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2E46"/>
    <a:srgbClr val="212235"/>
    <a:srgbClr val="FF0066"/>
    <a:srgbClr val="FDC246"/>
    <a:srgbClr val="F8601C"/>
    <a:srgbClr val="EE9026"/>
    <a:srgbClr val="276EDB"/>
    <a:srgbClr val="2154B7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240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C9F7D-C7E1-4103-ACAF-1A60DE3704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231B0E-AECE-4091-BD1C-45DF275217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02CBF-9DB3-423E-84A6-D7BF7BB9F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6DD079-A430-4EFC-941F-145E6DF69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F8F25A-5ABD-4794-8AF3-F762AD329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604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4D307-D79D-4B27-BF1E-3A698810B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14F1D3-D4A7-45DA-88D5-0E8BF659EF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2C77D-E469-45CF-B42C-90728E188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074A6-DF85-4634-9596-F26FC235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E9E52A-B6F0-44D9-8D83-3307937C3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072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FD31CF-1BFC-4BFE-90EF-B8271C1F07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D0CB60-D039-4CF8-94F6-8EDFD7148F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565181-0AA2-446F-820C-CECE79ABC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281F9-AB46-4C2A-8D09-887AE8BA5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0A142D-D924-4EC7-BBFA-A40B0671F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417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92BBF-07A6-46DD-A77F-FCFA9F73E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34214-5990-4252-A698-979665589C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58BC0-B8E9-4375-BCD7-D70EA4A0B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AC8182-3D0D-412F-9A39-420BE174F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B09E4-C90F-4A51-9B38-CEAD73A46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18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2AC7F-3E15-40CC-8F83-BB2387F82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7D764B-7B34-4406-90EC-467AE09A0B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5F2396-C2FD-456F-844E-34D4658CD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58A20-C66D-424E-8789-ADD6F4AE4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E24886-A7EA-480A-8CC9-849C14C3E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345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E8F90-5142-4696-8302-AE6F9BA9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421B30-2B9F-4A1C-8C20-FC030D065D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2E1E5-0969-45E0-805A-C1FCC13FD1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7FBB7-A86A-4FC7-A1EF-5048F832E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6A68DB-AE78-4513-A1C1-A82098E5A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EBD54E-BCC6-4074-A033-F474FEFD5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87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D1143-8A44-467E-ADB0-09772B9B4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BEC695-F4F4-49C2-8AA7-7AC35D588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4C1308-84F2-4437-B86E-E1BF1DED8C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B39A3F-2A5A-42CE-A908-01672BF7F2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A271D9-F48E-4AEF-B0BF-79D6225AE7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F5740F-E229-4F32-92E8-9F9C413C9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D38251-1E34-41F7-B1B6-EEFEFF11F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7CC1AE-2591-4D01-9931-6F699882C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31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01987-C5FF-460F-BCEF-05EF0496E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85155A-862F-4B67-88D2-D8EBA281B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F3172D-1778-45D8-95C0-4919FCE12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496B37-2939-4A0E-9227-A1B1DC670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66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D23DF7-A9FD-4C29-AEAB-73023D21D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F33B08-A00E-4757-8FC5-3F13CB80E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4B47A2-A35E-43F6-BBB2-7FD7DA41D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227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8E366-3C8F-49B7-81EC-C4D4D03C8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4A959C-3DB0-4272-89A8-47B8073625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0152B9-3836-4710-B1C3-29ECB316A3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655129-D55E-4842-980E-FA0381FF0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77787F-F7CA-4B05-A5AB-26FE1A19F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EC178D-E272-4E73-BA7B-B04D78066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707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5A5DA-EFA2-465B-A8C6-DF978CA2E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64DBA1-368D-4093-B2AB-00B49D823D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7AD269-B9E3-405E-8486-4EF5065D5A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A0B67D-E126-4068-AC10-FD85C6B32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794EF4-C8EB-4056-A2AB-1C358AC50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0A543D-1148-407B-A865-3FD079C29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83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C08684-9F65-46A2-909E-543F38E57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F039F7-AA87-43F1-AF3C-F0DB65C879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67A03-5603-4383-BFE4-156FCA6ADB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C06E14-41A3-46CF-B6F8-818E7776F7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17A1C-6AD6-4D72-955B-1DF58E5740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152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">
            <a:extLst>
              <a:ext uri="{FF2B5EF4-FFF2-40B4-BE49-F238E27FC236}">
                <a16:creationId xmlns:a16="http://schemas.microsoft.com/office/drawing/2014/main" id="{4FE8842C-F992-4105-838C-EF16F3B706DE}"/>
              </a:ext>
            </a:extLst>
          </p:cNvPr>
          <p:cNvSpPr/>
          <p:nvPr/>
        </p:nvSpPr>
        <p:spPr>
          <a:xfrm flipH="1">
            <a:off x="1524" y="0"/>
            <a:ext cx="12188952" cy="5661729"/>
          </a:xfrm>
          <a:prstGeom prst="rect">
            <a:avLst/>
          </a:prstGeom>
          <a:blipFill>
            <a:blip r:embed="rId2"/>
            <a:srcRect/>
            <a:stretch>
              <a:fillRect t="-10981" b="-2833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D4802B-9F32-48B7-A70F-DF9D739C1541}"/>
              </a:ext>
            </a:extLst>
          </p:cNvPr>
          <p:cNvSpPr/>
          <p:nvPr/>
        </p:nvSpPr>
        <p:spPr>
          <a:xfrm rot="21022679">
            <a:off x="-383587" y="4614434"/>
            <a:ext cx="13579459" cy="41338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80D160-E831-4492-B2C4-873F4589B8A9}"/>
              </a:ext>
            </a:extLst>
          </p:cNvPr>
          <p:cNvSpPr/>
          <p:nvPr/>
        </p:nvSpPr>
        <p:spPr>
          <a:xfrm rot="20893592">
            <a:off x="-232676" y="4945322"/>
            <a:ext cx="13579459" cy="413385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9BDB30C9-C9DD-4108-8C42-27C28C76B2CD}"/>
              </a:ext>
            </a:extLst>
          </p:cNvPr>
          <p:cNvSpPr/>
          <p:nvPr/>
        </p:nvSpPr>
        <p:spPr>
          <a:xfrm>
            <a:off x="360342" y="1961491"/>
            <a:ext cx="711907" cy="711907"/>
          </a:xfrm>
          <a:prstGeom prst="arc">
            <a:avLst>
              <a:gd name="adj1" fmla="val 16200000"/>
              <a:gd name="adj2" fmla="val 5379485"/>
            </a:avLst>
          </a:prstGeom>
          <a:ln w="254000" cmpd="thickThin">
            <a:solidFill>
              <a:schemeClr val="tx1">
                <a:lumMod val="85000"/>
                <a:lumOff val="1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9EB5DC63-27D9-41C4-AE93-2EB720BA7ACE}"/>
              </a:ext>
            </a:extLst>
          </p:cNvPr>
          <p:cNvSpPr/>
          <p:nvPr/>
        </p:nvSpPr>
        <p:spPr>
          <a:xfrm rot="10800000">
            <a:off x="11176674" y="1266276"/>
            <a:ext cx="4465458" cy="4465458"/>
          </a:xfrm>
          <a:prstGeom prst="arc">
            <a:avLst>
              <a:gd name="adj1" fmla="val 16200000"/>
              <a:gd name="adj2" fmla="val 5379485"/>
            </a:avLst>
          </a:prstGeom>
          <a:ln w="1016000" cmpd="thickThin">
            <a:solidFill>
              <a:schemeClr val="bg1">
                <a:alpha val="8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LAYING">
            <a:extLst>
              <a:ext uri="{FF2B5EF4-FFF2-40B4-BE49-F238E27FC236}">
                <a16:creationId xmlns:a16="http://schemas.microsoft.com/office/drawing/2014/main" id="{BCC00A48-107C-435D-B6B6-F680851CF856}"/>
              </a:ext>
            </a:extLst>
          </p:cNvPr>
          <p:cNvSpPr txBox="1"/>
          <p:nvPr/>
        </p:nvSpPr>
        <p:spPr>
          <a:xfrm rot="20891427">
            <a:off x="1536727" y="2812980"/>
            <a:ext cx="1013130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00" spc="-300" dirty="0">
                <a:latin typeface="Montserrat Black" panose="00000A00000000000000" pitchFamily="50" charset="0"/>
              </a:rPr>
              <a:t>PLAYING</a:t>
            </a:r>
          </a:p>
        </p:txBody>
      </p:sp>
      <p:sp>
        <p:nvSpPr>
          <p:cNvPr id="11" name="Ski">
            <a:extLst>
              <a:ext uri="{FF2B5EF4-FFF2-40B4-BE49-F238E27FC236}">
                <a16:creationId xmlns:a16="http://schemas.microsoft.com/office/drawing/2014/main" id="{5D74D5A2-B89C-46E0-AC73-6E17F5ACE9B4}"/>
              </a:ext>
            </a:extLst>
          </p:cNvPr>
          <p:cNvSpPr txBox="1"/>
          <p:nvPr/>
        </p:nvSpPr>
        <p:spPr>
          <a:xfrm rot="20891427">
            <a:off x="6830717" y="3751901"/>
            <a:ext cx="2931315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00" spc="-300" dirty="0">
                <a:solidFill>
                  <a:schemeClr val="bg1"/>
                </a:solidFill>
                <a:latin typeface="Ballet Harmony" pitchFamily="2" charset="0"/>
              </a:rPr>
              <a:t>Ski</a:t>
            </a:r>
          </a:p>
        </p:txBody>
      </p:sp>
      <p:sp>
        <p:nvSpPr>
          <p:cNvPr id="12" name="explain step by step">
            <a:extLst>
              <a:ext uri="{FF2B5EF4-FFF2-40B4-BE49-F238E27FC236}">
                <a16:creationId xmlns:a16="http://schemas.microsoft.com/office/drawing/2014/main" id="{A2481792-BCCE-427B-84AC-868E71A20F0D}"/>
              </a:ext>
            </a:extLst>
          </p:cNvPr>
          <p:cNvSpPr txBox="1"/>
          <p:nvPr/>
        </p:nvSpPr>
        <p:spPr>
          <a:xfrm>
            <a:off x="8563324" y="5497273"/>
            <a:ext cx="2433503" cy="88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spc="-300" dirty="0">
                <a:solidFill>
                  <a:srgbClr val="FFC000"/>
                </a:solidFill>
                <a:latin typeface="Montserrat" panose="00000500000000000000" pitchFamily="50" charset="0"/>
              </a:rPr>
              <a:t>explain step by step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0BB3F40-4AFF-496D-971D-A725EFEF4250}"/>
              </a:ext>
            </a:extLst>
          </p:cNvPr>
          <p:cNvSpPr/>
          <p:nvPr/>
        </p:nvSpPr>
        <p:spPr>
          <a:xfrm>
            <a:off x="2999375" y="6339667"/>
            <a:ext cx="3051820" cy="3051820"/>
          </a:xfrm>
          <a:prstGeom prst="ellipse">
            <a:avLst/>
          </a:prstGeom>
          <a:noFill/>
          <a:ln w="635000" cmpd="thickThin">
            <a:solidFill>
              <a:srgbClr val="FFC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DC3ED8B-CAD5-47DD-939C-5BDA05C15E63}"/>
              </a:ext>
            </a:extLst>
          </p:cNvPr>
          <p:cNvSpPr/>
          <p:nvPr/>
        </p:nvSpPr>
        <p:spPr>
          <a:xfrm rot="20188266">
            <a:off x="2112523" y="7539103"/>
            <a:ext cx="13579459" cy="41338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#01 ski">
            <a:extLst>
              <a:ext uri="{FF2B5EF4-FFF2-40B4-BE49-F238E27FC236}">
                <a16:creationId xmlns:a16="http://schemas.microsoft.com/office/drawing/2014/main" id="{BD1A3FD9-8F42-49BD-B61C-8906F220C347}"/>
              </a:ext>
            </a:extLst>
          </p:cNvPr>
          <p:cNvSpPr txBox="1"/>
          <p:nvPr/>
        </p:nvSpPr>
        <p:spPr>
          <a:xfrm>
            <a:off x="626903" y="637074"/>
            <a:ext cx="14462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Bebas Neue Regular" panose="00000500000000000000" pitchFamily="50" charset="0"/>
              </a:rPr>
              <a:t>#01 </a:t>
            </a:r>
            <a:r>
              <a:rPr lang="en-US" sz="4400" dirty="0">
                <a:solidFill>
                  <a:srgbClr val="262626"/>
                </a:solidFill>
                <a:latin typeface="Bebas Neue Regular" panose="00000500000000000000" pitchFamily="50" charset="0"/>
              </a:rPr>
              <a:t>ski</a:t>
            </a:r>
          </a:p>
        </p:txBody>
      </p:sp>
    </p:spTree>
    <p:extLst>
      <p:ext uri="{BB962C8B-B14F-4D97-AF65-F5344CB8AC3E}">
        <p14:creationId xmlns:p14="http://schemas.microsoft.com/office/powerpoint/2010/main" val="3259678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9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Ballet Harmony</vt:lpstr>
      <vt:lpstr>Bebas Neue Regular</vt:lpstr>
      <vt:lpstr>Calibri</vt:lpstr>
      <vt:lpstr>Calibri Light</vt:lpstr>
      <vt:lpstr>Montserrat</vt:lpstr>
      <vt:lpstr>Montserrat Black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2</cp:revision>
  <dcterms:created xsi:type="dcterms:W3CDTF">2021-08-03T08:34:14Z</dcterms:created>
  <dcterms:modified xsi:type="dcterms:W3CDTF">2021-08-03T08:48:08Z</dcterms:modified>
</cp:coreProperties>
</file>