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340" r:id="rId2"/>
    <p:sldId id="341" r:id="rId3"/>
    <p:sldId id="342" r:id="rId4"/>
    <p:sldId id="343" r:id="rId5"/>
    <p:sldId id="344" r:id="rId6"/>
    <p:sldId id="346" r:id="rId7"/>
    <p:sldId id="347" r:id="rId8"/>
    <p:sldId id="348" r:id="rId9"/>
    <p:sldId id="349" r:id="rId10"/>
    <p:sldId id="345" r:id="rId11"/>
    <p:sldId id="350" r:id="rId12"/>
  </p:sldIdLst>
  <p:sldSz cx="6858000" cy="12192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GAMER" initials="G" lastIdx="1" clrIdx="0">
    <p:extLst>
      <p:ext uri="{19B8F6BF-5375-455C-9EA6-DF929625EA0E}">
        <p15:presenceInfo xmlns:p15="http://schemas.microsoft.com/office/powerpoint/2012/main" userId="GAM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95F1B"/>
    <a:srgbClr val="96A02E"/>
    <a:srgbClr val="E5E2DB"/>
    <a:srgbClr val="C79696"/>
    <a:srgbClr val="E2FAF6"/>
    <a:srgbClr val="9AAFB7"/>
    <a:srgbClr val="002545"/>
    <a:srgbClr val="FADAB3"/>
    <a:srgbClr val="FBD66D"/>
    <a:srgbClr val="FAC84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569" autoAdjust="0"/>
    <p:restoredTop sz="94660"/>
  </p:normalViewPr>
  <p:slideViewPr>
    <p:cSldViewPr snapToGrid="0">
      <p:cViewPr>
        <p:scale>
          <a:sx n="50" d="100"/>
          <a:sy n="50" d="100"/>
        </p:scale>
        <p:origin x="546" y="3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commentAuthors" Target="commentAuthor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1995312"/>
            <a:ext cx="5829300" cy="4244622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6403623"/>
            <a:ext cx="5143500" cy="2943577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996425"/>
      </p:ext>
    </p:extLst>
  </p:cSld>
  <p:clrMapOvr>
    <a:masterClrMapping/>
  </p:clrMapOvr>
  <p:transition spd="slow" advClick="0" advTm="0">
    <p:wip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2684904"/>
      </p:ext>
    </p:extLst>
  </p:cSld>
  <p:clrMapOvr>
    <a:masterClrMapping/>
  </p:clrMapOvr>
  <p:transition spd="slow" advClick="0" advTm="0">
    <p:wip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649111"/>
            <a:ext cx="1478756" cy="10332156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649111"/>
            <a:ext cx="4350544" cy="1033215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7917085"/>
      </p:ext>
    </p:extLst>
  </p:cSld>
  <p:clrMapOvr>
    <a:masterClrMapping/>
  </p:clrMapOvr>
  <p:transition spd="slow" advClick="0" advTm="0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868662"/>
      </p:ext>
    </p:extLst>
  </p:cSld>
  <p:clrMapOvr>
    <a:masterClrMapping/>
  </p:clrMapOvr>
  <p:transition spd="slow" advClick="0" advTm="0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3039537"/>
            <a:ext cx="5915025" cy="5071532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8159048"/>
            <a:ext cx="5915025" cy="266699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170270"/>
      </p:ext>
    </p:extLst>
  </p:cSld>
  <p:clrMapOvr>
    <a:masterClrMapping/>
  </p:clrMapOvr>
  <p:transition spd="slow" advClick="0" advTm="0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3245556"/>
            <a:ext cx="2914650" cy="77357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3245556"/>
            <a:ext cx="2914650" cy="77357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669877"/>
      </p:ext>
    </p:extLst>
  </p:cSld>
  <p:clrMapOvr>
    <a:masterClrMapping/>
  </p:clrMapOvr>
  <p:transition spd="slow" advClick="0" advTm="0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49114"/>
            <a:ext cx="5915025" cy="235655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2988734"/>
            <a:ext cx="2901255" cy="146473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4453467"/>
            <a:ext cx="2901255" cy="655037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2988734"/>
            <a:ext cx="2915543" cy="146473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4453467"/>
            <a:ext cx="2915543" cy="655037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962468"/>
      </p:ext>
    </p:extLst>
  </p:cSld>
  <p:clrMapOvr>
    <a:masterClrMapping/>
  </p:clrMapOvr>
  <p:transition spd="slow" advClick="0" advTm="0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225576"/>
      </p:ext>
    </p:extLst>
  </p:cSld>
  <p:clrMapOvr>
    <a:masterClrMapping/>
  </p:clrMapOvr>
  <p:transition spd="slow" advClick="0" advTm="0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925049"/>
      </p:ext>
    </p:extLst>
  </p:cSld>
  <p:clrMapOvr>
    <a:masterClrMapping/>
  </p:clrMapOvr>
  <p:transition spd="slow" advClick="0" advTm="0">
    <p:wip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812800"/>
            <a:ext cx="2211884" cy="28448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1755425"/>
            <a:ext cx="3471863" cy="8664222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3657600"/>
            <a:ext cx="2211884" cy="6776156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1569127"/>
      </p:ext>
    </p:extLst>
  </p:cSld>
  <p:clrMapOvr>
    <a:masterClrMapping/>
  </p:clrMapOvr>
  <p:transition spd="slow" advClick="0" advTm="0">
    <p:wip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812800"/>
            <a:ext cx="2211884" cy="28448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1755425"/>
            <a:ext cx="3471863" cy="8664222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3657600"/>
            <a:ext cx="2211884" cy="6776156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7303047"/>
      </p:ext>
    </p:extLst>
  </p:cSld>
  <p:clrMapOvr>
    <a:masterClrMapping/>
  </p:clrMapOvr>
  <p:transition spd="slow" advClick="0" advTm="0">
    <p:wip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2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649114"/>
            <a:ext cx="5915025" cy="235655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3245556"/>
            <a:ext cx="5915025" cy="77357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11300181"/>
            <a:ext cx="1543050" cy="64911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C1FF9B4-116C-4CFB-B4E9-5F5A712B402D}" type="datetimeFigureOut">
              <a:rPr lang="en-US" smtClean="0"/>
              <a:t>01-Mar-21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11300181"/>
            <a:ext cx="2314575" cy="64911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11300181"/>
            <a:ext cx="1543050" cy="64911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7709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 advClick="0" advTm="0">
    <p:wip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3.jpg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A0855BC-7DD1-40FC-8897-823FE9724D02}"/>
              </a:ext>
            </a:extLst>
          </p:cNvPr>
          <p:cNvSpPr/>
          <p:nvPr/>
        </p:nvSpPr>
        <p:spPr>
          <a:xfrm>
            <a:off x="-6158004" y="-4213290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EB7EE6E-DC40-4A1A-AA72-64C40AEB2B4A}"/>
              </a:ext>
            </a:extLst>
          </p:cNvPr>
          <p:cNvSpPr/>
          <p:nvPr/>
        </p:nvSpPr>
        <p:spPr>
          <a:xfrm>
            <a:off x="326846" y="10757491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8FB7FB3-B139-4394-9D41-6DD17934A3AC}"/>
              </a:ext>
            </a:extLst>
          </p:cNvPr>
          <p:cNvSpPr/>
          <p:nvPr/>
        </p:nvSpPr>
        <p:spPr>
          <a:xfrm>
            <a:off x="-341921" y="2953839"/>
            <a:ext cx="8040940" cy="5673518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C5B405B-A187-47D7-82D0-9137079D9E3F}"/>
              </a:ext>
            </a:extLst>
          </p:cNvPr>
          <p:cNvSpPr/>
          <p:nvPr/>
        </p:nvSpPr>
        <p:spPr>
          <a:xfrm>
            <a:off x="-4354686" y="-3360862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1803C68-1B8A-4D28-B565-EA5C77FB384D}"/>
              </a:ext>
            </a:extLst>
          </p:cNvPr>
          <p:cNvSpPr/>
          <p:nvPr/>
        </p:nvSpPr>
        <p:spPr>
          <a:xfrm>
            <a:off x="5552005" y="2953839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1164B46-5DB6-4689-B4A4-0E41EC4A99EC}"/>
              </a:ext>
            </a:extLst>
          </p:cNvPr>
          <p:cNvSpPr/>
          <p:nvPr/>
        </p:nvSpPr>
        <p:spPr>
          <a:xfrm>
            <a:off x="250056" y="3115774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CAA3AF2-D32A-4425-B86E-779207978DD4}"/>
              </a:ext>
            </a:extLst>
          </p:cNvPr>
          <p:cNvSpPr/>
          <p:nvPr/>
        </p:nvSpPr>
        <p:spPr>
          <a:xfrm>
            <a:off x="5896489" y="-274150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581E982-EC73-440C-AB66-D04CFBDDEE2A}"/>
              </a:ext>
            </a:extLst>
          </p:cNvPr>
          <p:cNvSpPr/>
          <p:nvPr/>
        </p:nvSpPr>
        <p:spPr>
          <a:xfrm>
            <a:off x="259395" y="8654676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7D34827-7717-4EA0-BD81-EFBDA8EFE1DF}"/>
              </a:ext>
            </a:extLst>
          </p:cNvPr>
          <p:cNvSpPr/>
          <p:nvPr/>
        </p:nvSpPr>
        <p:spPr>
          <a:xfrm>
            <a:off x="6187199" y="10376121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8" name="YOUR LOGO">
            <a:extLst>
              <a:ext uri="{FF2B5EF4-FFF2-40B4-BE49-F238E27FC236}">
                <a16:creationId xmlns:a16="http://schemas.microsoft.com/office/drawing/2014/main" id="{BEC43B40-912C-40D0-AAA9-1F9B66E74C7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468880" y="681683"/>
            <a:ext cx="1920240" cy="240030"/>
          </a:xfrm>
          <a:prstGeom prst="rect">
            <a:avLst/>
          </a:prstGeom>
        </p:spPr>
      </p:pic>
      <p:sp>
        <p:nvSpPr>
          <p:cNvPr id="21" name="Oval">
            <a:extLst>
              <a:ext uri="{FF2B5EF4-FFF2-40B4-BE49-F238E27FC236}">
                <a16:creationId xmlns:a16="http://schemas.microsoft.com/office/drawing/2014/main" id="{60FF1C78-26FF-4CD6-BA96-FA45FE99E7DB}"/>
              </a:ext>
            </a:extLst>
          </p:cNvPr>
          <p:cNvSpPr/>
          <p:nvPr/>
        </p:nvSpPr>
        <p:spPr>
          <a:xfrm>
            <a:off x="482016" y="3192395"/>
            <a:ext cx="5932838" cy="5931920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PICTURE">
            <a:extLst>
              <a:ext uri="{FF2B5EF4-FFF2-40B4-BE49-F238E27FC236}">
                <a16:creationId xmlns:a16="http://schemas.microsoft.com/office/drawing/2014/main" id="{80BDDEBC-DFBE-4393-876C-3148AEF1850A}"/>
              </a:ext>
            </a:extLst>
          </p:cNvPr>
          <p:cNvSpPr/>
          <p:nvPr/>
        </p:nvSpPr>
        <p:spPr>
          <a:xfrm>
            <a:off x="750134" y="3460472"/>
            <a:ext cx="5396602" cy="5395766"/>
          </a:xfrm>
          <a:prstGeom prst="ellipse">
            <a:avLst/>
          </a:prstGeom>
          <a:blipFill>
            <a:blip r:embed="rId6"/>
            <a:srcRect/>
            <a:stretch>
              <a:fillRect l="-7357" r="-42621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Brand New">
            <a:extLst>
              <a:ext uri="{FF2B5EF4-FFF2-40B4-BE49-F238E27FC236}">
                <a16:creationId xmlns:a16="http://schemas.microsoft.com/office/drawing/2014/main" id="{EF2A52F5-4411-4663-B5F6-F2D7748C7477}"/>
              </a:ext>
            </a:extLst>
          </p:cNvPr>
          <p:cNvSpPr txBox="1"/>
          <p:nvPr/>
        </p:nvSpPr>
        <p:spPr>
          <a:xfrm>
            <a:off x="590745" y="1501092"/>
            <a:ext cx="5457642" cy="757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6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Brand New</a:t>
            </a:r>
            <a:endParaRPr lang="en-US" sz="66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22" name="Template">
            <a:extLst>
              <a:ext uri="{FF2B5EF4-FFF2-40B4-BE49-F238E27FC236}">
                <a16:creationId xmlns:a16="http://schemas.microsoft.com/office/drawing/2014/main" id="{73A75C9E-233E-4ED3-BBFD-8B41344D20AB}"/>
              </a:ext>
            </a:extLst>
          </p:cNvPr>
          <p:cNvSpPr txBox="1"/>
          <p:nvPr/>
        </p:nvSpPr>
        <p:spPr>
          <a:xfrm>
            <a:off x="1436950" y="2157131"/>
            <a:ext cx="3947160" cy="951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7200" b="1" dirty="0">
                <a:solidFill>
                  <a:srgbClr val="595F1B"/>
                </a:solidFill>
                <a:latin typeface="Butterfly Winter" pitchFamily="50" charset="0"/>
              </a:rPr>
              <a:t>Template</a:t>
            </a:r>
            <a:endParaRPr lang="en-US" sz="8000" b="1" dirty="0">
              <a:solidFill>
                <a:srgbClr val="595F1B"/>
              </a:solidFill>
              <a:latin typeface="Butterfly Winter" pitchFamily="50" charset="0"/>
            </a:endParaRPr>
          </a:p>
        </p:txBody>
      </p:sp>
      <p:sp>
        <p:nvSpPr>
          <p:cNvPr id="24" name="Lorem ipsum dolor sit amet, consectetur adipiscing elit. Ut posuere, est et ornare dapibus, risus odio iaculis leo, sit amet euismod arcu">
            <a:extLst>
              <a:ext uri="{FF2B5EF4-FFF2-40B4-BE49-F238E27FC236}">
                <a16:creationId xmlns:a16="http://schemas.microsoft.com/office/drawing/2014/main" id="{D5262943-9EAA-4018-9796-5BA445AE4BD6}"/>
              </a:ext>
            </a:extLst>
          </p:cNvPr>
          <p:cNvSpPr/>
          <p:nvPr/>
        </p:nvSpPr>
        <p:spPr>
          <a:xfrm>
            <a:off x="809613" y="9392392"/>
            <a:ext cx="523877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5643707-F3E9-469E-8AB6-A5F9E0858629}"/>
              </a:ext>
            </a:extLst>
          </p:cNvPr>
          <p:cNvGrpSpPr/>
          <p:nvPr/>
        </p:nvGrpSpPr>
        <p:grpSpPr>
          <a:xfrm>
            <a:off x="2156228" y="10513324"/>
            <a:ext cx="2545544" cy="500728"/>
            <a:chOff x="2133098" y="10245865"/>
            <a:chExt cx="2545544" cy="500728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212B98F6-F0FA-42FC-8A9A-4C19A7BC1281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BOOK NOW">
              <a:extLst>
                <a:ext uri="{FF2B5EF4-FFF2-40B4-BE49-F238E27FC236}">
                  <a16:creationId xmlns:a16="http://schemas.microsoft.com/office/drawing/2014/main" id="{1B068A42-69DF-47B6-A9EE-3F5A4EA7A809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sp>
        <p:nvSpPr>
          <p:cNvPr id="28" name="www.yourdomain.com">
            <a:extLst>
              <a:ext uri="{FF2B5EF4-FFF2-40B4-BE49-F238E27FC236}">
                <a16:creationId xmlns:a16="http://schemas.microsoft.com/office/drawing/2014/main" id="{AD653F4D-0770-48AF-B71E-2781CD877E43}"/>
              </a:ext>
            </a:extLst>
          </p:cNvPr>
          <p:cNvSpPr txBox="1"/>
          <p:nvPr/>
        </p:nvSpPr>
        <p:spPr>
          <a:xfrm flipH="1">
            <a:off x="2842894" y="11445465"/>
            <a:ext cx="3332741" cy="270784"/>
          </a:xfrm>
          <a:prstGeom prst="roundRect">
            <a:avLst/>
          </a:prstGeom>
          <a:noFill/>
          <a:ln>
            <a:noFill/>
          </a:ln>
        </p:spPr>
        <p:txBody>
          <a:bodyPr vert="horz"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1400" spc="300" dirty="0">
                <a:solidFill>
                  <a:schemeClr val="tx1">
                    <a:lumMod val="75000"/>
                    <a:lumOff val="25000"/>
                    <a:alpha val="80000"/>
                  </a:schemeClr>
                </a:solidFill>
                <a:latin typeface="Arial Rounded MT Bold" panose="020F0704030504030204" pitchFamily="34" charset="0"/>
              </a:rPr>
              <a:t>www.yourdomain.com</a:t>
            </a:r>
          </a:p>
        </p:txBody>
      </p:sp>
      <p:grpSp>
        <p:nvGrpSpPr>
          <p:cNvPr id="29" name="Graphic 28">
            <a:extLst>
              <a:ext uri="{FF2B5EF4-FFF2-40B4-BE49-F238E27FC236}">
                <a16:creationId xmlns:a16="http://schemas.microsoft.com/office/drawing/2014/main" id="{B37BFC49-982C-47DB-925E-BBAC060BDF9E}"/>
              </a:ext>
            </a:extLst>
          </p:cNvPr>
          <p:cNvGrpSpPr/>
          <p:nvPr/>
        </p:nvGrpSpPr>
        <p:grpSpPr>
          <a:xfrm>
            <a:off x="2385694" y="11319554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55E2E07D-D317-4AF9-A99D-AFF31112F1FA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8900FD8-675A-4254-AAAA-23B9D2814E56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aphic 27">
            <a:extLst>
              <a:ext uri="{FF2B5EF4-FFF2-40B4-BE49-F238E27FC236}">
                <a16:creationId xmlns:a16="http://schemas.microsoft.com/office/drawing/2014/main" id="{2F077207-8598-4AC3-8BD7-065A0DEF4D65}"/>
              </a:ext>
            </a:extLst>
          </p:cNvPr>
          <p:cNvGrpSpPr/>
          <p:nvPr/>
        </p:nvGrpSpPr>
        <p:grpSpPr>
          <a:xfrm>
            <a:off x="983772" y="11319554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054169BE-DCBF-4986-89C5-594BD9B1FCE4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38A4970-CC9C-4D10-A729-E3D15D81710A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A500952-5A22-4DF5-9F65-2FAF8B2D29D5}"/>
              </a:ext>
            </a:extLst>
          </p:cNvPr>
          <p:cNvGrpSpPr/>
          <p:nvPr/>
        </p:nvGrpSpPr>
        <p:grpSpPr>
          <a:xfrm>
            <a:off x="1684733" y="11319554"/>
            <a:ext cx="457200" cy="457200"/>
            <a:chOff x="5237778" y="9157148"/>
            <a:chExt cx="497244" cy="497244"/>
          </a:xfrm>
          <a:effectLst/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D83327AD-52D0-4830-A43F-DEB40F472E3C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Graphic 35">
              <a:extLst>
                <a:ext uri="{FF2B5EF4-FFF2-40B4-BE49-F238E27FC236}">
                  <a16:creationId xmlns:a16="http://schemas.microsoft.com/office/drawing/2014/main" id="{F874B653-7309-4099-8148-E2711BF6A78F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0" name="Music">
            <a:hlinkClick r:id="" action="ppaction://media"/>
            <a:extLst>
              <a:ext uri="{FF2B5EF4-FFF2-40B4-BE49-F238E27FC236}">
                <a16:creationId xmlns:a16="http://schemas.microsoft.com/office/drawing/2014/main" id="{6F8EBA4D-1CE1-4C47-806B-DDFAED203D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00"/>
                  <p14:fade in="250" out="500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327525" y="-11017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25473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8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6" dur="1600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32" dur="600" fill="hold"/>
                                        <p:tgtEl>
                                          <p:spTgt spid="25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8000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5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58" dur="17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63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68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73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78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3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6" presetClass="emph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1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96" dur="17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300000">
                                      <p:cBhvr>
                                        <p:cTn id="101" dur="1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32" presetClass="emph" presetSubtype="0" fill="hold" grpId="1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106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2" dur="1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1" grpId="0" animBg="1"/>
      <p:bldP spid="20" grpId="0" animBg="1"/>
      <p:bldP spid="20" grpId="1" animBg="1"/>
      <p:bldP spid="23" grpId="0"/>
      <p:bldP spid="23" grpId="1"/>
      <p:bldP spid="22" grpId="0"/>
      <p:bldP spid="22" grpId="1"/>
      <p:bldP spid="24" grpId="0"/>
      <p:bldP spid="2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A0855BC-7DD1-40FC-8897-823FE9724D02}"/>
              </a:ext>
            </a:extLst>
          </p:cNvPr>
          <p:cNvSpPr/>
          <p:nvPr/>
        </p:nvSpPr>
        <p:spPr>
          <a:xfrm>
            <a:off x="-6158004" y="-4213290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EB7EE6E-DC40-4A1A-AA72-64C40AEB2B4A}"/>
              </a:ext>
            </a:extLst>
          </p:cNvPr>
          <p:cNvSpPr/>
          <p:nvPr/>
        </p:nvSpPr>
        <p:spPr>
          <a:xfrm>
            <a:off x="326846" y="10757491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8FB7FB3-B139-4394-9D41-6DD17934A3AC}"/>
              </a:ext>
            </a:extLst>
          </p:cNvPr>
          <p:cNvSpPr/>
          <p:nvPr/>
        </p:nvSpPr>
        <p:spPr>
          <a:xfrm>
            <a:off x="-341921" y="2953839"/>
            <a:ext cx="8040940" cy="5673518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C5B405B-A187-47D7-82D0-9137079D9E3F}"/>
              </a:ext>
            </a:extLst>
          </p:cNvPr>
          <p:cNvSpPr/>
          <p:nvPr/>
        </p:nvSpPr>
        <p:spPr>
          <a:xfrm rot="19314182">
            <a:off x="-1725716" y="-1568009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1803C68-1B8A-4D28-B565-EA5C77FB384D}"/>
              </a:ext>
            </a:extLst>
          </p:cNvPr>
          <p:cNvSpPr/>
          <p:nvPr/>
        </p:nvSpPr>
        <p:spPr>
          <a:xfrm>
            <a:off x="5552005" y="2953839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1164B46-5DB6-4689-B4A4-0E41EC4A99EC}"/>
              </a:ext>
            </a:extLst>
          </p:cNvPr>
          <p:cNvSpPr/>
          <p:nvPr/>
        </p:nvSpPr>
        <p:spPr>
          <a:xfrm>
            <a:off x="250056" y="3115774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CAA3AF2-D32A-4425-B86E-779207978DD4}"/>
              </a:ext>
            </a:extLst>
          </p:cNvPr>
          <p:cNvSpPr/>
          <p:nvPr/>
        </p:nvSpPr>
        <p:spPr>
          <a:xfrm>
            <a:off x="5896489" y="-274150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581E982-EC73-440C-AB66-D04CFBDDEE2A}"/>
              </a:ext>
            </a:extLst>
          </p:cNvPr>
          <p:cNvSpPr/>
          <p:nvPr/>
        </p:nvSpPr>
        <p:spPr>
          <a:xfrm>
            <a:off x="259395" y="8654676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7D34827-7717-4EA0-BD81-EFBDA8EFE1DF}"/>
              </a:ext>
            </a:extLst>
          </p:cNvPr>
          <p:cNvSpPr/>
          <p:nvPr/>
        </p:nvSpPr>
        <p:spPr>
          <a:xfrm>
            <a:off x="6187199" y="10376121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8" name="YOUR LOGO">
            <a:extLst>
              <a:ext uri="{FF2B5EF4-FFF2-40B4-BE49-F238E27FC236}">
                <a16:creationId xmlns:a16="http://schemas.microsoft.com/office/drawing/2014/main" id="{BEC43B40-912C-40D0-AAA9-1F9B66E74C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68880" y="681683"/>
            <a:ext cx="1920240" cy="240030"/>
          </a:xfrm>
          <a:prstGeom prst="rect">
            <a:avLst/>
          </a:prstGeom>
        </p:spPr>
      </p:pic>
      <p:sp>
        <p:nvSpPr>
          <p:cNvPr id="23" name="www.yourdomain.com">
            <a:extLst>
              <a:ext uri="{FF2B5EF4-FFF2-40B4-BE49-F238E27FC236}">
                <a16:creationId xmlns:a16="http://schemas.microsoft.com/office/drawing/2014/main" id="{EF2A52F5-4411-4663-B5F6-F2D7748C7477}"/>
              </a:ext>
            </a:extLst>
          </p:cNvPr>
          <p:cNvSpPr txBox="1"/>
          <p:nvPr/>
        </p:nvSpPr>
        <p:spPr>
          <a:xfrm>
            <a:off x="700179" y="5551163"/>
            <a:ext cx="5457642" cy="4473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www.yourdomain.com</a:t>
            </a:r>
            <a:endParaRPr lang="en-US" sz="36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5643707-F3E9-469E-8AB6-A5F9E0858629}"/>
              </a:ext>
            </a:extLst>
          </p:cNvPr>
          <p:cNvGrpSpPr/>
          <p:nvPr/>
        </p:nvGrpSpPr>
        <p:grpSpPr>
          <a:xfrm>
            <a:off x="2156228" y="6211413"/>
            <a:ext cx="2545544" cy="500728"/>
            <a:chOff x="2133098" y="10245865"/>
            <a:chExt cx="2545544" cy="500728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212B98F6-F0FA-42FC-8A9A-4C19A7BC1281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BOOK NOW">
              <a:extLst>
                <a:ext uri="{FF2B5EF4-FFF2-40B4-BE49-F238E27FC236}">
                  <a16:creationId xmlns:a16="http://schemas.microsoft.com/office/drawing/2014/main" id="{1B068A42-69DF-47B6-A9EE-3F5A4EA7A809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grpSp>
        <p:nvGrpSpPr>
          <p:cNvPr id="29" name="Graphic 28">
            <a:extLst>
              <a:ext uri="{FF2B5EF4-FFF2-40B4-BE49-F238E27FC236}">
                <a16:creationId xmlns:a16="http://schemas.microsoft.com/office/drawing/2014/main" id="{B37BFC49-982C-47DB-925E-BBAC060BDF9E}"/>
              </a:ext>
            </a:extLst>
          </p:cNvPr>
          <p:cNvGrpSpPr/>
          <p:nvPr/>
        </p:nvGrpSpPr>
        <p:grpSpPr>
          <a:xfrm>
            <a:off x="3912870" y="11319554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55E2E07D-D317-4AF9-A99D-AFF31112F1FA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8900FD8-675A-4254-AAAA-23B9D2814E56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aphic 27">
            <a:extLst>
              <a:ext uri="{FF2B5EF4-FFF2-40B4-BE49-F238E27FC236}">
                <a16:creationId xmlns:a16="http://schemas.microsoft.com/office/drawing/2014/main" id="{2F077207-8598-4AC3-8BD7-065A0DEF4D65}"/>
              </a:ext>
            </a:extLst>
          </p:cNvPr>
          <p:cNvGrpSpPr/>
          <p:nvPr/>
        </p:nvGrpSpPr>
        <p:grpSpPr>
          <a:xfrm>
            <a:off x="2510948" y="11319554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054169BE-DCBF-4986-89C5-594BD9B1FCE4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38A4970-CC9C-4D10-A729-E3D15D81710A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A500952-5A22-4DF5-9F65-2FAF8B2D29D5}"/>
              </a:ext>
            </a:extLst>
          </p:cNvPr>
          <p:cNvGrpSpPr/>
          <p:nvPr/>
        </p:nvGrpSpPr>
        <p:grpSpPr>
          <a:xfrm>
            <a:off x="3211909" y="11319554"/>
            <a:ext cx="457200" cy="457200"/>
            <a:chOff x="5237778" y="9157148"/>
            <a:chExt cx="497244" cy="497244"/>
          </a:xfrm>
          <a:effectLst/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D83327AD-52D0-4830-A43F-DEB40F472E3C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Graphic 35">
              <a:extLst>
                <a:ext uri="{FF2B5EF4-FFF2-40B4-BE49-F238E27FC236}">
                  <a16:creationId xmlns:a16="http://schemas.microsoft.com/office/drawing/2014/main" id="{F874B653-7309-4099-8148-E2711BF6A78F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8" name="Shape">
            <a:extLst>
              <a:ext uri="{FF2B5EF4-FFF2-40B4-BE49-F238E27FC236}">
                <a16:creationId xmlns:a16="http://schemas.microsoft.com/office/drawing/2014/main" id="{23523C36-0C94-4981-B912-16FC943FCCCC}"/>
              </a:ext>
            </a:extLst>
          </p:cNvPr>
          <p:cNvSpPr txBox="1"/>
          <p:nvPr/>
        </p:nvSpPr>
        <p:spPr>
          <a:xfrm>
            <a:off x="729557" y="5503578"/>
            <a:ext cx="5457642" cy="494887"/>
          </a:xfrm>
          <a:prstGeom prst="roundRect">
            <a:avLst>
              <a:gd name="adj" fmla="val 50000"/>
            </a:avLst>
          </a:prstGeom>
          <a:noFill/>
          <a:ln>
            <a:solidFill>
              <a:srgbClr val="595F1B"/>
            </a:solidFill>
          </a:ln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3200" b="1" dirty="0">
                <a:noFill/>
                <a:latin typeface="Montserrat" panose="00000500000000000000" pitchFamily="50" charset="0"/>
              </a:rPr>
              <a:t>www.yourdomain.com</a:t>
            </a:r>
            <a:endParaRPr lang="en-US" sz="3600" b="1" dirty="0">
              <a:noFill/>
              <a:latin typeface="Montserrat" panose="000005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190860"/>
      </p:ext>
    </p:extLst>
  </p:cSld>
  <p:clrMapOvr>
    <a:masterClrMapping/>
  </p:clrMapOvr>
  <p:transition spd="med" advClick="0" advTm="0">
    <p:strips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8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15" dur="600" fill="hold"/>
                                        <p:tgtEl>
                                          <p:spTgt spid="25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32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37" dur="17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4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4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5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5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6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6" presetClass="emph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75" dur="17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300000">
                                      <p:cBhvr>
                                        <p:cTn id="80" dur="1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3" grpId="0"/>
      <p:bldP spid="23" grpId="1"/>
      <p:bldP spid="3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6766535"/>
      </p:ext>
    </p:extLst>
  </p:cSld>
  <p:clrMapOvr>
    <a:masterClrMapping/>
  </p:clrMapOvr>
  <p:transition spd="slow" advClick="0" advTm="0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2091A99-C7E8-4F37-97CB-9618D2F77940}"/>
              </a:ext>
            </a:extLst>
          </p:cNvPr>
          <p:cNvSpPr/>
          <p:nvPr/>
        </p:nvSpPr>
        <p:spPr>
          <a:xfrm rot="17682806">
            <a:off x="-6744446" y="-8824625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90AADEE-247B-4B12-B906-9CD06EE6A7B1}"/>
              </a:ext>
            </a:extLst>
          </p:cNvPr>
          <p:cNvSpPr/>
          <p:nvPr/>
        </p:nvSpPr>
        <p:spPr>
          <a:xfrm rot="13500000">
            <a:off x="-1992062" y="3247486"/>
            <a:ext cx="8755510" cy="6177704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DE3451D-3BF5-40C7-AE9D-344BFF71F6C5}"/>
              </a:ext>
            </a:extLst>
          </p:cNvPr>
          <p:cNvSpPr/>
          <p:nvPr/>
        </p:nvSpPr>
        <p:spPr>
          <a:xfrm rot="19484261">
            <a:off x="-8664146" y="-8144211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4114CE66-347D-410B-A1F3-2B6502753540}"/>
              </a:ext>
            </a:extLst>
          </p:cNvPr>
          <p:cNvSpPr/>
          <p:nvPr/>
        </p:nvSpPr>
        <p:spPr>
          <a:xfrm>
            <a:off x="5892029" y="4920649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28BEE414-4002-4E5D-8DB8-3D65175C2578}"/>
              </a:ext>
            </a:extLst>
          </p:cNvPr>
          <p:cNvSpPr/>
          <p:nvPr/>
        </p:nvSpPr>
        <p:spPr>
          <a:xfrm>
            <a:off x="-640782" y="8030253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844408C0-D6EB-4AA0-9A3D-E511409E4EDF}"/>
              </a:ext>
            </a:extLst>
          </p:cNvPr>
          <p:cNvSpPr/>
          <p:nvPr/>
        </p:nvSpPr>
        <p:spPr>
          <a:xfrm>
            <a:off x="176941" y="10306104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0C2C2F2-ADC0-4F8C-8D29-F65C80CBF7E1}"/>
              </a:ext>
            </a:extLst>
          </p:cNvPr>
          <p:cNvSpPr/>
          <p:nvPr/>
        </p:nvSpPr>
        <p:spPr>
          <a:xfrm>
            <a:off x="5541128" y="9786168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3B9082C3-C607-4741-88AF-0DFD9D4DF431}"/>
              </a:ext>
            </a:extLst>
          </p:cNvPr>
          <p:cNvSpPr/>
          <p:nvPr/>
        </p:nvSpPr>
        <p:spPr>
          <a:xfrm>
            <a:off x="5850850" y="7218888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2710039-652B-460B-B242-D1425F56E9A1}"/>
              </a:ext>
            </a:extLst>
          </p:cNvPr>
          <p:cNvSpPr/>
          <p:nvPr/>
        </p:nvSpPr>
        <p:spPr>
          <a:xfrm>
            <a:off x="1085053" y="5273178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Oval">
            <a:extLst>
              <a:ext uri="{FF2B5EF4-FFF2-40B4-BE49-F238E27FC236}">
                <a16:creationId xmlns:a16="http://schemas.microsoft.com/office/drawing/2014/main" id="{2996F6E5-A98C-42D1-BD50-E94803947ED3}"/>
              </a:ext>
            </a:extLst>
          </p:cNvPr>
          <p:cNvSpPr/>
          <p:nvPr/>
        </p:nvSpPr>
        <p:spPr>
          <a:xfrm>
            <a:off x="526762" y="447518"/>
            <a:ext cx="5932838" cy="5931920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">
            <a:extLst>
              <a:ext uri="{FF2B5EF4-FFF2-40B4-BE49-F238E27FC236}">
                <a16:creationId xmlns:a16="http://schemas.microsoft.com/office/drawing/2014/main" id="{390CF121-BC27-4FE3-893A-B97AB6BEB0AF}"/>
              </a:ext>
            </a:extLst>
          </p:cNvPr>
          <p:cNvSpPr/>
          <p:nvPr/>
        </p:nvSpPr>
        <p:spPr>
          <a:xfrm>
            <a:off x="794880" y="715595"/>
            <a:ext cx="5396602" cy="5395766"/>
          </a:xfrm>
          <a:prstGeom prst="ellipse">
            <a:avLst/>
          </a:prstGeom>
          <a:blipFill>
            <a:blip r:embed="rId2"/>
            <a:srcRect/>
            <a:stretch>
              <a:fillRect l="-24989" r="-24989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YOUR LOGO">
            <a:extLst>
              <a:ext uri="{FF2B5EF4-FFF2-40B4-BE49-F238E27FC236}">
                <a16:creationId xmlns:a16="http://schemas.microsoft.com/office/drawing/2014/main" id="{E522D176-9FB2-4560-BB9B-21C4227814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68880" y="6802953"/>
            <a:ext cx="1920240" cy="240030"/>
          </a:xfrm>
          <a:prstGeom prst="rect">
            <a:avLst/>
          </a:prstGeom>
        </p:spPr>
      </p:pic>
      <p:sp>
        <p:nvSpPr>
          <p:cNvPr id="11" name="Creative">
            <a:extLst>
              <a:ext uri="{FF2B5EF4-FFF2-40B4-BE49-F238E27FC236}">
                <a16:creationId xmlns:a16="http://schemas.microsoft.com/office/drawing/2014/main" id="{0A632582-B980-44BA-BF1C-AE47E77269B0}"/>
              </a:ext>
            </a:extLst>
          </p:cNvPr>
          <p:cNvSpPr txBox="1"/>
          <p:nvPr/>
        </p:nvSpPr>
        <p:spPr>
          <a:xfrm>
            <a:off x="700179" y="7398965"/>
            <a:ext cx="5457642" cy="97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8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Creative</a:t>
            </a:r>
            <a:endParaRPr lang="en-US" sz="88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2" name="Animation">
            <a:extLst>
              <a:ext uri="{FF2B5EF4-FFF2-40B4-BE49-F238E27FC236}">
                <a16:creationId xmlns:a16="http://schemas.microsoft.com/office/drawing/2014/main" id="{4DB4A91B-079E-4433-9833-66852528AEC1}"/>
              </a:ext>
            </a:extLst>
          </p:cNvPr>
          <p:cNvSpPr txBox="1"/>
          <p:nvPr/>
        </p:nvSpPr>
        <p:spPr>
          <a:xfrm>
            <a:off x="1276930" y="8110929"/>
            <a:ext cx="4304140" cy="951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7200" b="1" dirty="0">
                <a:solidFill>
                  <a:srgbClr val="595F1B"/>
                </a:solidFill>
                <a:latin typeface="Butterfly Winter" pitchFamily="50" charset="0"/>
              </a:rPr>
              <a:t>Animation</a:t>
            </a:r>
            <a:endParaRPr lang="en-US" sz="8000" b="1" dirty="0">
              <a:solidFill>
                <a:srgbClr val="595F1B"/>
              </a:solidFill>
              <a:latin typeface="Butterfly Winter" pitchFamily="50" charset="0"/>
            </a:endParaRPr>
          </a:p>
        </p:txBody>
      </p:sp>
      <p:sp>
        <p:nvSpPr>
          <p:cNvPr id="13" name="Lorem ipsum dolor sit amet, consectetur adipiscing elit. Ut posuere, est et ornare dapibus, risus odio iaculis leo, sit amet euismod arcu">
            <a:extLst>
              <a:ext uri="{FF2B5EF4-FFF2-40B4-BE49-F238E27FC236}">
                <a16:creationId xmlns:a16="http://schemas.microsoft.com/office/drawing/2014/main" id="{9E3A0AEA-87FA-4488-9E71-89A2D9C571F9}"/>
              </a:ext>
            </a:extLst>
          </p:cNvPr>
          <p:cNvSpPr/>
          <p:nvPr/>
        </p:nvSpPr>
        <p:spPr>
          <a:xfrm>
            <a:off x="1123950" y="9052258"/>
            <a:ext cx="46101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F532714-B382-4494-A0CC-A3D464281968}"/>
              </a:ext>
            </a:extLst>
          </p:cNvPr>
          <p:cNvGrpSpPr/>
          <p:nvPr/>
        </p:nvGrpSpPr>
        <p:grpSpPr>
          <a:xfrm>
            <a:off x="2156228" y="10513324"/>
            <a:ext cx="2545544" cy="500728"/>
            <a:chOff x="2133098" y="10245865"/>
            <a:chExt cx="2545544" cy="500728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C3C3E642-4F44-43B1-818E-C08739214067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BOOK NOW">
              <a:extLst>
                <a:ext uri="{FF2B5EF4-FFF2-40B4-BE49-F238E27FC236}">
                  <a16:creationId xmlns:a16="http://schemas.microsoft.com/office/drawing/2014/main" id="{F2C8F6D8-29B5-4D58-AB01-F79A98CC5B71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sp>
        <p:nvSpPr>
          <p:cNvPr id="17" name="www.yourdomain.com">
            <a:extLst>
              <a:ext uri="{FF2B5EF4-FFF2-40B4-BE49-F238E27FC236}">
                <a16:creationId xmlns:a16="http://schemas.microsoft.com/office/drawing/2014/main" id="{4B8CABC9-6839-4C18-8D2F-EF4BD5623B92}"/>
              </a:ext>
            </a:extLst>
          </p:cNvPr>
          <p:cNvSpPr txBox="1"/>
          <p:nvPr/>
        </p:nvSpPr>
        <p:spPr>
          <a:xfrm flipH="1">
            <a:off x="2842894" y="11445465"/>
            <a:ext cx="3332741" cy="270784"/>
          </a:xfrm>
          <a:prstGeom prst="roundRect">
            <a:avLst/>
          </a:prstGeom>
          <a:noFill/>
          <a:ln>
            <a:noFill/>
          </a:ln>
        </p:spPr>
        <p:txBody>
          <a:bodyPr vert="horz"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1400" spc="300" dirty="0">
                <a:solidFill>
                  <a:schemeClr val="tx1">
                    <a:lumMod val="75000"/>
                    <a:lumOff val="25000"/>
                    <a:alpha val="80000"/>
                  </a:schemeClr>
                </a:solidFill>
                <a:latin typeface="Arial Rounded MT Bold" panose="020F0704030504030204" pitchFamily="34" charset="0"/>
              </a:rPr>
              <a:t>www.yourdomain.com</a:t>
            </a:r>
          </a:p>
        </p:txBody>
      </p:sp>
      <p:grpSp>
        <p:nvGrpSpPr>
          <p:cNvPr id="18" name="Graphic 28">
            <a:extLst>
              <a:ext uri="{FF2B5EF4-FFF2-40B4-BE49-F238E27FC236}">
                <a16:creationId xmlns:a16="http://schemas.microsoft.com/office/drawing/2014/main" id="{BD5815C8-1DFB-44B3-8405-D882D219E618}"/>
              </a:ext>
            </a:extLst>
          </p:cNvPr>
          <p:cNvGrpSpPr/>
          <p:nvPr/>
        </p:nvGrpSpPr>
        <p:grpSpPr>
          <a:xfrm>
            <a:off x="2385694" y="11319554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CA8AA53-6E18-4A36-B763-B89EE618EB21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00AF366-FA0D-4854-8E1F-BE7D15594C4F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aphic 27">
            <a:extLst>
              <a:ext uri="{FF2B5EF4-FFF2-40B4-BE49-F238E27FC236}">
                <a16:creationId xmlns:a16="http://schemas.microsoft.com/office/drawing/2014/main" id="{67287954-CF9F-4FC2-9FC1-CC3DCB1F3163}"/>
              </a:ext>
            </a:extLst>
          </p:cNvPr>
          <p:cNvGrpSpPr/>
          <p:nvPr/>
        </p:nvGrpSpPr>
        <p:grpSpPr>
          <a:xfrm>
            <a:off x="983772" y="11319554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16A36BA-3825-44C1-836B-47DBDB40CA78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A6BA0E1-F533-4661-8BF0-E4FCB780328F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30B9AD6-6D52-4E2F-B099-D5C5ADC66FE1}"/>
              </a:ext>
            </a:extLst>
          </p:cNvPr>
          <p:cNvGrpSpPr/>
          <p:nvPr/>
        </p:nvGrpSpPr>
        <p:grpSpPr>
          <a:xfrm>
            <a:off x="1684733" y="11319554"/>
            <a:ext cx="457200" cy="457200"/>
            <a:chOff x="5237778" y="9157148"/>
            <a:chExt cx="497244" cy="497244"/>
          </a:xfrm>
          <a:effectLst/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A962777-022A-4505-92AD-44844D29DA27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Graphic 35">
              <a:extLst>
                <a:ext uri="{FF2B5EF4-FFF2-40B4-BE49-F238E27FC236}">
                  <a16:creationId xmlns:a16="http://schemas.microsoft.com/office/drawing/2014/main" id="{73EBFB0C-9A3D-4CF3-989B-440F3DC9CAC1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54235169"/>
      </p:ext>
    </p:extLst>
  </p:cSld>
  <p:clrMapOvr>
    <a:masterClrMapping/>
  </p:clrMapOvr>
  <p:transition spd="med" advClick="0" advTm="0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2" dur="1600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32" presetClass="emph" presetSubtype="0" fill="hold" grpId="1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34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48" dur="600" fill="hold"/>
                                        <p:tgtEl>
                                          <p:spTgt spid="14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8000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69" dur="1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80000">
                                      <p:cBhvr>
                                        <p:cTn id="74" dur="17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79" dur="17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4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9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4" dur="1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9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104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109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8" grpId="0" animBg="1"/>
      <p:bldP spid="9" grpId="0" animBg="1"/>
      <p:bldP spid="9" grpId="1" animBg="1"/>
      <p:bldP spid="11" grpId="0"/>
      <p:bldP spid="11" grpId="1"/>
      <p:bldP spid="12" grpId="0"/>
      <p:bldP spid="12" grpId="1"/>
      <p:bldP spid="13" grpId="0"/>
      <p:bldP spid="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0C675441-BF9A-49DA-B441-EFBA2D3A9BB9}"/>
              </a:ext>
            </a:extLst>
          </p:cNvPr>
          <p:cNvSpPr/>
          <p:nvPr/>
        </p:nvSpPr>
        <p:spPr>
          <a:xfrm rot="12267530" flipH="1">
            <a:off x="-3933401" y="-201925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EFE0A84A-45C2-4541-871E-27E41031FCD0}"/>
              </a:ext>
            </a:extLst>
          </p:cNvPr>
          <p:cNvSpPr/>
          <p:nvPr/>
        </p:nvSpPr>
        <p:spPr>
          <a:xfrm rot="1834945">
            <a:off x="694940" y="-1701263"/>
            <a:ext cx="8755510" cy="6177704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5656C58-C844-4585-90B5-D97183CF1EF1}"/>
              </a:ext>
            </a:extLst>
          </p:cNvPr>
          <p:cNvSpPr/>
          <p:nvPr/>
        </p:nvSpPr>
        <p:spPr>
          <a:xfrm rot="10458530">
            <a:off x="-946483" y="3531196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CF9C9802-D2AF-4E1D-AAC0-323A20BA201F}"/>
              </a:ext>
            </a:extLst>
          </p:cNvPr>
          <p:cNvSpPr/>
          <p:nvPr/>
        </p:nvSpPr>
        <p:spPr>
          <a:xfrm>
            <a:off x="206659" y="2613274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98B453AC-6C05-4DC3-B7CD-3220E640FD59}"/>
              </a:ext>
            </a:extLst>
          </p:cNvPr>
          <p:cNvSpPr/>
          <p:nvPr/>
        </p:nvSpPr>
        <p:spPr>
          <a:xfrm>
            <a:off x="4982586" y="1083879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2C66A33-32B0-4688-90C1-1DB48487D4CC}"/>
              </a:ext>
            </a:extLst>
          </p:cNvPr>
          <p:cNvSpPr/>
          <p:nvPr/>
        </p:nvSpPr>
        <p:spPr>
          <a:xfrm>
            <a:off x="5454947" y="3868977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1BB60AA-0A7E-455C-BC89-5EA0EE62C7A8}"/>
              </a:ext>
            </a:extLst>
          </p:cNvPr>
          <p:cNvSpPr/>
          <p:nvPr/>
        </p:nvSpPr>
        <p:spPr>
          <a:xfrm>
            <a:off x="-462851" y="10295270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6D9C15C8-61C4-461D-9AA2-4D7CACE49211}"/>
              </a:ext>
            </a:extLst>
          </p:cNvPr>
          <p:cNvSpPr/>
          <p:nvPr/>
        </p:nvSpPr>
        <p:spPr>
          <a:xfrm>
            <a:off x="942347" y="5564350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B3B549C5-C05E-46AA-BF99-F6787E4205E2}"/>
              </a:ext>
            </a:extLst>
          </p:cNvPr>
          <p:cNvSpPr/>
          <p:nvPr/>
        </p:nvSpPr>
        <p:spPr>
          <a:xfrm>
            <a:off x="846412" y="931689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Oval">
            <a:extLst>
              <a:ext uri="{FF2B5EF4-FFF2-40B4-BE49-F238E27FC236}">
                <a16:creationId xmlns:a16="http://schemas.microsoft.com/office/drawing/2014/main" id="{D7931AFB-6251-4FD7-9167-24AD96AD6938}"/>
              </a:ext>
            </a:extLst>
          </p:cNvPr>
          <p:cNvSpPr/>
          <p:nvPr/>
        </p:nvSpPr>
        <p:spPr>
          <a:xfrm>
            <a:off x="526762" y="5021194"/>
            <a:ext cx="9420163" cy="9418705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">
            <a:extLst>
              <a:ext uri="{FF2B5EF4-FFF2-40B4-BE49-F238E27FC236}">
                <a16:creationId xmlns:a16="http://schemas.microsoft.com/office/drawing/2014/main" id="{CAD06270-A9D5-41DF-B56D-7C54A7F973E2}"/>
              </a:ext>
            </a:extLst>
          </p:cNvPr>
          <p:cNvSpPr/>
          <p:nvPr/>
        </p:nvSpPr>
        <p:spPr>
          <a:xfrm>
            <a:off x="952480" y="5446847"/>
            <a:ext cx="8568726" cy="8567399"/>
          </a:xfrm>
          <a:prstGeom prst="ellipse">
            <a:avLst/>
          </a:prstGeom>
          <a:blipFill>
            <a:blip r:embed="rId2"/>
            <a:srcRect/>
            <a:stretch>
              <a:fillRect l="182" t="-31710" r="23879" b="17783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YOUR LOGO">
            <a:extLst>
              <a:ext uri="{FF2B5EF4-FFF2-40B4-BE49-F238E27FC236}">
                <a16:creationId xmlns:a16="http://schemas.microsoft.com/office/drawing/2014/main" id="{925B8BF3-AF57-42D6-8AFD-4BA1D8733C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68880" y="504593"/>
            <a:ext cx="1920240" cy="240030"/>
          </a:xfrm>
          <a:prstGeom prst="rect">
            <a:avLst/>
          </a:prstGeom>
        </p:spPr>
      </p:pic>
      <p:sp>
        <p:nvSpPr>
          <p:cNvPr id="13" name="Fresh">
            <a:extLst>
              <a:ext uri="{FF2B5EF4-FFF2-40B4-BE49-F238E27FC236}">
                <a16:creationId xmlns:a16="http://schemas.microsoft.com/office/drawing/2014/main" id="{BED5EC8F-49C7-4DC5-85E9-B35AD6B59568}"/>
              </a:ext>
            </a:extLst>
          </p:cNvPr>
          <p:cNvSpPr txBox="1"/>
          <p:nvPr/>
        </p:nvSpPr>
        <p:spPr>
          <a:xfrm>
            <a:off x="874647" y="1227094"/>
            <a:ext cx="5457642" cy="97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8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Fresh</a:t>
            </a:r>
            <a:endParaRPr lang="en-US" sz="88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4" name="Animation">
            <a:extLst>
              <a:ext uri="{FF2B5EF4-FFF2-40B4-BE49-F238E27FC236}">
                <a16:creationId xmlns:a16="http://schemas.microsoft.com/office/drawing/2014/main" id="{6D556F4C-68B1-4DAB-9F0D-CD04CFEA8787}"/>
              </a:ext>
            </a:extLst>
          </p:cNvPr>
          <p:cNvSpPr txBox="1"/>
          <p:nvPr/>
        </p:nvSpPr>
        <p:spPr>
          <a:xfrm>
            <a:off x="874647" y="1939058"/>
            <a:ext cx="4304140" cy="951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b="1" dirty="0">
                <a:solidFill>
                  <a:srgbClr val="595F1B"/>
                </a:solidFill>
                <a:latin typeface="Butterfly Winter" pitchFamily="50" charset="0"/>
              </a:rPr>
              <a:t>Animation</a:t>
            </a:r>
            <a:endParaRPr lang="en-US" sz="8000" b="1" dirty="0">
              <a:solidFill>
                <a:srgbClr val="595F1B"/>
              </a:solidFill>
              <a:latin typeface="Butterfly Winter" pitchFamily="50" charset="0"/>
            </a:endParaRPr>
          </a:p>
        </p:txBody>
      </p:sp>
      <p:sp>
        <p:nvSpPr>
          <p:cNvPr id="15" name="Lorem ipsum dolor sit amet, consectetur adipiscing elit. Ut posuere, est et ornare dapibus, risus odio iaculis leo, sit amet euismod arcu">
            <a:extLst>
              <a:ext uri="{FF2B5EF4-FFF2-40B4-BE49-F238E27FC236}">
                <a16:creationId xmlns:a16="http://schemas.microsoft.com/office/drawing/2014/main" id="{52977F7E-435D-41E4-B3E0-8AB456D82E1D}"/>
              </a:ext>
            </a:extLst>
          </p:cNvPr>
          <p:cNvSpPr/>
          <p:nvPr/>
        </p:nvSpPr>
        <p:spPr>
          <a:xfrm>
            <a:off x="874647" y="2771284"/>
            <a:ext cx="46101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C3EF792-5F21-418C-80A5-26658EE91DF7}"/>
              </a:ext>
            </a:extLst>
          </p:cNvPr>
          <p:cNvGrpSpPr/>
          <p:nvPr/>
        </p:nvGrpSpPr>
        <p:grpSpPr>
          <a:xfrm>
            <a:off x="884726" y="4136716"/>
            <a:ext cx="2545544" cy="500728"/>
            <a:chOff x="2133098" y="10245865"/>
            <a:chExt cx="2545544" cy="500728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FEF4764-CDDA-4E37-9AA5-F56AC74993E0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BOOK NOW">
              <a:extLst>
                <a:ext uri="{FF2B5EF4-FFF2-40B4-BE49-F238E27FC236}">
                  <a16:creationId xmlns:a16="http://schemas.microsoft.com/office/drawing/2014/main" id="{3139686A-51E8-457E-8B0B-989090F667E3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sp>
        <p:nvSpPr>
          <p:cNvPr id="19" name="www.yourdomain.com">
            <a:extLst>
              <a:ext uri="{FF2B5EF4-FFF2-40B4-BE49-F238E27FC236}">
                <a16:creationId xmlns:a16="http://schemas.microsoft.com/office/drawing/2014/main" id="{CFB263B8-76B5-43F6-85E6-81510861B6EE}"/>
              </a:ext>
            </a:extLst>
          </p:cNvPr>
          <p:cNvSpPr txBox="1"/>
          <p:nvPr/>
        </p:nvSpPr>
        <p:spPr>
          <a:xfrm flipH="1">
            <a:off x="859592" y="4876816"/>
            <a:ext cx="3332741" cy="270784"/>
          </a:xfrm>
          <a:prstGeom prst="roundRect">
            <a:avLst/>
          </a:prstGeom>
          <a:noFill/>
          <a:ln>
            <a:noFill/>
          </a:ln>
        </p:spPr>
        <p:txBody>
          <a:bodyPr vert="horz"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1400" spc="300" dirty="0">
                <a:solidFill>
                  <a:schemeClr val="tx1">
                    <a:lumMod val="75000"/>
                    <a:lumOff val="25000"/>
                    <a:alpha val="80000"/>
                  </a:schemeClr>
                </a:solidFill>
                <a:latin typeface="Arial Rounded MT Bold" panose="020F0704030504030204" pitchFamily="34" charset="0"/>
              </a:rPr>
              <a:t>www.yourdomain.com</a:t>
            </a:r>
          </a:p>
        </p:txBody>
      </p:sp>
      <p:grpSp>
        <p:nvGrpSpPr>
          <p:cNvPr id="20" name="Graphic 28">
            <a:extLst>
              <a:ext uri="{FF2B5EF4-FFF2-40B4-BE49-F238E27FC236}">
                <a16:creationId xmlns:a16="http://schemas.microsoft.com/office/drawing/2014/main" id="{E2480D86-4383-474B-A096-6E06FE205019}"/>
              </a:ext>
            </a:extLst>
          </p:cNvPr>
          <p:cNvGrpSpPr/>
          <p:nvPr/>
        </p:nvGrpSpPr>
        <p:grpSpPr>
          <a:xfrm>
            <a:off x="5226347" y="4157506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6F581DB-139B-43D4-A0DE-70A83AFDF7F9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DC02FD8-5A3F-4968-950B-9B56620F21F7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aphic 27">
            <a:extLst>
              <a:ext uri="{FF2B5EF4-FFF2-40B4-BE49-F238E27FC236}">
                <a16:creationId xmlns:a16="http://schemas.microsoft.com/office/drawing/2014/main" id="{DEEB6F50-9195-4BAE-BCD2-188FD9DA6457}"/>
              </a:ext>
            </a:extLst>
          </p:cNvPr>
          <p:cNvGrpSpPr/>
          <p:nvPr/>
        </p:nvGrpSpPr>
        <p:grpSpPr>
          <a:xfrm>
            <a:off x="3824425" y="4157506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A355DC13-958F-4BA7-86A8-DA0FAA62711D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6B059D0-C0E6-4ED9-A45C-76DCB6498ACF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E812C5D-5C8F-4DCB-AE38-084E04456495}"/>
              </a:ext>
            </a:extLst>
          </p:cNvPr>
          <p:cNvGrpSpPr/>
          <p:nvPr/>
        </p:nvGrpSpPr>
        <p:grpSpPr>
          <a:xfrm>
            <a:off x="4525386" y="4157506"/>
            <a:ext cx="457200" cy="457200"/>
            <a:chOff x="5237778" y="9157148"/>
            <a:chExt cx="497244" cy="497244"/>
          </a:xfrm>
          <a:effectLst/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561D1223-9474-4284-A38C-8189D35022C3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Graphic 35">
              <a:extLst>
                <a:ext uri="{FF2B5EF4-FFF2-40B4-BE49-F238E27FC236}">
                  <a16:creationId xmlns:a16="http://schemas.microsoft.com/office/drawing/2014/main" id="{B2280B73-A5C9-42C2-94C2-6C1DF82B196B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061444137"/>
      </p:ext>
    </p:extLst>
  </p:cSld>
  <p:clrMapOvr>
    <a:masterClrMapping/>
  </p:clrMapOvr>
  <p:transition spd="med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15" dur="17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80000">
                                      <p:cBhvr>
                                        <p:cTn id="20" dur="1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25" dur="17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grpId="1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41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55" dur="600" fill="hold"/>
                                        <p:tgtEl>
                                          <p:spTgt spid="16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" presetClass="entr" presetSubtype="8" accel="20000" decel="8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accel="20000" decel="8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accel="20000" decel="8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2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76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1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6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1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6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101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2" presetClass="entr" presetSubtype="6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07" dur="1600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5" grpId="0" animBg="1"/>
      <p:bldP spid="6" grpId="0" animBg="1"/>
      <p:bldP spid="6" grpId="1" animBg="1"/>
      <p:bldP spid="13" grpId="0"/>
      <p:bldP spid="13" grpId="1"/>
      <p:bldP spid="14" grpId="0"/>
      <p:bldP spid="14" grpId="1"/>
      <p:bldP spid="15" grpId="0"/>
      <p:bldP spid="1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43BBEE4-E590-4D45-9915-FC71495FACA6}"/>
              </a:ext>
            </a:extLst>
          </p:cNvPr>
          <p:cNvSpPr/>
          <p:nvPr/>
        </p:nvSpPr>
        <p:spPr>
          <a:xfrm rot="7620916" flipH="1">
            <a:off x="4306425" y="-4616615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8F203903-63DD-405A-96FB-7632F7208367}"/>
              </a:ext>
            </a:extLst>
          </p:cNvPr>
          <p:cNvSpPr/>
          <p:nvPr/>
        </p:nvSpPr>
        <p:spPr>
          <a:xfrm rot="18698651">
            <a:off x="1693283" y="4857343"/>
            <a:ext cx="8755510" cy="6177704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66871DC-F9BF-48AF-87A0-95A0BB93DA0D}"/>
              </a:ext>
            </a:extLst>
          </p:cNvPr>
          <p:cNvSpPr/>
          <p:nvPr/>
        </p:nvSpPr>
        <p:spPr>
          <a:xfrm rot="1057243" flipH="1">
            <a:off x="-1119900" y="-8660804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E21B23B-A8E5-46A6-B0FD-4643C78E11EC}"/>
              </a:ext>
            </a:extLst>
          </p:cNvPr>
          <p:cNvSpPr/>
          <p:nvPr/>
        </p:nvSpPr>
        <p:spPr>
          <a:xfrm>
            <a:off x="856208" y="3467693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398D31F-1786-4A7C-884D-3278358F4EA2}"/>
              </a:ext>
            </a:extLst>
          </p:cNvPr>
          <p:cNvSpPr/>
          <p:nvPr/>
        </p:nvSpPr>
        <p:spPr>
          <a:xfrm>
            <a:off x="2663931" y="4128792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15A413E-C412-44A8-B2E1-03EBEFB7FE3C}"/>
              </a:ext>
            </a:extLst>
          </p:cNvPr>
          <p:cNvSpPr/>
          <p:nvPr/>
        </p:nvSpPr>
        <p:spPr>
          <a:xfrm>
            <a:off x="6051169" y="8835579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11A93BCF-A6E7-406C-9AD9-4D57A615D4BF}"/>
              </a:ext>
            </a:extLst>
          </p:cNvPr>
          <p:cNvSpPr/>
          <p:nvPr/>
        </p:nvSpPr>
        <p:spPr>
          <a:xfrm>
            <a:off x="-538315" y="8245412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03DCDD-AA0F-4ED6-8FDD-3B82CCFE5141}"/>
              </a:ext>
            </a:extLst>
          </p:cNvPr>
          <p:cNvSpPr/>
          <p:nvPr/>
        </p:nvSpPr>
        <p:spPr>
          <a:xfrm>
            <a:off x="2961355" y="7946195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18A6A116-B1C9-42F3-8C9C-81F5B78E7B56}"/>
              </a:ext>
            </a:extLst>
          </p:cNvPr>
          <p:cNvSpPr/>
          <p:nvPr/>
        </p:nvSpPr>
        <p:spPr>
          <a:xfrm>
            <a:off x="6232336" y="5589053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Oval">
            <a:extLst>
              <a:ext uri="{FF2B5EF4-FFF2-40B4-BE49-F238E27FC236}">
                <a16:creationId xmlns:a16="http://schemas.microsoft.com/office/drawing/2014/main" id="{6208F42E-8120-4E7B-9480-A1C8446EA914}"/>
              </a:ext>
            </a:extLst>
          </p:cNvPr>
          <p:cNvSpPr/>
          <p:nvPr/>
        </p:nvSpPr>
        <p:spPr>
          <a:xfrm>
            <a:off x="-1257300" y="-2191467"/>
            <a:ext cx="9372600" cy="5931920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">
            <a:extLst>
              <a:ext uri="{FF2B5EF4-FFF2-40B4-BE49-F238E27FC236}">
                <a16:creationId xmlns:a16="http://schemas.microsoft.com/office/drawing/2014/main" id="{9B64D127-FF13-485F-8186-00C311C3AB02}"/>
              </a:ext>
            </a:extLst>
          </p:cNvPr>
          <p:cNvSpPr/>
          <p:nvPr/>
        </p:nvSpPr>
        <p:spPr>
          <a:xfrm>
            <a:off x="-833732" y="-1923390"/>
            <a:ext cx="8525464" cy="5395766"/>
          </a:xfrm>
          <a:prstGeom prst="ellipse">
            <a:avLst/>
          </a:prstGeom>
          <a:blipFill>
            <a:blip r:embed="rId2"/>
            <a:srcRect/>
            <a:stretch>
              <a:fillRect l="9780" t="-54981" r="9780" b="-11861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">
            <a:extLst>
              <a:ext uri="{FF2B5EF4-FFF2-40B4-BE49-F238E27FC236}">
                <a16:creationId xmlns:a16="http://schemas.microsoft.com/office/drawing/2014/main" id="{6D645F59-C7E1-4067-BC71-14BFE28D12C2}"/>
              </a:ext>
            </a:extLst>
          </p:cNvPr>
          <p:cNvSpPr/>
          <p:nvPr/>
        </p:nvSpPr>
        <p:spPr>
          <a:xfrm>
            <a:off x="-1259346" y="8513489"/>
            <a:ext cx="9374646" cy="5931920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PICTURE 2">
            <a:extLst>
              <a:ext uri="{FF2B5EF4-FFF2-40B4-BE49-F238E27FC236}">
                <a16:creationId xmlns:a16="http://schemas.microsoft.com/office/drawing/2014/main" id="{7B881252-E09A-48CB-8E42-143492FFFAAD}"/>
              </a:ext>
            </a:extLst>
          </p:cNvPr>
          <p:cNvSpPr/>
          <p:nvPr/>
        </p:nvSpPr>
        <p:spPr>
          <a:xfrm>
            <a:off x="-835685" y="8781566"/>
            <a:ext cx="8527324" cy="5395766"/>
          </a:xfrm>
          <a:prstGeom prst="ellipse">
            <a:avLst/>
          </a:prstGeom>
          <a:blipFill>
            <a:blip r:embed="rId3"/>
            <a:srcRect/>
            <a:stretch>
              <a:fillRect l="2543" t="-19836" r="2543" b="19836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YOUR LOGO">
            <a:extLst>
              <a:ext uri="{FF2B5EF4-FFF2-40B4-BE49-F238E27FC236}">
                <a16:creationId xmlns:a16="http://schemas.microsoft.com/office/drawing/2014/main" id="{72F15BBA-74BB-4B57-A107-902A7C48E8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468880" y="4214356"/>
            <a:ext cx="1920240" cy="240030"/>
          </a:xfrm>
          <a:prstGeom prst="rect">
            <a:avLst/>
          </a:prstGeom>
        </p:spPr>
      </p:pic>
      <p:sp>
        <p:nvSpPr>
          <p:cNvPr id="12" name="Inovative">
            <a:extLst>
              <a:ext uri="{FF2B5EF4-FFF2-40B4-BE49-F238E27FC236}">
                <a16:creationId xmlns:a16="http://schemas.microsoft.com/office/drawing/2014/main" id="{DBCFDA01-E952-4693-AEF4-38A796FA496F}"/>
              </a:ext>
            </a:extLst>
          </p:cNvPr>
          <p:cNvSpPr txBox="1"/>
          <p:nvPr/>
        </p:nvSpPr>
        <p:spPr>
          <a:xfrm>
            <a:off x="700179" y="4656420"/>
            <a:ext cx="5457642" cy="97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80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Inovative</a:t>
            </a:r>
            <a:endParaRPr lang="en-US" sz="88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3" name="Template">
            <a:extLst>
              <a:ext uri="{FF2B5EF4-FFF2-40B4-BE49-F238E27FC236}">
                <a16:creationId xmlns:a16="http://schemas.microsoft.com/office/drawing/2014/main" id="{30E7C9F2-2F30-4E36-B82B-C1E1A8E75AE5}"/>
              </a:ext>
            </a:extLst>
          </p:cNvPr>
          <p:cNvSpPr txBox="1"/>
          <p:nvPr/>
        </p:nvSpPr>
        <p:spPr>
          <a:xfrm>
            <a:off x="1249859" y="5368384"/>
            <a:ext cx="4304140" cy="951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7200" b="1" dirty="0">
                <a:solidFill>
                  <a:srgbClr val="595F1B"/>
                </a:solidFill>
                <a:latin typeface="Butterfly Winter" pitchFamily="50" charset="0"/>
              </a:rPr>
              <a:t>Template</a:t>
            </a:r>
            <a:endParaRPr lang="en-US" sz="8000" b="1" dirty="0">
              <a:solidFill>
                <a:srgbClr val="595F1B"/>
              </a:solidFill>
              <a:latin typeface="Butterfly Winter" pitchFamily="50" charset="0"/>
            </a:endParaRPr>
          </a:p>
        </p:txBody>
      </p:sp>
      <p:sp>
        <p:nvSpPr>
          <p:cNvPr id="14" name="Lorem ipsum dolor sit amet, consectetur adipiscing elit. Ut posuere, est et ornare dapibus, risus odio iaculis leo, sit amet euismod arcu">
            <a:extLst>
              <a:ext uri="{FF2B5EF4-FFF2-40B4-BE49-F238E27FC236}">
                <a16:creationId xmlns:a16="http://schemas.microsoft.com/office/drawing/2014/main" id="{C9366457-9DAB-49F8-B230-63898C409843}"/>
              </a:ext>
            </a:extLst>
          </p:cNvPr>
          <p:cNvSpPr/>
          <p:nvPr/>
        </p:nvSpPr>
        <p:spPr>
          <a:xfrm>
            <a:off x="730699" y="6194356"/>
            <a:ext cx="539660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7ECC612-9DD1-4B01-94AE-88F67F640AE9}"/>
              </a:ext>
            </a:extLst>
          </p:cNvPr>
          <p:cNvGrpSpPr/>
          <p:nvPr/>
        </p:nvGrpSpPr>
        <p:grpSpPr>
          <a:xfrm>
            <a:off x="1029926" y="7274646"/>
            <a:ext cx="2545544" cy="500728"/>
            <a:chOff x="2133098" y="10245865"/>
            <a:chExt cx="2545544" cy="500728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F050EC7B-E987-475E-924C-B45C62EDD5EB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BOOK NOW">
              <a:extLst>
                <a:ext uri="{FF2B5EF4-FFF2-40B4-BE49-F238E27FC236}">
                  <a16:creationId xmlns:a16="http://schemas.microsoft.com/office/drawing/2014/main" id="{A390BD78-7D9F-44AC-9E08-DD877EB535D7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sp>
        <p:nvSpPr>
          <p:cNvPr id="30" name="www.yourdomain.com">
            <a:extLst>
              <a:ext uri="{FF2B5EF4-FFF2-40B4-BE49-F238E27FC236}">
                <a16:creationId xmlns:a16="http://schemas.microsoft.com/office/drawing/2014/main" id="{75B6B9C5-C727-49CA-B26E-888ED511D913}"/>
              </a:ext>
            </a:extLst>
          </p:cNvPr>
          <p:cNvSpPr txBox="1"/>
          <p:nvPr/>
        </p:nvSpPr>
        <p:spPr>
          <a:xfrm flipH="1">
            <a:off x="1762630" y="8037484"/>
            <a:ext cx="3332741" cy="270784"/>
          </a:xfrm>
          <a:prstGeom prst="roundRect">
            <a:avLst/>
          </a:prstGeom>
          <a:noFill/>
          <a:ln>
            <a:noFill/>
          </a:ln>
        </p:spPr>
        <p:txBody>
          <a:bodyPr vert="horz"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1400" spc="300" dirty="0">
                <a:solidFill>
                  <a:schemeClr val="tx1">
                    <a:lumMod val="75000"/>
                    <a:lumOff val="25000"/>
                    <a:alpha val="80000"/>
                  </a:schemeClr>
                </a:solidFill>
                <a:latin typeface="Arial Rounded MT Bold" panose="020F0704030504030204" pitchFamily="34" charset="0"/>
              </a:rPr>
              <a:t>www.yourdomain.com</a:t>
            </a:r>
          </a:p>
        </p:txBody>
      </p:sp>
      <p:grpSp>
        <p:nvGrpSpPr>
          <p:cNvPr id="31" name="Graphic 28">
            <a:extLst>
              <a:ext uri="{FF2B5EF4-FFF2-40B4-BE49-F238E27FC236}">
                <a16:creationId xmlns:a16="http://schemas.microsoft.com/office/drawing/2014/main" id="{0E91EAAF-7F02-4720-8755-8F08DFC3187D}"/>
              </a:ext>
            </a:extLst>
          </p:cNvPr>
          <p:cNvGrpSpPr/>
          <p:nvPr/>
        </p:nvGrpSpPr>
        <p:grpSpPr>
          <a:xfrm>
            <a:off x="5325399" y="7318174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06AAA56-1214-46C1-843C-2D5D515E2C34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660DF4A-A0A2-4B04-B2CE-8C6240EB4A60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aphic 27">
            <a:extLst>
              <a:ext uri="{FF2B5EF4-FFF2-40B4-BE49-F238E27FC236}">
                <a16:creationId xmlns:a16="http://schemas.microsoft.com/office/drawing/2014/main" id="{7E6DE579-EA05-4304-9F54-1441B4EC029F}"/>
              </a:ext>
            </a:extLst>
          </p:cNvPr>
          <p:cNvGrpSpPr/>
          <p:nvPr/>
        </p:nvGrpSpPr>
        <p:grpSpPr>
          <a:xfrm>
            <a:off x="3923477" y="7318174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D535733-F634-4829-B8CF-9D61B23E8548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0638176-DAA2-4D75-8026-B14A2C2E3194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0CA44E5-2C1C-4887-AD78-302C896AA13B}"/>
              </a:ext>
            </a:extLst>
          </p:cNvPr>
          <p:cNvGrpSpPr/>
          <p:nvPr/>
        </p:nvGrpSpPr>
        <p:grpSpPr>
          <a:xfrm>
            <a:off x="4624438" y="7318174"/>
            <a:ext cx="457200" cy="457200"/>
            <a:chOff x="5237778" y="9157148"/>
            <a:chExt cx="497244" cy="497244"/>
          </a:xfrm>
          <a:effectLst/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EEABEE7B-017B-4674-84C4-4076CC970D29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Graphic 35">
              <a:extLst>
                <a:ext uri="{FF2B5EF4-FFF2-40B4-BE49-F238E27FC236}">
                  <a16:creationId xmlns:a16="http://schemas.microsoft.com/office/drawing/2014/main" id="{98AD0355-AF05-437C-A315-B42ED9981E50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52624339"/>
      </p:ext>
    </p:extLst>
  </p:cSld>
  <p:clrMapOvr>
    <a:masterClrMapping/>
  </p:clrMapOvr>
  <p:transition spd="med" advClick="0" advTm="0">
    <p:wipe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0" dur="1600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32" presetClass="emph" presetSubtype="0" fill="hold" grpId="1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30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44" dur="600" fill="hold"/>
                                        <p:tgtEl>
                                          <p:spTgt spid="15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50" dur="1600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accel="20000" decel="8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8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8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75" dur="1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0" dur="1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5" dur="1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0" dur="1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5" dur="1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100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2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105" dur="17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80000">
                                      <p:cBhvr>
                                        <p:cTn id="110" dur="1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115" dur="17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8" grpId="0" animBg="1"/>
      <p:bldP spid="9" grpId="0" animBg="1"/>
      <p:bldP spid="9" grpId="1" animBg="1"/>
      <p:bldP spid="28" grpId="0" animBg="1"/>
      <p:bldP spid="29" grpId="0" animBg="1"/>
      <p:bldP spid="29" grpId="1" animBg="1"/>
      <p:bldP spid="12" grpId="0"/>
      <p:bldP spid="12" grpId="1"/>
      <p:bldP spid="13" grpId="0"/>
      <p:bldP spid="13" grpId="1"/>
      <p:bldP spid="14" grpId="0"/>
      <p:bldP spid="3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359C777-C887-454D-A325-CE67E97ABC2C}"/>
              </a:ext>
            </a:extLst>
          </p:cNvPr>
          <p:cNvSpPr/>
          <p:nvPr/>
        </p:nvSpPr>
        <p:spPr>
          <a:xfrm rot="14593631" flipH="1">
            <a:off x="-9350261" y="-29142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BD6DEA3-4779-4E0D-B98D-F3515937873D}"/>
              </a:ext>
            </a:extLst>
          </p:cNvPr>
          <p:cNvSpPr/>
          <p:nvPr/>
        </p:nvSpPr>
        <p:spPr>
          <a:xfrm rot="18698651">
            <a:off x="-1501021" y="-1401073"/>
            <a:ext cx="8755510" cy="6177704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632D768-78F9-4B93-95F9-7F583B4BFAD3}"/>
              </a:ext>
            </a:extLst>
          </p:cNvPr>
          <p:cNvSpPr/>
          <p:nvPr/>
        </p:nvSpPr>
        <p:spPr>
          <a:xfrm rot="20744784" flipH="1">
            <a:off x="-3193993" y="3531196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D83988C-5692-4934-AF17-7CC313FD0980}"/>
              </a:ext>
            </a:extLst>
          </p:cNvPr>
          <p:cNvSpPr/>
          <p:nvPr/>
        </p:nvSpPr>
        <p:spPr>
          <a:xfrm>
            <a:off x="1120956" y="8955358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E7938630-2510-4FBE-AF4E-5EB668E78C40}"/>
              </a:ext>
            </a:extLst>
          </p:cNvPr>
          <p:cNvSpPr/>
          <p:nvPr/>
        </p:nvSpPr>
        <p:spPr>
          <a:xfrm>
            <a:off x="-326092" y="10223606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546EEE4-7498-4C9A-8714-81888CC56035}"/>
              </a:ext>
            </a:extLst>
          </p:cNvPr>
          <p:cNvSpPr/>
          <p:nvPr/>
        </p:nvSpPr>
        <p:spPr>
          <a:xfrm>
            <a:off x="370783" y="1709451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B8BF8BC-22D0-46AF-A01D-9F7AFDA929FD}"/>
              </a:ext>
            </a:extLst>
          </p:cNvPr>
          <p:cNvSpPr/>
          <p:nvPr/>
        </p:nvSpPr>
        <p:spPr>
          <a:xfrm>
            <a:off x="6293207" y="10415124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BC051AB-4420-4565-95CD-F573240D8CC6}"/>
              </a:ext>
            </a:extLst>
          </p:cNvPr>
          <p:cNvSpPr/>
          <p:nvPr/>
        </p:nvSpPr>
        <p:spPr>
          <a:xfrm>
            <a:off x="2194717" y="1549906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08F4E77-9A5F-4BF1-9A59-199419AF5563}"/>
              </a:ext>
            </a:extLst>
          </p:cNvPr>
          <p:cNvSpPr/>
          <p:nvPr/>
        </p:nvSpPr>
        <p:spPr>
          <a:xfrm>
            <a:off x="5909324" y="1399595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www.yourdomain.com">
            <a:extLst>
              <a:ext uri="{FF2B5EF4-FFF2-40B4-BE49-F238E27FC236}">
                <a16:creationId xmlns:a16="http://schemas.microsoft.com/office/drawing/2014/main" id="{3C9AE101-A7D7-4845-B241-7A6DB3B70068}"/>
              </a:ext>
            </a:extLst>
          </p:cNvPr>
          <p:cNvSpPr txBox="1"/>
          <p:nvPr/>
        </p:nvSpPr>
        <p:spPr>
          <a:xfrm flipH="1">
            <a:off x="2999022" y="2630431"/>
            <a:ext cx="3332741" cy="270784"/>
          </a:xfrm>
          <a:prstGeom prst="roundRect">
            <a:avLst/>
          </a:prstGeom>
          <a:noFill/>
          <a:ln>
            <a:noFill/>
          </a:ln>
        </p:spPr>
        <p:txBody>
          <a:bodyPr vert="horz"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1400" spc="300" dirty="0">
                <a:solidFill>
                  <a:schemeClr val="tx1">
                    <a:lumMod val="75000"/>
                    <a:lumOff val="25000"/>
                    <a:alpha val="80000"/>
                  </a:schemeClr>
                </a:solidFill>
                <a:latin typeface="Arial Rounded MT Bold" panose="020F0704030504030204" pitchFamily="34" charset="0"/>
              </a:rPr>
              <a:t>www.yourdomain.com</a:t>
            </a:r>
          </a:p>
        </p:txBody>
      </p:sp>
      <p:sp>
        <p:nvSpPr>
          <p:cNvPr id="4" name="Oval">
            <a:extLst>
              <a:ext uri="{FF2B5EF4-FFF2-40B4-BE49-F238E27FC236}">
                <a16:creationId xmlns:a16="http://schemas.microsoft.com/office/drawing/2014/main" id="{15956587-B068-42EE-8275-15F1EDA092D5}"/>
              </a:ext>
            </a:extLst>
          </p:cNvPr>
          <p:cNvSpPr/>
          <p:nvPr/>
        </p:nvSpPr>
        <p:spPr>
          <a:xfrm>
            <a:off x="-1559441" y="2302361"/>
            <a:ext cx="7426841" cy="7425692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">
            <a:extLst>
              <a:ext uri="{FF2B5EF4-FFF2-40B4-BE49-F238E27FC236}">
                <a16:creationId xmlns:a16="http://schemas.microsoft.com/office/drawing/2014/main" id="{07A190A2-4073-4F80-9671-9BD45193B9D6}"/>
              </a:ext>
            </a:extLst>
          </p:cNvPr>
          <p:cNvSpPr/>
          <p:nvPr/>
        </p:nvSpPr>
        <p:spPr>
          <a:xfrm>
            <a:off x="-1223806" y="2637945"/>
            <a:ext cx="6755570" cy="6754524"/>
          </a:xfrm>
          <a:prstGeom prst="ellipse">
            <a:avLst/>
          </a:prstGeom>
          <a:blipFill>
            <a:blip r:embed="rId2"/>
            <a:srcRect/>
            <a:stretch>
              <a:fillRect l="-24988" r="-24988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YOUR LOGO">
            <a:extLst>
              <a:ext uri="{FF2B5EF4-FFF2-40B4-BE49-F238E27FC236}">
                <a16:creationId xmlns:a16="http://schemas.microsoft.com/office/drawing/2014/main" id="{80FB8C8F-C8EE-4344-9F17-85C4D5B51B7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412049" y="504593"/>
            <a:ext cx="1920240" cy="240030"/>
          </a:xfrm>
          <a:prstGeom prst="rect">
            <a:avLst/>
          </a:prstGeom>
        </p:spPr>
      </p:pic>
      <p:sp>
        <p:nvSpPr>
          <p:cNvPr id="16" name="Simple">
            <a:extLst>
              <a:ext uri="{FF2B5EF4-FFF2-40B4-BE49-F238E27FC236}">
                <a16:creationId xmlns:a16="http://schemas.microsoft.com/office/drawing/2014/main" id="{C772C1C3-7FCB-41D0-9816-2526EB97511D}"/>
              </a:ext>
            </a:extLst>
          </p:cNvPr>
          <p:cNvSpPr txBox="1"/>
          <p:nvPr/>
        </p:nvSpPr>
        <p:spPr>
          <a:xfrm>
            <a:off x="874647" y="1227094"/>
            <a:ext cx="5457642" cy="97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8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Simple</a:t>
            </a:r>
            <a:endParaRPr lang="en-US" sz="88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7" name="To Use">
            <a:extLst>
              <a:ext uri="{FF2B5EF4-FFF2-40B4-BE49-F238E27FC236}">
                <a16:creationId xmlns:a16="http://schemas.microsoft.com/office/drawing/2014/main" id="{8959C418-1605-4E4A-B106-1B877F8C8B50}"/>
              </a:ext>
            </a:extLst>
          </p:cNvPr>
          <p:cNvSpPr txBox="1"/>
          <p:nvPr/>
        </p:nvSpPr>
        <p:spPr>
          <a:xfrm>
            <a:off x="2028149" y="1939058"/>
            <a:ext cx="4304140" cy="951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7200" b="1" dirty="0">
                <a:solidFill>
                  <a:srgbClr val="595F1B"/>
                </a:solidFill>
                <a:latin typeface="Butterfly Winter" pitchFamily="50" charset="0"/>
              </a:rPr>
              <a:t>To Use</a:t>
            </a:r>
            <a:endParaRPr lang="en-US" sz="8000" b="1" dirty="0">
              <a:solidFill>
                <a:srgbClr val="595F1B"/>
              </a:solidFill>
              <a:latin typeface="Butterfly Winter" pitchFamily="50" charset="0"/>
            </a:endParaRPr>
          </a:p>
        </p:txBody>
      </p:sp>
      <p:sp>
        <p:nvSpPr>
          <p:cNvPr id="18" name="Lorem ipsum dolor sit amet, consectetur adipiscing elit. Ut posuere, est et ornare dapibus, risus odio iaculis leo, sit amet euismod arcu">
            <a:extLst>
              <a:ext uri="{FF2B5EF4-FFF2-40B4-BE49-F238E27FC236}">
                <a16:creationId xmlns:a16="http://schemas.microsoft.com/office/drawing/2014/main" id="{A9218338-DF34-471B-96CA-BA976FCA014A}"/>
              </a:ext>
            </a:extLst>
          </p:cNvPr>
          <p:cNvSpPr/>
          <p:nvPr/>
        </p:nvSpPr>
        <p:spPr>
          <a:xfrm>
            <a:off x="1189481" y="9968286"/>
            <a:ext cx="482797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3390B0-017D-46E9-B132-BE3F94554431}"/>
              </a:ext>
            </a:extLst>
          </p:cNvPr>
          <p:cNvGrpSpPr/>
          <p:nvPr/>
        </p:nvGrpSpPr>
        <p:grpSpPr>
          <a:xfrm>
            <a:off x="3382886" y="11204538"/>
            <a:ext cx="2545544" cy="500728"/>
            <a:chOff x="2133098" y="10245865"/>
            <a:chExt cx="2545544" cy="500728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1604CEE4-5D42-4234-AA21-FB2FB6379A42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BOOK NOW">
              <a:extLst>
                <a:ext uri="{FF2B5EF4-FFF2-40B4-BE49-F238E27FC236}">
                  <a16:creationId xmlns:a16="http://schemas.microsoft.com/office/drawing/2014/main" id="{2E2C7B32-A102-4DD2-A343-415A4F9ABC15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grpSp>
        <p:nvGrpSpPr>
          <p:cNvPr id="23" name="Graphic 28">
            <a:extLst>
              <a:ext uri="{FF2B5EF4-FFF2-40B4-BE49-F238E27FC236}">
                <a16:creationId xmlns:a16="http://schemas.microsoft.com/office/drawing/2014/main" id="{30EC86E9-F386-4E80-93B0-8276B1BC08BF}"/>
              </a:ext>
            </a:extLst>
          </p:cNvPr>
          <p:cNvGrpSpPr/>
          <p:nvPr/>
        </p:nvGrpSpPr>
        <p:grpSpPr>
          <a:xfrm>
            <a:off x="2522878" y="11215692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53B1AE4F-4A35-42E2-89B7-D94DF39842D5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8E1F7A0-712A-4AD3-BE72-DD23B034239F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aphic 27">
            <a:extLst>
              <a:ext uri="{FF2B5EF4-FFF2-40B4-BE49-F238E27FC236}">
                <a16:creationId xmlns:a16="http://schemas.microsoft.com/office/drawing/2014/main" id="{DDD2080D-C292-4DAB-BE11-7587650FD2FD}"/>
              </a:ext>
            </a:extLst>
          </p:cNvPr>
          <p:cNvGrpSpPr/>
          <p:nvPr/>
        </p:nvGrpSpPr>
        <p:grpSpPr>
          <a:xfrm>
            <a:off x="1120956" y="11215692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5BF5662-87AF-4F02-8F8D-78BA0003B9B0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2569C9B-3FCC-47F6-BB6D-8164A6E852AA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C030BB9-F84E-4326-A650-2EFE2E543EC2}"/>
              </a:ext>
            </a:extLst>
          </p:cNvPr>
          <p:cNvGrpSpPr/>
          <p:nvPr/>
        </p:nvGrpSpPr>
        <p:grpSpPr>
          <a:xfrm>
            <a:off x="1821917" y="11215692"/>
            <a:ext cx="457200" cy="457200"/>
            <a:chOff x="5237778" y="9157148"/>
            <a:chExt cx="497244" cy="497244"/>
          </a:xfrm>
          <a:effectLst/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F803E9C9-FB92-4DF7-8362-FC14FA80E83A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35">
              <a:extLst>
                <a:ext uri="{FF2B5EF4-FFF2-40B4-BE49-F238E27FC236}">
                  <a16:creationId xmlns:a16="http://schemas.microsoft.com/office/drawing/2014/main" id="{C739BAFF-E30D-475C-AEB0-928D09B0D49E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53148156"/>
      </p:ext>
    </p:extLst>
  </p:cSld>
  <p:clrMapOvr>
    <a:masterClrMapping/>
  </p:clrMapOvr>
  <p:transition spd="med" advClick="0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2" dur="1600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2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2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33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3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43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48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53" dur="17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80000">
                                      <p:cBhvr>
                                        <p:cTn id="58" dur="1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63" dur="1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32" presetClass="emph" presetSubtype="0" fill="hold" grpId="1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79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" presetID="2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93" dur="600" fill="hold"/>
                                        <p:tgtEl>
                                          <p:spTgt spid="19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8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8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8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32" grpId="0"/>
      <p:bldP spid="4" grpId="0" animBg="1"/>
      <p:bldP spid="5" grpId="0" animBg="1"/>
      <p:bldP spid="5" grpId="1" animBg="1"/>
      <p:bldP spid="16" grpId="0"/>
      <p:bldP spid="16" grpId="1"/>
      <p:bldP spid="17" grpId="0"/>
      <p:bldP spid="17" grpId="1"/>
      <p:bldP spid="1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2091A99-C7E8-4F37-97CB-9618D2F77940}"/>
              </a:ext>
            </a:extLst>
          </p:cNvPr>
          <p:cNvSpPr/>
          <p:nvPr/>
        </p:nvSpPr>
        <p:spPr>
          <a:xfrm rot="17682806">
            <a:off x="-6744446" y="-8824625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90AADEE-247B-4B12-B906-9CD06EE6A7B1}"/>
              </a:ext>
            </a:extLst>
          </p:cNvPr>
          <p:cNvSpPr/>
          <p:nvPr/>
        </p:nvSpPr>
        <p:spPr>
          <a:xfrm rot="13500000">
            <a:off x="-1992062" y="3247486"/>
            <a:ext cx="8755510" cy="6177704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DE3451D-3BF5-40C7-AE9D-344BFF71F6C5}"/>
              </a:ext>
            </a:extLst>
          </p:cNvPr>
          <p:cNvSpPr/>
          <p:nvPr/>
        </p:nvSpPr>
        <p:spPr>
          <a:xfrm rot="19484261">
            <a:off x="-8664146" y="-8144211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4114CE66-347D-410B-A1F3-2B6502753540}"/>
              </a:ext>
            </a:extLst>
          </p:cNvPr>
          <p:cNvSpPr/>
          <p:nvPr/>
        </p:nvSpPr>
        <p:spPr>
          <a:xfrm>
            <a:off x="5892029" y="4920649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28BEE414-4002-4E5D-8DB8-3D65175C2578}"/>
              </a:ext>
            </a:extLst>
          </p:cNvPr>
          <p:cNvSpPr/>
          <p:nvPr/>
        </p:nvSpPr>
        <p:spPr>
          <a:xfrm>
            <a:off x="-640782" y="8030253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844408C0-D6EB-4AA0-9A3D-E511409E4EDF}"/>
              </a:ext>
            </a:extLst>
          </p:cNvPr>
          <p:cNvSpPr/>
          <p:nvPr/>
        </p:nvSpPr>
        <p:spPr>
          <a:xfrm>
            <a:off x="176941" y="10306104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0C2C2F2-ADC0-4F8C-8D29-F65C80CBF7E1}"/>
              </a:ext>
            </a:extLst>
          </p:cNvPr>
          <p:cNvSpPr/>
          <p:nvPr/>
        </p:nvSpPr>
        <p:spPr>
          <a:xfrm>
            <a:off x="5541128" y="9786168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3B9082C3-C607-4741-88AF-0DFD9D4DF431}"/>
              </a:ext>
            </a:extLst>
          </p:cNvPr>
          <p:cNvSpPr/>
          <p:nvPr/>
        </p:nvSpPr>
        <p:spPr>
          <a:xfrm>
            <a:off x="5850850" y="7218888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2710039-652B-460B-B242-D1425F56E9A1}"/>
              </a:ext>
            </a:extLst>
          </p:cNvPr>
          <p:cNvSpPr/>
          <p:nvPr/>
        </p:nvSpPr>
        <p:spPr>
          <a:xfrm>
            <a:off x="1085053" y="5273178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Oval">
            <a:extLst>
              <a:ext uri="{FF2B5EF4-FFF2-40B4-BE49-F238E27FC236}">
                <a16:creationId xmlns:a16="http://schemas.microsoft.com/office/drawing/2014/main" id="{2996F6E5-A98C-42D1-BD50-E94803947ED3}"/>
              </a:ext>
            </a:extLst>
          </p:cNvPr>
          <p:cNvSpPr/>
          <p:nvPr/>
        </p:nvSpPr>
        <p:spPr>
          <a:xfrm>
            <a:off x="526762" y="447518"/>
            <a:ext cx="5932838" cy="5931920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">
            <a:extLst>
              <a:ext uri="{FF2B5EF4-FFF2-40B4-BE49-F238E27FC236}">
                <a16:creationId xmlns:a16="http://schemas.microsoft.com/office/drawing/2014/main" id="{390CF121-BC27-4FE3-893A-B97AB6BEB0AF}"/>
              </a:ext>
            </a:extLst>
          </p:cNvPr>
          <p:cNvSpPr/>
          <p:nvPr/>
        </p:nvSpPr>
        <p:spPr>
          <a:xfrm>
            <a:off x="794880" y="715595"/>
            <a:ext cx="5396602" cy="5395766"/>
          </a:xfrm>
          <a:prstGeom prst="ellipse">
            <a:avLst/>
          </a:prstGeom>
          <a:blipFill>
            <a:blip r:embed="rId2"/>
            <a:srcRect/>
            <a:stretch>
              <a:fillRect l="-16656" r="-16656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YOUR LOGO">
            <a:extLst>
              <a:ext uri="{FF2B5EF4-FFF2-40B4-BE49-F238E27FC236}">
                <a16:creationId xmlns:a16="http://schemas.microsoft.com/office/drawing/2014/main" id="{E522D176-9FB2-4560-BB9B-21C4227814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68880" y="6802953"/>
            <a:ext cx="1920240" cy="240030"/>
          </a:xfrm>
          <a:prstGeom prst="rect">
            <a:avLst/>
          </a:prstGeom>
        </p:spPr>
      </p:pic>
      <p:sp>
        <p:nvSpPr>
          <p:cNvPr id="11" name="Fast">
            <a:extLst>
              <a:ext uri="{FF2B5EF4-FFF2-40B4-BE49-F238E27FC236}">
                <a16:creationId xmlns:a16="http://schemas.microsoft.com/office/drawing/2014/main" id="{0A632582-B980-44BA-BF1C-AE47E77269B0}"/>
              </a:ext>
            </a:extLst>
          </p:cNvPr>
          <p:cNvSpPr txBox="1"/>
          <p:nvPr/>
        </p:nvSpPr>
        <p:spPr>
          <a:xfrm>
            <a:off x="700179" y="7398965"/>
            <a:ext cx="5457642" cy="97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8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Fast</a:t>
            </a:r>
            <a:endParaRPr lang="en-US" sz="88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2" name="Rendering">
            <a:extLst>
              <a:ext uri="{FF2B5EF4-FFF2-40B4-BE49-F238E27FC236}">
                <a16:creationId xmlns:a16="http://schemas.microsoft.com/office/drawing/2014/main" id="{4DB4A91B-079E-4433-9833-66852528AEC1}"/>
              </a:ext>
            </a:extLst>
          </p:cNvPr>
          <p:cNvSpPr txBox="1"/>
          <p:nvPr/>
        </p:nvSpPr>
        <p:spPr>
          <a:xfrm>
            <a:off x="1276930" y="8110929"/>
            <a:ext cx="4304140" cy="951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7200" b="1" dirty="0">
                <a:solidFill>
                  <a:srgbClr val="595F1B"/>
                </a:solidFill>
                <a:latin typeface="Butterfly Winter" pitchFamily="50" charset="0"/>
              </a:rPr>
              <a:t>Rendering</a:t>
            </a:r>
            <a:endParaRPr lang="en-US" sz="8000" b="1" dirty="0">
              <a:solidFill>
                <a:srgbClr val="595F1B"/>
              </a:solidFill>
              <a:latin typeface="Butterfly Winter" pitchFamily="50" charset="0"/>
            </a:endParaRPr>
          </a:p>
        </p:txBody>
      </p:sp>
      <p:sp>
        <p:nvSpPr>
          <p:cNvPr id="13" name="Lorem ipsum dolor sit amet, consectetur adipiscing elit. Ut posuere, est et ornare dapibus, risus odio iaculis leo, sit amet euismod arcu">
            <a:extLst>
              <a:ext uri="{FF2B5EF4-FFF2-40B4-BE49-F238E27FC236}">
                <a16:creationId xmlns:a16="http://schemas.microsoft.com/office/drawing/2014/main" id="{9E3A0AEA-87FA-4488-9E71-89A2D9C571F9}"/>
              </a:ext>
            </a:extLst>
          </p:cNvPr>
          <p:cNvSpPr/>
          <p:nvPr/>
        </p:nvSpPr>
        <p:spPr>
          <a:xfrm>
            <a:off x="1123950" y="9052258"/>
            <a:ext cx="46101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F532714-B382-4494-A0CC-A3D464281968}"/>
              </a:ext>
            </a:extLst>
          </p:cNvPr>
          <p:cNvGrpSpPr/>
          <p:nvPr/>
        </p:nvGrpSpPr>
        <p:grpSpPr>
          <a:xfrm>
            <a:off x="2156228" y="10513324"/>
            <a:ext cx="2545544" cy="500728"/>
            <a:chOff x="2133098" y="10245865"/>
            <a:chExt cx="2545544" cy="500728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C3C3E642-4F44-43B1-818E-C08739214067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BOOK NOW">
              <a:extLst>
                <a:ext uri="{FF2B5EF4-FFF2-40B4-BE49-F238E27FC236}">
                  <a16:creationId xmlns:a16="http://schemas.microsoft.com/office/drawing/2014/main" id="{F2C8F6D8-29B5-4D58-AB01-F79A98CC5B71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sp>
        <p:nvSpPr>
          <p:cNvPr id="17" name="www.yourdomain.com">
            <a:extLst>
              <a:ext uri="{FF2B5EF4-FFF2-40B4-BE49-F238E27FC236}">
                <a16:creationId xmlns:a16="http://schemas.microsoft.com/office/drawing/2014/main" id="{4B8CABC9-6839-4C18-8D2F-EF4BD5623B92}"/>
              </a:ext>
            </a:extLst>
          </p:cNvPr>
          <p:cNvSpPr txBox="1"/>
          <p:nvPr/>
        </p:nvSpPr>
        <p:spPr>
          <a:xfrm flipH="1">
            <a:off x="2842894" y="11445465"/>
            <a:ext cx="3332741" cy="270784"/>
          </a:xfrm>
          <a:prstGeom prst="roundRect">
            <a:avLst/>
          </a:prstGeom>
          <a:noFill/>
          <a:ln>
            <a:noFill/>
          </a:ln>
        </p:spPr>
        <p:txBody>
          <a:bodyPr vert="horz"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1400" spc="300" dirty="0">
                <a:solidFill>
                  <a:schemeClr val="tx1">
                    <a:lumMod val="75000"/>
                    <a:lumOff val="25000"/>
                    <a:alpha val="80000"/>
                  </a:schemeClr>
                </a:solidFill>
                <a:latin typeface="Arial Rounded MT Bold" panose="020F0704030504030204" pitchFamily="34" charset="0"/>
              </a:rPr>
              <a:t>www.yourdomain.com</a:t>
            </a:r>
          </a:p>
        </p:txBody>
      </p:sp>
      <p:grpSp>
        <p:nvGrpSpPr>
          <p:cNvPr id="18" name="Graphic 28">
            <a:extLst>
              <a:ext uri="{FF2B5EF4-FFF2-40B4-BE49-F238E27FC236}">
                <a16:creationId xmlns:a16="http://schemas.microsoft.com/office/drawing/2014/main" id="{BD5815C8-1DFB-44B3-8405-D882D219E618}"/>
              </a:ext>
            </a:extLst>
          </p:cNvPr>
          <p:cNvGrpSpPr/>
          <p:nvPr/>
        </p:nvGrpSpPr>
        <p:grpSpPr>
          <a:xfrm>
            <a:off x="2385694" y="11319554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CA8AA53-6E18-4A36-B763-B89EE618EB21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00AF366-FA0D-4854-8E1F-BE7D15594C4F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" name="Graphic 27">
            <a:extLst>
              <a:ext uri="{FF2B5EF4-FFF2-40B4-BE49-F238E27FC236}">
                <a16:creationId xmlns:a16="http://schemas.microsoft.com/office/drawing/2014/main" id="{67287954-CF9F-4FC2-9FC1-CC3DCB1F3163}"/>
              </a:ext>
            </a:extLst>
          </p:cNvPr>
          <p:cNvGrpSpPr/>
          <p:nvPr/>
        </p:nvGrpSpPr>
        <p:grpSpPr>
          <a:xfrm>
            <a:off x="983772" y="11319554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16A36BA-3825-44C1-836B-47DBDB40CA78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A6BA0E1-F533-4661-8BF0-E4FCB780328F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30B9AD6-6D52-4E2F-B099-D5C5ADC66FE1}"/>
              </a:ext>
            </a:extLst>
          </p:cNvPr>
          <p:cNvGrpSpPr/>
          <p:nvPr/>
        </p:nvGrpSpPr>
        <p:grpSpPr>
          <a:xfrm>
            <a:off x="1684733" y="11319554"/>
            <a:ext cx="457200" cy="457200"/>
            <a:chOff x="5237778" y="9157148"/>
            <a:chExt cx="497244" cy="497244"/>
          </a:xfrm>
          <a:effectLst/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A962777-022A-4505-92AD-44844D29DA27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Graphic 35">
              <a:extLst>
                <a:ext uri="{FF2B5EF4-FFF2-40B4-BE49-F238E27FC236}">
                  <a16:creationId xmlns:a16="http://schemas.microsoft.com/office/drawing/2014/main" id="{73EBFB0C-9A3D-4CF3-989B-440F3DC9CAC1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284750619"/>
      </p:ext>
    </p:extLst>
  </p:cSld>
  <p:clrMapOvr>
    <a:masterClrMapping/>
  </p:clrMapOvr>
  <p:transition spd="med" advClick="0" advTm="0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2" dur="1600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32" presetClass="emph" presetSubtype="0" fill="hold" grpId="1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34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48" dur="600" fill="hold"/>
                                        <p:tgtEl>
                                          <p:spTgt spid="14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8000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69" dur="1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80000">
                                      <p:cBhvr>
                                        <p:cTn id="74" dur="17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79" dur="17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4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9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4" dur="1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9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104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109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8" grpId="0" animBg="1"/>
      <p:bldP spid="9" grpId="0" animBg="1"/>
      <p:bldP spid="9" grpId="1" animBg="1"/>
      <p:bldP spid="11" grpId="0"/>
      <p:bldP spid="11" grpId="1"/>
      <p:bldP spid="12" grpId="0"/>
      <p:bldP spid="12" grpId="1"/>
      <p:bldP spid="13" grpId="0"/>
      <p:bldP spid="1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0C675441-BF9A-49DA-B441-EFBA2D3A9BB9}"/>
              </a:ext>
            </a:extLst>
          </p:cNvPr>
          <p:cNvSpPr/>
          <p:nvPr/>
        </p:nvSpPr>
        <p:spPr>
          <a:xfrm rot="12267530" flipH="1">
            <a:off x="-3933401" y="-201925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EFE0A84A-45C2-4541-871E-27E41031FCD0}"/>
              </a:ext>
            </a:extLst>
          </p:cNvPr>
          <p:cNvSpPr/>
          <p:nvPr/>
        </p:nvSpPr>
        <p:spPr>
          <a:xfrm rot="1834945">
            <a:off x="694940" y="-1701263"/>
            <a:ext cx="8755510" cy="6177704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5656C58-C844-4585-90B5-D97183CF1EF1}"/>
              </a:ext>
            </a:extLst>
          </p:cNvPr>
          <p:cNvSpPr/>
          <p:nvPr/>
        </p:nvSpPr>
        <p:spPr>
          <a:xfrm rot="10458530">
            <a:off x="-946483" y="3531196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CF9C9802-D2AF-4E1D-AAC0-323A20BA201F}"/>
              </a:ext>
            </a:extLst>
          </p:cNvPr>
          <p:cNvSpPr/>
          <p:nvPr/>
        </p:nvSpPr>
        <p:spPr>
          <a:xfrm>
            <a:off x="206659" y="2613274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98B453AC-6C05-4DC3-B7CD-3220E640FD59}"/>
              </a:ext>
            </a:extLst>
          </p:cNvPr>
          <p:cNvSpPr/>
          <p:nvPr/>
        </p:nvSpPr>
        <p:spPr>
          <a:xfrm>
            <a:off x="4982586" y="1083879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2C66A33-32B0-4688-90C1-1DB48487D4CC}"/>
              </a:ext>
            </a:extLst>
          </p:cNvPr>
          <p:cNvSpPr/>
          <p:nvPr/>
        </p:nvSpPr>
        <p:spPr>
          <a:xfrm>
            <a:off x="5454947" y="3868977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1BB60AA-0A7E-455C-BC89-5EA0EE62C7A8}"/>
              </a:ext>
            </a:extLst>
          </p:cNvPr>
          <p:cNvSpPr/>
          <p:nvPr/>
        </p:nvSpPr>
        <p:spPr>
          <a:xfrm>
            <a:off x="-462851" y="10295270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6D9C15C8-61C4-461D-9AA2-4D7CACE49211}"/>
              </a:ext>
            </a:extLst>
          </p:cNvPr>
          <p:cNvSpPr/>
          <p:nvPr/>
        </p:nvSpPr>
        <p:spPr>
          <a:xfrm>
            <a:off x="942347" y="5564350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B3B549C5-C05E-46AA-BF99-F6787E4205E2}"/>
              </a:ext>
            </a:extLst>
          </p:cNvPr>
          <p:cNvSpPr/>
          <p:nvPr/>
        </p:nvSpPr>
        <p:spPr>
          <a:xfrm>
            <a:off x="846412" y="931689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Oval">
            <a:extLst>
              <a:ext uri="{FF2B5EF4-FFF2-40B4-BE49-F238E27FC236}">
                <a16:creationId xmlns:a16="http://schemas.microsoft.com/office/drawing/2014/main" id="{D7931AFB-6251-4FD7-9167-24AD96AD6938}"/>
              </a:ext>
            </a:extLst>
          </p:cNvPr>
          <p:cNvSpPr/>
          <p:nvPr/>
        </p:nvSpPr>
        <p:spPr>
          <a:xfrm>
            <a:off x="526762" y="5021194"/>
            <a:ext cx="9420163" cy="9418705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">
            <a:extLst>
              <a:ext uri="{FF2B5EF4-FFF2-40B4-BE49-F238E27FC236}">
                <a16:creationId xmlns:a16="http://schemas.microsoft.com/office/drawing/2014/main" id="{CAD06270-A9D5-41DF-B56D-7C54A7F973E2}"/>
              </a:ext>
            </a:extLst>
          </p:cNvPr>
          <p:cNvSpPr/>
          <p:nvPr/>
        </p:nvSpPr>
        <p:spPr>
          <a:xfrm>
            <a:off x="952480" y="5446847"/>
            <a:ext cx="8568726" cy="8567399"/>
          </a:xfrm>
          <a:prstGeom prst="ellipse">
            <a:avLst/>
          </a:prstGeom>
          <a:blipFill>
            <a:blip r:embed="rId2"/>
            <a:srcRect/>
            <a:stretch>
              <a:fillRect l="-14258" t="-4526" r="-17517" b="16661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YOUR LOGO">
            <a:extLst>
              <a:ext uri="{FF2B5EF4-FFF2-40B4-BE49-F238E27FC236}">
                <a16:creationId xmlns:a16="http://schemas.microsoft.com/office/drawing/2014/main" id="{925B8BF3-AF57-42D6-8AFD-4BA1D8733C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68880" y="504593"/>
            <a:ext cx="1920240" cy="240030"/>
          </a:xfrm>
          <a:prstGeom prst="rect">
            <a:avLst/>
          </a:prstGeom>
        </p:spPr>
      </p:pic>
      <p:sp>
        <p:nvSpPr>
          <p:cNvPr id="13" name="Easy">
            <a:extLst>
              <a:ext uri="{FF2B5EF4-FFF2-40B4-BE49-F238E27FC236}">
                <a16:creationId xmlns:a16="http://schemas.microsoft.com/office/drawing/2014/main" id="{BED5EC8F-49C7-4DC5-85E9-B35AD6B59568}"/>
              </a:ext>
            </a:extLst>
          </p:cNvPr>
          <p:cNvSpPr txBox="1"/>
          <p:nvPr/>
        </p:nvSpPr>
        <p:spPr>
          <a:xfrm>
            <a:off x="874647" y="1227094"/>
            <a:ext cx="5457642" cy="97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8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Easy</a:t>
            </a:r>
            <a:endParaRPr lang="en-US" sz="88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4" name="Customize">
            <a:extLst>
              <a:ext uri="{FF2B5EF4-FFF2-40B4-BE49-F238E27FC236}">
                <a16:creationId xmlns:a16="http://schemas.microsoft.com/office/drawing/2014/main" id="{6D556F4C-68B1-4DAB-9F0D-CD04CFEA8787}"/>
              </a:ext>
            </a:extLst>
          </p:cNvPr>
          <p:cNvSpPr txBox="1"/>
          <p:nvPr/>
        </p:nvSpPr>
        <p:spPr>
          <a:xfrm>
            <a:off x="874647" y="1939058"/>
            <a:ext cx="4304140" cy="951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b="1" dirty="0">
                <a:solidFill>
                  <a:srgbClr val="595F1B"/>
                </a:solidFill>
                <a:latin typeface="Butterfly Winter" pitchFamily="50" charset="0"/>
              </a:rPr>
              <a:t>Customize</a:t>
            </a:r>
            <a:endParaRPr lang="en-US" sz="8000" b="1" dirty="0">
              <a:solidFill>
                <a:srgbClr val="595F1B"/>
              </a:solidFill>
              <a:latin typeface="Butterfly Winter" pitchFamily="50" charset="0"/>
            </a:endParaRPr>
          </a:p>
        </p:txBody>
      </p:sp>
      <p:sp>
        <p:nvSpPr>
          <p:cNvPr id="15" name="Lorem ipsum dolor sit amet, consectetur adipiscing elit. Ut posuere, est et ornare dapibus, risus odio iaculis leo, sit amet euismod arcu">
            <a:extLst>
              <a:ext uri="{FF2B5EF4-FFF2-40B4-BE49-F238E27FC236}">
                <a16:creationId xmlns:a16="http://schemas.microsoft.com/office/drawing/2014/main" id="{52977F7E-435D-41E4-B3E0-8AB456D82E1D}"/>
              </a:ext>
            </a:extLst>
          </p:cNvPr>
          <p:cNvSpPr/>
          <p:nvPr/>
        </p:nvSpPr>
        <p:spPr>
          <a:xfrm>
            <a:off x="874647" y="2771284"/>
            <a:ext cx="46101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C3EF792-5F21-418C-80A5-26658EE91DF7}"/>
              </a:ext>
            </a:extLst>
          </p:cNvPr>
          <p:cNvGrpSpPr/>
          <p:nvPr/>
        </p:nvGrpSpPr>
        <p:grpSpPr>
          <a:xfrm>
            <a:off x="884726" y="4136716"/>
            <a:ext cx="2545544" cy="500728"/>
            <a:chOff x="2133098" y="10245865"/>
            <a:chExt cx="2545544" cy="500728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FEF4764-CDDA-4E37-9AA5-F56AC74993E0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BOOK NOW">
              <a:extLst>
                <a:ext uri="{FF2B5EF4-FFF2-40B4-BE49-F238E27FC236}">
                  <a16:creationId xmlns:a16="http://schemas.microsoft.com/office/drawing/2014/main" id="{3139686A-51E8-457E-8B0B-989090F667E3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sp>
        <p:nvSpPr>
          <p:cNvPr id="19" name="www.yourdomain.com">
            <a:extLst>
              <a:ext uri="{FF2B5EF4-FFF2-40B4-BE49-F238E27FC236}">
                <a16:creationId xmlns:a16="http://schemas.microsoft.com/office/drawing/2014/main" id="{CFB263B8-76B5-43F6-85E6-81510861B6EE}"/>
              </a:ext>
            </a:extLst>
          </p:cNvPr>
          <p:cNvSpPr txBox="1"/>
          <p:nvPr/>
        </p:nvSpPr>
        <p:spPr>
          <a:xfrm flipH="1">
            <a:off x="859592" y="4876816"/>
            <a:ext cx="3332741" cy="270784"/>
          </a:xfrm>
          <a:prstGeom prst="roundRect">
            <a:avLst/>
          </a:prstGeom>
          <a:noFill/>
          <a:ln>
            <a:noFill/>
          </a:ln>
        </p:spPr>
        <p:txBody>
          <a:bodyPr vert="horz"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1400" spc="300" dirty="0">
                <a:solidFill>
                  <a:schemeClr val="tx1">
                    <a:lumMod val="75000"/>
                    <a:lumOff val="25000"/>
                    <a:alpha val="80000"/>
                  </a:schemeClr>
                </a:solidFill>
                <a:latin typeface="Arial Rounded MT Bold" panose="020F0704030504030204" pitchFamily="34" charset="0"/>
              </a:rPr>
              <a:t>www.yourdomain.com</a:t>
            </a:r>
          </a:p>
        </p:txBody>
      </p:sp>
      <p:grpSp>
        <p:nvGrpSpPr>
          <p:cNvPr id="20" name="Graphic 28">
            <a:extLst>
              <a:ext uri="{FF2B5EF4-FFF2-40B4-BE49-F238E27FC236}">
                <a16:creationId xmlns:a16="http://schemas.microsoft.com/office/drawing/2014/main" id="{E2480D86-4383-474B-A096-6E06FE205019}"/>
              </a:ext>
            </a:extLst>
          </p:cNvPr>
          <p:cNvGrpSpPr/>
          <p:nvPr/>
        </p:nvGrpSpPr>
        <p:grpSpPr>
          <a:xfrm>
            <a:off x="5226347" y="4157506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6F581DB-139B-43D4-A0DE-70A83AFDF7F9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DC02FD8-5A3F-4968-950B-9B56620F21F7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aphic 27">
            <a:extLst>
              <a:ext uri="{FF2B5EF4-FFF2-40B4-BE49-F238E27FC236}">
                <a16:creationId xmlns:a16="http://schemas.microsoft.com/office/drawing/2014/main" id="{DEEB6F50-9195-4BAE-BCD2-188FD9DA6457}"/>
              </a:ext>
            </a:extLst>
          </p:cNvPr>
          <p:cNvGrpSpPr/>
          <p:nvPr/>
        </p:nvGrpSpPr>
        <p:grpSpPr>
          <a:xfrm>
            <a:off x="3824425" y="4157506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A355DC13-958F-4BA7-86A8-DA0FAA62711D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6B059D0-C0E6-4ED9-A45C-76DCB6498ACF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E812C5D-5C8F-4DCB-AE38-084E04456495}"/>
              </a:ext>
            </a:extLst>
          </p:cNvPr>
          <p:cNvGrpSpPr/>
          <p:nvPr/>
        </p:nvGrpSpPr>
        <p:grpSpPr>
          <a:xfrm>
            <a:off x="4525386" y="4157506"/>
            <a:ext cx="457200" cy="457200"/>
            <a:chOff x="5237778" y="9157148"/>
            <a:chExt cx="497244" cy="497244"/>
          </a:xfrm>
          <a:effectLst/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561D1223-9474-4284-A38C-8189D35022C3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Graphic 35">
              <a:extLst>
                <a:ext uri="{FF2B5EF4-FFF2-40B4-BE49-F238E27FC236}">
                  <a16:creationId xmlns:a16="http://schemas.microsoft.com/office/drawing/2014/main" id="{B2280B73-A5C9-42C2-94C2-6C1DF82B196B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97562585"/>
      </p:ext>
    </p:extLst>
  </p:cSld>
  <p:clrMapOvr>
    <a:masterClrMapping/>
  </p:clrMapOvr>
  <p:transition spd="med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15" dur="17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80000">
                                      <p:cBhvr>
                                        <p:cTn id="20" dur="1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25" dur="17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grpId="1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41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55" dur="600" fill="hold"/>
                                        <p:tgtEl>
                                          <p:spTgt spid="16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" presetClass="entr" presetSubtype="8" accel="20000" decel="8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accel="20000" decel="8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accel="20000" decel="8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2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76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1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6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1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6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101" dur="1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2" presetClass="entr" presetSubtype="6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07" dur="1600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5" grpId="0" animBg="1"/>
      <p:bldP spid="6" grpId="0" animBg="1"/>
      <p:bldP spid="6" grpId="1" animBg="1"/>
      <p:bldP spid="13" grpId="0"/>
      <p:bldP spid="13" grpId="1"/>
      <p:bldP spid="14" grpId="0"/>
      <p:bldP spid="14" grpId="1"/>
      <p:bldP spid="15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43BBEE4-E590-4D45-9915-FC71495FACA6}"/>
              </a:ext>
            </a:extLst>
          </p:cNvPr>
          <p:cNvSpPr/>
          <p:nvPr/>
        </p:nvSpPr>
        <p:spPr>
          <a:xfrm rot="7620916" flipH="1">
            <a:off x="4306425" y="-4616615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8F203903-63DD-405A-96FB-7632F7208367}"/>
              </a:ext>
            </a:extLst>
          </p:cNvPr>
          <p:cNvSpPr/>
          <p:nvPr/>
        </p:nvSpPr>
        <p:spPr>
          <a:xfrm rot="18698651">
            <a:off x="1693283" y="4857343"/>
            <a:ext cx="8755510" cy="6177704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66871DC-F9BF-48AF-87A0-95A0BB93DA0D}"/>
              </a:ext>
            </a:extLst>
          </p:cNvPr>
          <p:cNvSpPr/>
          <p:nvPr/>
        </p:nvSpPr>
        <p:spPr>
          <a:xfrm rot="1057243" flipH="1">
            <a:off x="-1119900" y="-8660804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E21B23B-A8E5-46A6-B0FD-4643C78E11EC}"/>
              </a:ext>
            </a:extLst>
          </p:cNvPr>
          <p:cNvSpPr/>
          <p:nvPr/>
        </p:nvSpPr>
        <p:spPr>
          <a:xfrm>
            <a:off x="856208" y="3467693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398D31F-1786-4A7C-884D-3278358F4EA2}"/>
              </a:ext>
            </a:extLst>
          </p:cNvPr>
          <p:cNvSpPr/>
          <p:nvPr/>
        </p:nvSpPr>
        <p:spPr>
          <a:xfrm>
            <a:off x="2663931" y="4128792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15A413E-C412-44A8-B2E1-03EBEFB7FE3C}"/>
              </a:ext>
            </a:extLst>
          </p:cNvPr>
          <p:cNvSpPr/>
          <p:nvPr/>
        </p:nvSpPr>
        <p:spPr>
          <a:xfrm>
            <a:off x="6051169" y="8835579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11A93BCF-A6E7-406C-9AD9-4D57A615D4BF}"/>
              </a:ext>
            </a:extLst>
          </p:cNvPr>
          <p:cNvSpPr/>
          <p:nvPr/>
        </p:nvSpPr>
        <p:spPr>
          <a:xfrm>
            <a:off x="-538315" y="8245412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03DCDD-AA0F-4ED6-8FDD-3B82CCFE5141}"/>
              </a:ext>
            </a:extLst>
          </p:cNvPr>
          <p:cNvSpPr/>
          <p:nvPr/>
        </p:nvSpPr>
        <p:spPr>
          <a:xfrm>
            <a:off x="2961355" y="7946195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18A6A116-B1C9-42F3-8C9C-81F5B78E7B56}"/>
              </a:ext>
            </a:extLst>
          </p:cNvPr>
          <p:cNvSpPr/>
          <p:nvPr/>
        </p:nvSpPr>
        <p:spPr>
          <a:xfrm>
            <a:off x="6232336" y="5589053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Oval">
            <a:extLst>
              <a:ext uri="{FF2B5EF4-FFF2-40B4-BE49-F238E27FC236}">
                <a16:creationId xmlns:a16="http://schemas.microsoft.com/office/drawing/2014/main" id="{6208F42E-8120-4E7B-9480-A1C8446EA914}"/>
              </a:ext>
            </a:extLst>
          </p:cNvPr>
          <p:cNvSpPr/>
          <p:nvPr/>
        </p:nvSpPr>
        <p:spPr>
          <a:xfrm>
            <a:off x="-1257300" y="-2191467"/>
            <a:ext cx="9372600" cy="5931920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">
            <a:extLst>
              <a:ext uri="{FF2B5EF4-FFF2-40B4-BE49-F238E27FC236}">
                <a16:creationId xmlns:a16="http://schemas.microsoft.com/office/drawing/2014/main" id="{9B64D127-FF13-485F-8186-00C311C3AB02}"/>
              </a:ext>
            </a:extLst>
          </p:cNvPr>
          <p:cNvSpPr/>
          <p:nvPr/>
        </p:nvSpPr>
        <p:spPr>
          <a:xfrm>
            <a:off x="-833732" y="-1923390"/>
            <a:ext cx="8525464" cy="5395766"/>
          </a:xfrm>
          <a:prstGeom prst="ellipse">
            <a:avLst/>
          </a:prstGeom>
          <a:blipFill>
            <a:blip r:embed="rId2"/>
            <a:srcRect/>
            <a:stretch>
              <a:fillRect l="-7079" t="14435" r="9779" b="-14435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">
            <a:extLst>
              <a:ext uri="{FF2B5EF4-FFF2-40B4-BE49-F238E27FC236}">
                <a16:creationId xmlns:a16="http://schemas.microsoft.com/office/drawing/2014/main" id="{6D645F59-C7E1-4067-BC71-14BFE28D12C2}"/>
              </a:ext>
            </a:extLst>
          </p:cNvPr>
          <p:cNvSpPr/>
          <p:nvPr/>
        </p:nvSpPr>
        <p:spPr>
          <a:xfrm>
            <a:off x="-1259346" y="8513489"/>
            <a:ext cx="9374646" cy="5931920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PICTURE 2">
            <a:extLst>
              <a:ext uri="{FF2B5EF4-FFF2-40B4-BE49-F238E27FC236}">
                <a16:creationId xmlns:a16="http://schemas.microsoft.com/office/drawing/2014/main" id="{7B881252-E09A-48CB-8E42-143492FFFAAD}"/>
              </a:ext>
            </a:extLst>
          </p:cNvPr>
          <p:cNvSpPr/>
          <p:nvPr/>
        </p:nvSpPr>
        <p:spPr>
          <a:xfrm>
            <a:off x="-835685" y="8781566"/>
            <a:ext cx="8527324" cy="5395766"/>
          </a:xfrm>
          <a:prstGeom prst="ellipse">
            <a:avLst/>
          </a:prstGeom>
          <a:blipFill>
            <a:blip r:embed="rId3"/>
            <a:srcRect/>
            <a:stretch>
              <a:fillRect l="2543" t="-22442" r="2543" b="22442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YOUR LOGO">
            <a:extLst>
              <a:ext uri="{FF2B5EF4-FFF2-40B4-BE49-F238E27FC236}">
                <a16:creationId xmlns:a16="http://schemas.microsoft.com/office/drawing/2014/main" id="{72F15BBA-74BB-4B57-A107-902A7C48E8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468880" y="4214356"/>
            <a:ext cx="1920240" cy="240030"/>
          </a:xfrm>
          <a:prstGeom prst="rect">
            <a:avLst/>
          </a:prstGeom>
        </p:spPr>
      </p:pic>
      <p:sp>
        <p:nvSpPr>
          <p:cNvPr id="12" name="Just Click">
            <a:extLst>
              <a:ext uri="{FF2B5EF4-FFF2-40B4-BE49-F238E27FC236}">
                <a16:creationId xmlns:a16="http://schemas.microsoft.com/office/drawing/2014/main" id="{DBCFDA01-E952-4693-AEF4-38A796FA496F}"/>
              </a:ext>
            </a:extLst>
          </p:cNvPr>
          <p:cNvSpPr txBox="1"/>
          <p:nvPr/>
        </p:nvSpPr>
        <p:spPr>
          <a:xfrm>
            <a:off x="700179" y="4656420"/>
            <a:ext cx="5457642" cy="97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8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Just Click</a:t>
            </a:r>
            <a:endParaRPr lang="en-US" sz="88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3" name="&amp; Replace">
            <a:extLst>
              <a:ext uri="{FF2B5EF4-FFF2-40B4-BE49-F238E27FC236}">
                <a16:creationId xmlns:a16="http://schemas.microsoft.com/office/drawing/2014/main" id="{30E7C9F2-2F30-4E36-B82B-C1E1A8E75AE5}"/>
              </a:ext>
            </a:extLst>
          </p:cNvPr>
          <p:cNvSpPr txBox="1"/>
          <p:nvPr/>
        </p:nvSpPr>
        <p:spPr>
          <a:xfrm>
            <a:off x="1249859" y="5368384"/>
            <a:ext cx="4304140" cy="951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7200" b="1" dirty="0">
                <a:solidFill>
                  <a:srgbClr val="595F1B"/>
                </a:solidFill>
                <a:latin typeface="Butterfly Winter" pitchFamily="50" charset="0"/>
              </a:rPr>
              <a:t>&amp; Replace</a:t>
            </a:r>
            <a:endParaRPr lang="en-US" sz="8000" b="1" dirty="0">
              <a:solidFill>
                <a:srgbClr val="595F1B"/>
              </a:solidFill>
              <a:latin typeface="Butterfly Winter" pitchFamily="50" charset="0"/>
            </a:endParaRPr>
          </a:p>
        </p:txBody>
      </p:sp>
      <p:sp>
        <p:nvSpPr>
          <p:cNvPr id="14" name="Lorem ipsum dolor sit amet, consectetur adipiscing elit. Ut posuere, est et ornare dapibus, risus odio iaculis leo, sit amet euismod arcu">
            <a:extLst>
              <a:ext uri="{FF2B5EF4-FFF2-40B4-BE49-F238E27FC236}">
                <a16:creationId xmlns:a16="http://schemas.microsoft.com/office/drawing/2014/main" id="{C9366457-9DAB-49F8-B230-63898C409843}"/>
              </a:ext>
            </a:extLst>
          </p:cNvPr>
          <p:cNvSpPr/>
          <p:nvPr/>
        </p:nvSpPr>
        <p:spPr>
          <a:xfrm>
            <a:off x="730699" y="6194356"/>
            <a:ext cx="539660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7ECC612-9DD1-4B01-94AE-88F67F640AE9}"/>
              </a:ext>
            </a:extLst>
          </p:cNvPr>
          <p:cNvGrpSpPr/>
          <p:nvPr/>
        </p:nvGrpSpPr>
        <p:grpSpPr>
          <a:xfrm>
            <a:off x="1029926" y="7274646"/>
            <a:ext cx="2545544" cy="500728"/>
            <a:chOff x="2133098" y="10245865"/>
            <a:chExt cx="2545544" cy="500728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F050EC7B-E987-475E-924C-B45C62EDD5EB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BOOK NOW">
              <a:extLst>
                <a:ext uri="{FF2B5EF4-FFF2-40B4-BE49-F238E27FC236}">
                  <a16:creationId xmlns:a16="http://schemas.microsoft.com/office/drawing/2014/main" id="{A390BD78-7D9F-44AC-9E08-DD877EB535D7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sp>
        <p:nvSpPr>
          <p:cNvPr id="30" name="www.yourdomain.com">
            <a:extLst>
              <a:ext uri="{FF2B5EF4-FFF2-40B4-BE49-F238E27FC236}">
                <a16:creationId xmlns:a16="http://schemas.microsoft.com/office/drawing/2014/main" id="{75B6B9C5-C727-49CA-B26E-888ED511D913}"/>
              </a:ext>
            </a:extLst>
          </p:cNvPr>
          <p:cNvSpPr txBox="1"/>
          <p:nvPr/>
        </p:nvSpPr>
        <p:spPr>
          <a:xfrm flipH="1">
            <a:off x="1762630" y="8037484"/>
            <a:ext cx="3332741" cy="270784"/>
          </a:xfrm>
          <a:prstGeom prst="roundRect">
            <a:avLst/>
          </a:prstGeom>
          <a:noFill/>
          <a:ln>
            <a:noFill/>
          </a:ln>
        </p:spPr>
        <p:txBody>
          <a:bodyPr vert="horz"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1400" spc="300" dirty="0">
                <a:solidFill>
                  <a:schemeClr val="tx1">
                    <a:lumMod val="75000"/>
                    <a:lumOff val="25000"/>
                    <a:alpha val="80000"/>
                  </a:schemeClr>
                </a:solidFill>
                <a:latin typeface="Arial Rounded MT Bold" panose="020F0704030504030204" pitchFamily="34" charset="0"/>
              </a:rPr>
              <a:t>www.yourdomain.com</a:t>
            </a:r>
          </a:p>
        </p:txBody>
      </p:sp>
      <p:grpSp>
        <p:nvGrpSpPr>
          <p:cNvPr id="31" name="Graphic 28">
            <a:extLst>
              <a:ext uri="{FF2B5EF4-FFF2-40B4-BE49-F238E27FC236}">
                <a16:creationId xmlns:a16="http://schemas.microsoft.com/office/drawing/2014/main" id="{0E91EAAF-7F02-4720-8755-8F08DFC3187D}"/>
              </a:ext>
            </a:extLst>
          </p:cNvPr>
          <p:cNvGrpSpPr/>
          <p:nvPr/>
        </p:nvGrpSpPr>
        <p:grpSpPr>
          <a:xfrm>
            <a:off x="5325399" y="7318174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06AAA56-1214-46C1-843C-2D5D515E2C34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660DF4A-A0A2-4B04-B2CE-8C6240EB4A60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4" name="Graphic 27">
            <a:extLst>
              <a:ext uri="{FF2B5EF4-FFF2-40B4-BE49-F238E27FC236}">
                <a16:creationId xmlns:a16="http://schemas.microsoft.com/office/drawing/2014/main" id="{7E6DE579-EA05-4304-9F54-1441B4EC029F}"/>
              </a:ext>
            </a:extLst>
          </p:cNvPr>
          <p:cNvGrpSpPr/>
          <p:nvPr/>
        </p:nvGrpSpPr>
        <p:grpSpPr>
          <a:xfrm>
            <a:off x="3923477" y="7318174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D535733-F634-4829-B8CF-9D61B23E8548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0638176-DAA2-4D75-8026-B14A2C2E3194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0CA44E5-2C1C-4887-AD78-302C896AA13B}"/>
              </a:ext>
            </a:extLst>
          </p:cNvPr>
          <p:cNvGrpSpPr/>
          <p:nvPr/>
        </p:nvGrpSpPr>
        <p:grpSpPr>
          <a:xfrm>
            <a:off x="4624438" y="7318174"/>
            <a:ext cx="457200" cy="457200"/>
            <a:chOff x="5237778" y="9157148"/>
            <a:chExt cx="497244" cy="497244"/>
          </a:xfrm>
          <a:effectLst/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EEABEE7B-017B-4674-84C4-4076CC970D29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Graphic 35">
              <a:extLst>
                <a:ext uri="{FF2B5EF4-FFF2-40B4-BE49-F238E27FC236}">
                  <a16:creationId xmlns:a16="http://schemas.microsoft.com/office/drawing/2014/main" id="{98AD0355-AF05-437C-A315-B42ED9981E50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794162716"/>
      </p:ext>
    </p:extLst>
  </p:cSld>
  <p:clrMapOvr>
    <a:masterClrMapping/>
  </p:clrMapOvr>
  <p:transition spd="med" advClick="0" advTm="0">
    <p:wipe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0" dur="1600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1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32" presetClass="emph" presetSubtype="0" fill="hold" grpId="1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30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44" dur="600" fill="hold"/>
                                        <p:tgtEl>
                                          <p:spTgt spid="15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50" dur="1600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2" presetClass="entr" presetSubtype="4" accel="20000" decel="8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accel="20000" decel="8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8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8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75" dur="1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0" dur="1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85" dur="1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0" dur="1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95" dur="1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100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2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105" dur="17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80000">
                                      <p:cBhvr>
                                        <p:cTn id="110" dur="1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115" dur="17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8" grpId="0" animBg="1"/>
      <p:bldP spid="9" grpId="0" animBg="1"/>
      <p:bldP spid="9" grpId="1" animBg="1"/>
      <p:bldP spid="28" grpId="0" animBg="1"/>
      <p:bldP spid="29" grpId="0" animBg="1"/>
      <p:bldP spid="29" grpId="1" animBg="1"/>
      <p:bldP spid="12" grpId="0"/>
      <p:bldP spid="12" grpId="1"/>
      <p:bldP spid="13" grpId="0"/>
      <p:bldP spid="13" grpId="1"/>
      <p:bldP spid="14" grpId="0"/>
      <p:bldP spid="3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359C777-C887-454D-A325-CE67E97ABC2C}"/>
              </a:ext>
            </a:extLst>
          </p:cNvPr>
          <p:cNvSpPr/>
          <p:nvPr/>
        </p:nvSpPr>
        <p:spPr>
          <a:xfrm rot="14593631" flipH="1">
            <a:off x="-9350261" y="-29142"/>
            <a:ext cx="16858358" cy="23283935"/>
          </a:xfrm>
          <a:custGeom>
            <a:avLst/>
            <a:gdLst>
              <a:gd name="connsiteX0" fmla="*/ 1347480 w 16858358"/>
              <a:gd name="connsiteY0" fmla="*/ 20954830 h 23283935"/>
              <a:gd name="connsiteX1" fmla="*/ 1314125 w 16858358"/>
              <a:gd name="connsiteY1" fmla="*/ 20894790 h 23283935"/>
              <a:gd name="connsiteX2" fmla="*/ 1343478 w 16858358"/>
              <a:gd name="connsiteY2" fmla="*/ 20889454 h 23283935"/>
              <a:gd name="connsiteX3" fmla="*/ 1347480 w 16858358"/>
              <a:gd name="connsiteY3" fmla="*/ 20954830 h 23283935"/>
              <a:gd name="connsiteX4" fmla="*/ 1347480 w 16858358"/>
              <a:gd name="connsiteY4" fmla="*/ 20954830 h 23283935"/>
              <a:gd name="connsiteX5" fmla="*/ 16777382 w 16858358"/>
              <a:gd name="connsiteY5" fmla="*/ 3274152 h 23283935"/>
              <a:gd name="connsiteX6" fmla="*/ 16745361 w 16858358"/>
              <a:gd name="connsiteY6" fmla="*/ 3323517 h 23283935"/>
              <a:gd name="connsiteX7" fmla="*/ 16687992 w 16858358"/>
              <a:gd name="connsiteY7" fmla="*/ 3386224 h 23283935"/>
              <a:gd name="connsiteX8" fmla="*/ 16639960 w 16858358"/>
              <a:gd name="connsiteY8" fmla="*/ 3434254 h 23283935"/>
              <a:gd name="connsiteX9" fmla="*/ 16595933 w 16858358"/>
              <a:gd name="connsiteY9" fmla="*/ 3557000 h 23283935"/>
              <a:gd name="connsiteX10" fmla="*/ 16409146 w 16858358"/>
              <a:gd name="connsiteY10" fmla="*/ 3639719 h 23283935"/>
              <a:gd name="connsiteX11" fmla="*/ 16447838 w 16858358"/>
              <a:gd name="connsiteY11" fmla="*/ 3619707 h 23283935"/>
              <a:gd name="connsiteX12" fmla="*/ 16487864 w 16858358"/>
              <a:gd name="connsiteY12" fmla="*/ 3601028 h 23283935"/>
              <a:gd name="connsiteX13" fmla="*/ 16413148 w 16858358"/>
              <a:gd name="connsiteY13" fmla="*/ 3586352 h 23283935"/>
              <a:gd name="connsiteX14" fmla="*/ 16353109 w 16858358"/>
              <a:gd name="connsiteY14" fmla="*/ 3561002 h 23283935"/>
              <a:gd name="connsiteX15" fmla="*/ 16306413 w 16858358"/>
              <a:gd name="connsiteY15" fmla="*/ 3551663 h 23283935"/>
              <a:gd name="connsiteX16" fmla="*/ 16314419 w 16858358"/>
              <a:gd name="connsiteY16" fmla="*/ 3594357 h 23283935"/>
              <a:gd name="connsiteX17" fmla="*/ 16311750 w 16858358"/>
              <a:gd name="connsiteY17" fmla="*/ 3611702 h 23283935"/>
              <a:gd name="connsiteX18" fmla="*/ 16233032 w 16858358"/>
              <a:gd name="connsiteY18" fmla="*/ 3561002 h 23283935"/>
              <a:gd name="connsiteX19" fmla="*/ 16170326 w 16858358"/>
              <a:gd name="connsiteY19" fmla="*/ 3551663 h 23283935"/>
              <a:gd name="connsiteX20" fmla="*/ 16079601 w 16858358"/>
              <a:gd name="connsiteY20" fmla="*/ 3587686 h 23283935"/>
              <a:gd name="connsiteX21" fmla="*/ 15939511 w 16858358"/>
              <a:gd name="connsiteY21" fmla="*/ 3621041 h 23283935"/>
              <a:gd name="connsiteX22" fmla="*/ 15898151 w 16858358"/>
              <a:gd name="connsiteY22" fmla="*/ 3733113 h 23283935"/>
              <a:gd name="connsiteX23" fmla="*/ 15840782 w 16858358"/>
              <a:gd name="connsiteY23" fmla="*/ 3905223 h 23283935"/>
              <a:gd name="connsiteX24" fmla="*/ 15831442 w 16858358"/>
              <a:gd name="connsiteY24" fmla="*/ 3935910 h 23283935"/>
              <a:gd name="connsiteX25" fmla="*/ 15806092 w 16858358"/>
              <a:gd name="connsiteY25" fmla="*/ 3955923 h 23283935"/>
              <a:gd name="connsiteX26" fmla="*/ 15728710 w 16858358"/>
              <a:gd name="connsiteY26" fmla="*/ 3962593 h 23283935"/>
              <a:gd name="connsiteX27" fmla="*/ 15768735 w 16858358"/>
              <a:gd name="connsiteY27" fmla="*/ 3977270 h 23283935"/>
              <a:gd name="connsiteX28" fmla="*/ 15832775 w 16858358"/>
              <a:gd name="connsiteY28" fmla="*/ 4054652 h 23283935"/>
              <a:gd name="connsiteX29" fmla="*/ 15827440 w 16858358"/>
              <a:gd name="connsiteY29" fmla="*/ 4126699 h 23283935"/>
              <a:gd name="connsiteX30" fmla="*/ 15807427 w 16858358"/>
              <a:gd name="connsiteY30" fmla="*/ 4160053 h 23283935"/>
              <a:gd name="connsiteX31" fmla="*/ 15772737 w 16858358"/>
              <a:gd name="connsiteY31" fmla="*/ 4200079 h 23283935"/>
              <a:gd name="connsiteX32" fmla="*/ 15763398 w 16858358"/>
              <a:gd name="connsiteY32" fmla="*/ 4270791 h 23283935"/>
              <a:gd name="connsiteX33" fmla="*/ 15775406 w 16858358"/>
              <a:gd name="connsiteY33" fmla="*/ 4320156 h 23283935"/>
              <a:gd name="connsiteX34" fmla="*/ 15790082 w 16858358"/>
              <a:gd name="connsiteY34" fmla="*/ 4388200 h 23283935"/>
              <a:gd name="connsiteX35" fmla="*/ 15795419 w 16858358"/>
              <a:gd name="connsiteY35" fmla="*/ 4489598 h 23283935"/>
              <a:gd name="connsiteX36" fmla="*/ 15850121 w 16858358"/>
              <a:gd name="connsiteY36" fmla="*/ 4514948 h 23283935"/>
              <a:gd name="connsiteX37" fmla="*/ 15834111 w 16858358"/>
              <a:gd name="connsiteY37" fmla="*/ 4445570 h 23283935"/>
              <a:gd name="connsiteX38" fmla="*/ 15834111 w 16858358"/>
              <a:gd name="connsiteY38" fmla="*/ 4386866 h 23283935"/>
              <a:gd name="connsiteX39" fmla="*/ 15843450 w 16858358"/>
              <a:gd name="connsiteY39" fmla="*/ 4337501 h 23283935"/>
              <a:gd name="connsiteX40" fmla="*/ 15886143 w 16858358"/>
              <a:gd name="connsiteY40" fmla="*/ 4265455 h 23283935"/>
              <a:gd name="connsiteX41" fmla="*/ 15975535 w 16858358"/>
              <a:gd name="connsiteY41" fmla="*/ 4240105 h 23283935"/>
              <a:gd name="connsiteX42" fmla="*/ 15934175 w 16858358"/>
              <a:gd name="connsiteY42" fmla="*/ 4296141 h 23283935"/>
              <a:gd name="connsiteX43" fmla="*/ 15922167 w 16858358"/>
              <a:gd name="connsiteY43" fmla="*/ 4382863 h 23283935"/>
              <a:gd name="connsiteX44" fmla="*/ 15931506 w 16858358"/>
              <a:gd name="connsiteY44" fmla="*/ 4413549 h 23283935"/>
              <a:gd name="connsiteX45" fmla="*/ 15880808 w 16858358"/>
              <a:gd name="connsiteY45" fmla="*/ 4453575 h 23283935"/>
              <a:gd name="connsiteX46" fmla="*/ 15796753 w 16858358"/>
              <a:gd name="connsiteY46" fmla="*/ 4581657 h 23283935"/>
              <a:gd name="connsiteX47" fmla="*/ 15740718 w 16858358"/>
              <a:gd name="connsiteY47" fmla="*/ 4620349 h 23283935"/>
              <a:gd name="connsiteX48" fmla="*/ 15802090 w 16858358"/>
              <a:gd name="connsiteY48" fmla="*/ 4635025 h 23283935"/>
              <a:gd name="connsiteX49" fmla="*/ 15814098 w 16858358"/>
              <a:gd name="connsiteY49" fmla="*/ 4676385 h 23283935"/>
              <a:gd name="connsiteX50" fmla="*/ 15715368 w 16858358"/>
              <a:gd name="connsiteY50" fmla="*/ 4944557 h 23283935"/>
              <a:gd name="connsiteX51" fmla="*/ 15702026 w 16858358"/>
              <a:gd name="connsiteY51" fmla="*/ 4965904 h 23283935"/>
              <a:gd name="connsiteX52" fmla="*/ 15720705 w 16858358"/>
              <a:gd name="connsiteY52" fmla="*/ 5007264 h 23283935"/>
              <a:gd name="connsiteX53" fmla="*/ 15787414 w 16858358"/>
              <a:gd name="connsiteY53" fmla="*/ 5097989 h 23283935"/>
              <a:gd name="connsiteX54" fmla="*/ 15752724 w 16858358"/>
              <a:gd name="connsiteY54" fmla="*/ 5097989 h 23283935"/>
              <a:gd name="connsiteX55" fmla="*/ 15740718 w 16858358"/>
              <a:gd name="connsiteY55" fmla="*/ 5143351 h 23283935"/>
              <a:gd name="connsiteX56" fmla="*/ 15891480 w 16858358"/>
              <a:gd name="connsiteY56" fmla="*/ 5292781 h 23283935"/>
              <a:gd name="connsiteX57" fmla="*/ 15962193 w 16858358"/>
              <a:gd name="connsiteY57" fmla="*/ 5352819 h 23283935"/>
              <a:gd name="connsiteX58" fmla="*/ 15980872 w 16858358"/>
              <a:gd name="connsiteY58" fmla="*/ 5378169 h 23283935"/>
              <a:gd name="connsiteX59" fmla="*/ 16032904 w 16858358"/>
              <a:gd name="connsiteY59" fmla="*/ 5383505 h 23283935"/>
              <a:gd name="connsiteX60" fmla="*/ 16007556 w 16858358"/>
              <a:gd name="connsiteY60" fmla="*/ 5443544 h 23283935"/>
              <a:gd name="connsiteX61" fmla="*/ 15990211 w 16858358"/>
              <a:gd name="connsiteY61" fmla="*/ 5484904 h 23283935"/>
              <a:gd name="connsiteX62" fmla="*/ 16020898 w 16858358"/>
              <a:gd name="connsiteY62" fmla="*/ 5556950 h 23283935"/>
              <a:gd name="connsiteX63" fmla="*/ 16139639 w 16858358"/>
              <a:gd name="connsiteY63" fmla="*/ 5726392 h 23283935"/>
              <a:gd name="connsiteX64" fmla="*/ 16251711 w 16858358"/>
              <a:gd name="connsiteY64" fmla="*/ 5785096 h 23283935"/>
              <a:gd name="connsiteX65" fmla="*/ 16329095 w 16858358"/>
              <a:gd name="connsiteY65" fmla="*/ 5803775 h 23283935"/>
              <a:gd name="connsiteX66" fmla="*/ 16386464 w 16858358"/>
              <a:gd name="connsiteY66" fmla="*/ 5835795 h 23283935"/>
              <a:gd name="connsiteX67" fmla="*/ 16322424 w 16858358"/>
              <a:gd name="connsiteY67" fmla="*/ 5869150 h 23283935"/>
              <a:gd name="connsiteX68" fmla="*/ 16159652 w 16858358"/>
              <a:gd name="connsiteY68" fmla="*/ 5881158 h 23283935"/>
              <a:gd name="connsiteX69" fmla="*/ 16199678 w 16858358"/>
              <a:gd name="connsiteY69" fmla="*/ 5897168 h 23283935"/>
              <a:gd name="connsiteX70" fmla="*/ 16218357 w 16858358"/>
              <a:gd name="connsiteY70" fmla="*/ 5923852 h 23283935"/>
              <a:gd name="connsiteX71" fmla="*/ 16114291 w 16858358"/>
              <a:gd name="connsiteY71" fmla="*/ 5903839 h 23283935"/>
              <a:gd name="connsiteX72" fmla="*/ 15959523 w 16858358"/>
              <a:gd name="connsiteY72" fmla="*/ 5795770 h 23283935"/>
              <a:gd name="connsiteX73" fmla="*/ 15788748 w 16858358"/>
              <a:gd name="connsiteY73" fmla="*/ 5654346 h 23283935"/>
              <a:gd name="connsiteX74" fmla="*/ 15583283 w 16858358"/>
              <a:gd name="connsiteY74" fmla="*/ 5519593 h 23283935"/>
              <a:gd name="connsiteX75" fmla="*/ 15504565 w 16858358"/>
              <a:gd name="connsiteY75" fmla="*/ 5454217 h 23283935"/>
              <a:gd name="connsiteX76" fmla="*/ 15485886 w 16858358"/>
              <a:gd name="connsiteY76" fmla="*/ 5415526 h 23283935"/>
              <a:gd name="connsiteX77" fmla="*/ 15463206 w 16858358"/>
              <a:gd name="connsiteY77" fmla="*/ 5499580 h 23283935"/>
              <a:gd name="connsiteX78" fmla="*/ 15439190 w 16858358"/>
              <a:gd name="connsiteY78" fmla="*/ 5532935 h 23283935"/>
              <a:gd name="connsiteX79" fmla="*/ 15416509 w 16858358"/>
              <a:gd name="connsiteY79" fmla="*/ 5528932 h 23283935"/>
              <a:gd name="connsiteX80" fmla="*/ 15495227 w 16858358"/>
              <a:gd name="connsiteY80" fmla="*/ 5587636 h 23283935"/>
              <a:gd name="connsiteX81" fmla="*/ 15555265 w 16858358"/>
              <a:gd name="connsiteY81" fmla="*/ 5709047 h 23283935"/>
              <a:gd name="connsiteX82" fmla="*/ 15475214 w 16858358"/>
              <a:gd name="connsiteY82" fmla="*/ 5713050 h 23283935"/>
              <a:gd name="connsiteX83" fmla="*/ 15419177 w 16858358"/>
              <a:gd name="connsiteY83" fmla="*/ 5709047 h 23283935"/>
              <a:gd name="connsiteX84" fmla="*/ 15312442 w 16858358"/>
              <a:gd name="connsiteY84" fmla="*/ 5741068 h 23283935"/>
              <a:gd name="connsiteX85" fmla="*/ 15209710 w 16858358"/>
              <a:gd name="connsiteY85" fmla="*/ 5799773 h 23283935"/>
              <a:gd name="connsiteX86" fmla="*/ 15160345 w 16858358"/>
              <a:gd name="connsiteY86" fmla="*/ 5850472 h 23283935"/>
              <a:gd name="connsiteX87" fmla="*/ 15081628 w 16858358"/>
              <a:gd name="connsiteY87" fmla="*/ 5890497 h 23283935"/>
              <a:gd name="connsiteX88" fmla="*/ 15052275 w 16858358"/>
              <a:gd name="connsiteY88" fmla="*/ 5925186 h 23283935"/>
              <a:gd name="connsiteX89" fmla="*/ 15041602 w 16858358"/>
              <a:gd name="connsiteY89" fmla="*/ 5953204 h 23283935"/>
              <a:gd name="connsiteX90" fmla="*/ 15050941 w 16858358"/>
              <a:gd name="connsiteY90" fmla="*/ 6058605 h 23283935"/>
              <a:gd name="connsiteX91" fmla="*/ 14961551 w 16858358"/>
              <a:gd name="connsiteY91" fmla="*/ 6135988 h 23283935"/>
              <a:gd name="connsiteX92" fmla="*/ 14954880 w 16858358"/>
              <a:gd name="connsiteY92" fmla="*/ 6176014 h 23283935"/>
              <a:gd name="connsiteX93" fmla="*/ 14837470 w 16858358"/>
              <a:gd name="connsiteY93" fmla="*/ 6420171 h 23283935"/>
              <a:gd name="connsiteX94" fmla="*/ 14814790 w 16858358"/>
              <a:gd name="connsiteY94" fmla="*/ 6470870 h 23283935"/>
              <a:gd name="connsiteX95" fmla="*/ 14761422 w 16858358"/>
              <a:gd name="connsiteY95" fmla="*/ 6622967 h 23283935"/>
              <a:gd name="connsiteX96" fmla="*/ 14701384 w 16858358"/>
              <a:gd name="connsiteY96" fmla="*/ 6728368 h 23283935"/>
              <a:gd name="connsiteX97" fmla="*/ 14601320 w 16858358"/>
              <a:gd name="connsiteY97" fmla="*/ 6877797 h 23283935"/>
              <a:gd name="connsiteX98" fmla="*/ 14546618 w 16858358"/>
              <a:gd name="connsiteY98" fmla="*/ 6989870 h 23283935"/>
              <a:gd name="connsiteX99" fmla="*/ 14531941 w 16858358"/>
              <a:gd name="connsiteY99" fmla="*/ 7069921 h 23283935"/>
              <a:gd name="connsiteX100" fmla="*/ 14313135 w 16858358"/>
              <a:gd name="connsiteY100" fmla="*/ 7466175 h 23283935"/>
              <a:gd name="connsiteX101" fmla="*/ 14247759 w 16858358"/>
              <a:gd name="connsiteY101" fmla="*/ 7587586 h 23283935"/>
              <a:gd name="connsiteX102" fmla="*/ 14182384 w 16858358"/>
              <a:gd name="connsiteY102" fmla="*/ 7699658 h 23283935"/>
              <a:gd name="connsiteX103" fmla="*/ 14146361 w 16858358"/>
              <a:gd name="connsiteY103" fmla="*/ 7741018 h 23283935"/>
              <a:gd name="connsiteX104" fmla="*/ 14127682 w 16858358"/>
              <a:gd name="connsiteY104" fmla="*/ 7781044 h 23283935"/>
              <a:gd name="connsiteX105" fmla="*/ 14075648 w 16858358"/>
              <a:gd name="connsiteY105" fmla="*/ 7879773 h 23283935"/>
              <a:gd name="connsiteX106" fmla="*/ 14027618 w 16858358"/>
              <a:gd name="connsiteY106" fmla="*/ 7951820 h 23283935"/>
              <a:gd name="connsiteX107" fmla="*/ 13908875 w 16858358"/>
              <a:gd name="connsiteY107" fmla="*/ 8155951 h 23283935"/>
              <a:gd name="connsiteX108" fmla="*/ 13864846 w 16858358"/>
              <a:gd name="connsiteY108" fmla="*/ 8227997 h 23283935"/>
              <a:gd name="connsiteX109" fmla="*/ 13831491 w 16858358"/>
              <a:gd name="connsiteY109" fmla="*/ 8333398 h 23283935"/>
              <a:gd name="connsiteX110" fmla="*/ 13754109 w 16858358"/>
              <a:gd name="connsiteY110" fmla="*/ 8468151 h 23283935"/>
              <a:gd name="connsiteX111" fmla="*/ 13680729 w 16858358"/>
              <a:gd name="connsiteY111" fmla="*/ 8577555 h 23283935"/>
              <a:gd name="connsiteX112" fmla="*/ 13654045 w 16858358"/>
              <a:gd name="connsiteY112" fmla="*/ 8640261 h 23283935"/>
              <a:gd name="connsiteX113" fmla="*/ 13598009 w 16858358"/>
              <a:gd name="connsiteY113" fmla="*/ 8788357 h 23283935"/>
              <a:gd name="connsiteX114" fmla="*/ 13360523 w 16858358"/>
              <a:gd name="connsiteY114" fmla="*/ 9208626 h 23283935"/>
              <a:gd name="connsiteX115" fmla="*/ 13149721 w 16858358"/>
              <a:gd name="connsiteY115" fmla="*/ 9543507 h 23283935"/>
              <a:gd name="connsiteX116" fmla="*/ 13147053 w 16858358"/>
              <a:gd name="connsiteY116" fmla="*/ 9574194 h 23283935"/>
              <a:gd name="connsiteX117" fmla="*/ 13119034 w 16858358"/>
              <a:gd name="connsiteY117" fmla="*/ 9622225 h 23283935"/>
              <a:gd name="connsiteX118" fmla="*/ 13077675 w 16858358"/>
              <a:gd name="connsiteY118" fmla="*/ 9656914 h 23283935"/>
              <a:gd name="connsiteX119" fmla="*/ 12953595 w 16858358"/>
              <a:gd name="connsiteY119" fmla="*/ 9935759 h 23283935"/>
              <a:gd name="connsiteX120" fmla="*/ 12901562 w 16858358"/>
              <a:gd name="connsiteY120" fmla="*/ 10033155 h 23283935"/>
              <a:gd name="connsiteX121" fmla="*/ 12844192 w 16858358"/>
              <a:gd name="connsiteY121" fmla="*/ 10157235 h 23283935"/>
              <a:gd name="connsiteX122" fmla="*/ 12433261 w 16858358"/>
              <a:gd name="connsiteY122" fmla="*/ 10884368 h 23283935"/>
              <a:gd name="connsiteX123" fmla="*/ 12365217 w 16858358"/>
              <a:gd name="connsiteY123" fmla="*/ 11003111 h 23283935"/>
              <a:gd name="connsiteX124" fmla="*/ 12282497 w 16858358"/>
              <a:gd name="connsiteY124" fmla="*/ 11151206 h 23283935"/>
              <a:gd name="connsiteX125" fmla="*/ 11756827 w 16858358"/>
              <a:gd name="connsiteY125" fmla="*/ 12055786 h 23283935"/>
              <a:gd name="connsiteX126" fmla="*/ 11739483 w 16858358"/>
              <a:gd name="connsiteY126" fmla="*/ 12126499 h 23283935"/>
              <a:gd name="connsiteX127" fmla="*/ 11723472 w 16858358"/>
              <a:gd name="connsiteY127" fmla="*/ 12175863 h 23283935"/>
              <a:gd name="connsiteX128" fmla="*/ 11611400 w 16858358"/>
              <a:gd name="connsiteY128" fmla="*/ 12305279 h 23283935"/>
              <a:gd name="connsiteX129" fmla="*/ 11578045 w 16858358"/>
              <a:gd name="connsiteY129" fmla="*/ 12378660 h 23283935"/>
              <a:gd name="connsiteX130" fmla="*/ 11211143 w 16858358"/>
              <a:gd name="connsiteY130" fmla="*/ 13019071 h 23283935"/>
              <a:gd name="connsiteX131" fmla="*/ 11105743 w 16858358"/>
              <a:gd name="connsiteY131" fmla="*/ 13181842 h 23283935"/>
              <a:gd name="connsiteX132" fmla="*/ 10932298 w 16858358"/>
              <a:gd name="connsiteY132" fmla="*/ 13448680 h 23283935"/>
              <a:gd name="connsiteX133" fmla="*/ 10629437 w 16858358"/>
              <a:gd name="connsiteY133" fmla="*/ 13932991 h 23283935"/>
              <a:gd name="connsiteX134" fmla="*/ 10584074 w 16858358"/>
              <a:gd name="connsiteY134" fmla="*/ 14005036 h 23283935"/>
              <a:gd name="connsiteX135" fmla="*/ 10461329 w 16858358"/>
              <a:gd name="connsiteY135" fmla="*/ 14210502 h 23283935"/>
              <a:gd name="connsiteX136" fmla="*/ 10283882 w 16858358"/>
              <a:gd name="connsiteY136" fmla="*/ 14504023 h 23283935"/>
              <a:gd name="connsiteX137" fmla="*/ 10191823 w 16858358"/>
              <a:gd name="connsiteY137" fmla="*/ 14642779 h 23283935"/>
              <a:gd name="connsiteX138" fmla="*/ 10130450 w 16858358"/>
              <a:gd name="connsiteY138" fmla="*/ 14782869 h 23283935"/>
              <a:gd name="connsiteX139" fmla="*/ 10093093 w 16858358"/>
              <a:gd name="connsiteY139" fmla="*/ 14845576 h 23283935"/>
              <a:gd name="connsiteX140" fmla="*/ 9934324 w 16858358"/>
              <a:gd name="connsiteY140" fmla="*/ 15060381 h 23283935"/>
              <a:gd name="connsiteX141" fmla="*/ 9540738 w 16858358"/>
              <a:gd name="connsiteY141" fmla="*/ 15672773 h 23283935"/>
              <a:gd name="connsiteX142" fmla="*/ 9468692 w 16858358"/>
              <a:gd name="connsiteY142" fmla="*/ 15784845 h 23283935"/>
              <a:gd name="connsiteX143" fmla="*/ 9400648 w 16858358"/>
              <a:gd name="connsiteY143" fmla="*/ 15880908 h 23283935"/>
              <a:gd name="connsiteX144" fmla="*/ 9351284 w 16858358"/>
              <a:gd name="connsiteY144" fmla="*/ 15954288 h 23283935"/>
              <a:gd name="connsiteX145" fmla="*/ 9189846 w 16858358"/>
              <a:gd name="connsiteY145" fmla="*/ 16225128 h 23283935"/>
              <a:gd name="connsiteX146" fmla="*/ 8894991 w 16858358"/>
              <a:gd name="connsiteY146" fmla="*/ 16713441 h 23283935"/>
              <a:gd name="connsiteX147" fmla="*/ 8766908 w 16858358"/>
              <a:gd name="connsiteY147" fmla="*/ 16894892 h 23283935"/>
              <a:gd name="connsiteX148" fmla="*/ 8646831 w 16858358"/>
              <a:gd name="connsiteY148" fmla="*/ 17064334 h 23283935"/>
              <a:gd name="connsiteX149" fmla="*/ 8536093 w 16858358"/>
              <a:gd name="connsiteY149" fmla="*/ 17208426 h 23283935"/>
              <a:gd name="connsiteX150" fmla="*/ 8489397 w 16858358"/>
              <a:gd name="connsiteY150" fmla="*/ 17304488 h 23283935"/>
              <a:gd name="connsiteX151" fmla="*/ 8416016 w 16858358"/>
              <a:gd name="connsiteY151" fmla="*/ 17417894 h 23283935"/>
              <a:gd name="connsiteX152" fmla="*/ 8343971 w 16858358"/>
              <a:gd name="connsiteY152" fmla="*/ 17515290 h 23283935"/>
              <a:gd name="connsiteX153" fmla="*/ 8322623 w 16858358"/>
              <a:gd name="connsiteY153" fmla="*/ 17588670 h 23283935"/>
              <a:gd name="connsiteX154" fmla="*/ 8278595 w 16858358"/>
              <a:gd name="connsiteY154" fmla="*/ 17655380 h 23283935"/>
              <a:gd name="connsiteX155" fmla="*/ 8091809 w 16858358"/>
              <a:gd name="connsiteY155" fmla="*/ 17899536 h 23283935"/>
              <a:gd name="connsiteX156" fmla="*/ 8001084 w 16858358"/>
              <a:gd name="connsiteY156" fmla="*/ 18024950 h 23283935"/>
              <a:gd name="connsiteX157" fmla="*/ 7715567 w 16858358"/>
              <a:gd name="connsiteY157" fmla="*/ 18522602 h 23283935"/>
              <a:gd name="connsiteX158" fmla="*/ 7583483 w 16858358"/>
              <a:gd name="connsiteY158" fmla="*/ 18706720 h 23283935"/>
              <a:gd name="connsiteX159" fmla="*/ 7518107 w 16858358"/>
              <a:gd name="connsiteY159" fmla="*/ 18804116 h 23283935"/>
              <a:gd name="connsiteX160" fmla="*/ 7407369 w 16858358"/>
              <a:gd name="connsiteY160" fmla="*/ 18952212 h 23283935"/>
              <a:gd name="connsiteX161" fmla="*/ 7312642 w 16858358"/>
              <a:gd name="connsiteY161" fmla="*/ 19105644 h 23283935"/>
              <a:gd name="connsiteX162" fmla="*/ 7253938 w 16858358"/>
              <a:gd name="connsiteY162" fmla="*/ 19183026 h 23283935"/>
              <a:gd name="connsiteX163" fmla="*/ 6965752 w 16858358"/>
              <a:gd name="connsiteY163" fmla="*/ 19604630 h 23283935"/>
              <a:gd name="connsiteX164" fmla="*/ 6769627 w 16858358"/>
              <a:gd name="connsiteY164" fmla="*/ 19827440 h 23283935"/>
              <a:gd name="connsiteX165" fmla="*/ 6664226 w 16858358"/>
              <a:gd name="connsiteY165" fmla="*/ 19952854 h 23283935"/>
              <a:gd name="connsiteX166" fmla="*/ 6561493 w 16858358"/>
              <a:gd name="connsiteY166" fmla="*/ 20181000 h 23283935"/>
              <a:gd name="connsiteX167" fmla="*/ 6063840 w 16858358"/>
              <a:gd name="connsiteY167" fmla="*/ 20813406 h 23283935"/>
              <a:gd name="connsiteX168" fmla="*/ 5841031 w 16858358"/>
              <a:gd name="connsiteY168" fmla="*/ 21070904 h 23283935"/>
              <a:gd name="connsiteX169" fmla="*/ 5759645 w 16858358"/>
              <a:gd name="connsiteY169" fmla="*/ 21166966 h 23283935"/>
              <a:gd name="connsiteX170" fmla="*/ 5688933 w 16858358"/>
              <a:gd name="connsiteY170" fmla="*/ 21260358 h 23283935"/>
              <a:gd name="connsiteX171" fmla="*/ 5636900 w 16858358"/>
              <a:gd name="connsiteY171" fmla="*/ 21336408 h 23283935"/>
              <a:gd name="connsiteX172" fmla="*/ 5570190 w 16858358"/>
              <a:gd name="connsiteY172" fmla="*/ 21412456 h 23283935"/>
              <a:gd name="connsiteX173" fmla="*/ 5370062 w 16858358"/>
              <a:gd name="connsiteY173" fmla="*/ 21633932 h 23283935"/>
              <a:gd name="connsiteX174" fmla="*/ 5200620 w 16858358"/>
              <a:gd name="connsiteY174" fmla="*/ 21814048 h 23283935"/>
              <a:gd name="connsiteX175" fmla="*/ 5173936 w 16858358"/>
              <a:gd name="connsiteY175" fmla="*/ 21860744 h 23283935"/>
              <a:gd name="connsiteX176" fmla="*/ 5116566 w 16858358"/>
              <a:gd name="connsiteY176" fmla="*/ 21892766 h 23283935"/>
              <a:gd name="connsiteX177" fmla="*/ 5100555 w 16858358"/>
              <a:gd name="connsiteY177" fmla="*/ 21906106 h 23283935"/>
              <a:gd name="connsiteX178" fmla="*/ 5073872 w 16858358"/>
              <a:gd name="connsiteY178" fmla="*/ 21964812 h 23283935"/>
              <a:gd name="connsiteX179" fmla="*/ 5020504 w 16858358"/>
              <a:gd name="connsiteY179" fmla="*/ 22012842 h 23283935"/>
              <a:gd name="connsiteX180" fmla="*/ 4947124 w 16858358"/>
              <a:gd name="connsiteY180" fmla="*/ 22123578 h 23283935"/>
              <a:gd name="connsiteX181" fmla="*/ 4716309 w 16858358"/>
              <a:gd name="connsiteY181" fmla="*/ 22293022 h 23283935"/>
              <a:gd name="connsiteX182" fmla="*/ 4684289 w 16858358"/>
              <a:gd name="connsiteY182" fmla="*/ 22337050 h 23283935"/>
              <a:gd name="connsiteX183" fmla="*/ 4677618 w 16858358"/>
              <a:gd name="connsiteY183" fmla="*/ 22403758 h 23283935"/>
              <a:gd name="connsiteX184" fmla="*/ 4636258 w 16858358"/>
              <a:gd name="connsiteY184" fmla="*/ 22517164 h 23283935"/>
              <a:gd name="connsiteX185" fmla="*/ 4596232 w 16858358"/>
              <a:gd name="connsiteY185" fmla="*/ 22557190 h 23283935"/>
              <a:gd name="connsiteX186" fmla="*/ 4504173 w 16858358"/>
              <a:gd name="connsiteY186" fmla="*/ 22578538 h 23283935"/>
              <a:gd name="connsiteX187" fmla="*/ 4517515 w 16858358"/>
              <a:gd name="connsiteY187" fmla="*/ 22619898 h 23283935"/>
              <a:gd name="connsiteX188" fmla="*/ 4518849 w 16858358"/>
              <a:gd name="connsiteY188" fmla="*/ 22669262 h 23283935"/>
              <a:gd name="connsiteX189" fmla="*/ 4449471 w 16858358"/>
              <a:gd name="connsiteY189" fmla="*/ 22682604 h 23283935"/>
              <a:gd name="connsiteX190" fmla="*/ 4420119 w 16858358"/>
              <a:gd name="connsiteY190" fmla="*/ 22673266 h 23283935"/>
              <a:gd name="connsiteX191" fmla="*/ 4436129 w 16858358"/>
              <a:gd name="connsiteY191" fmla="*/ 22755984 h 23283935"/>
              <a:gd name="connsiteX192" fmla="*/ 4432127 w 16858358"/>
              <a:gd name="connsiteY192" fmla="*/ 22774664 h 23283935"/>
              <a:gd name="connsiteX193" fmla="*/ 4312050 w 16858358"/>
              <a:gd name="connsiteY193" fmla="*/ 22898744 h 23283935"/>
              <a:gd name="connsiteX194" fmla="*/ 4345404 w 16858358"/>
              <a:gd name="connsiteY194" fmla="*/ 22981464 h 23283935"/>
              <a:gd name="connsiteX195" fmla="*/ 4381427 w 16858358"/>
              <a:gd name="connsiteY195" fmla="*/ 23041502 h 23283935"/>
              <a:gd name="connsiteX196" fmla="*/ 4316052 w 16858358"/>
              <a:gd name="connsiteY196" fmla="*/ 23029494 h 23283935"/>
              <a:gd name="connsiteX197" fmla="*/ 4272024 w 16858358"/>
              <a:gd name="connsiteY197" fmla="*/ 23065518 h 23283935"/>
              <a:gd name="connsiteX198" fmla="*/ 4201312 w 16858358"/>
              <a:gd name="connsiteY198" fmla="*/ 23112214 h 23283935"/>
              <a:gd name="connsiteX199" fmla="*/ 4109253 w 16858358"/>
              <a:gd name="connsiteY199" fmla="*/ 23136228 h 23283935"/>
              <a:gd name="connsiteX200" fmla="*/ 4057219 w 16858358"/>
              <a:gd name="connsiteY200" fmla="*/ 23140232 h 23283935"/>
              <a:gd name="connsiteX201" fmla="*/ 3959823 w 16858358"/>
              <a:gd name="connsiteY201" fmla="*/ 23098872 h 23283935"/>
              <a:gd name="connsiteX202" fmla="*/ 3999849 w 16858358"/>
              <a:gd name="connsiteY202" fmla="*/ 23156242 h 23283935"/>
              <a:gd name="connsiteX203" fmla="*/ 4045212 w 16858358"/>
              <a:gd name="connsiteY203" fmla="*/ 23204272 h 23283935"/>
              <a:gd name="connsiteX204" fmla="*/ 3934474 w 16858358"/>
              <a:gd name="connsiteY204" fmla="*/ 23156242 h 23283935"/>
              <a:gd name="connsiteX205" fmla="*/ 3829073 w 16858358"/>
              <a:gd name="connsiteY205" fmla="*/ 23105544 h 23283935"/>
              <a:gd name="connsiteX206" fmla="*/ 3737014 w 16858358"/>
              <a:gd name="connsiteY206" fmla="*/ 23044170 h 23283935"/>
              <a:gd name="connsiteX207" fmla="*/ 3640952 w 16858358"/>
              <a:gd name="connsiteY207" fmla="*/ 22986800 h 23283935"/>
              <a:gd name="connsiteX208" fmla="*/ 3604929 w 16858358"/>
              <a:gd name="connsiteY208" fmla="*/ 22960116 h 23283935"/>
              <a:gd name="connsiteX209" fmla="*/ 3520875 w 16858358"/>
              <a:gd name="connsiteY209" fmla="*/ 22864054 h 23283935"/>
              <a:gd name="connsiteX210" fmla="*/ 3542222 w 16858358"/>
              <a:gd name="connsiteY210" fmla="*/ 22922758 h 23283935"/>
              <a:gd name="connsiteX211" fmla="*/ 3526212 w 16858358"/>
              <a:gd name="connsiteY211" fmla="*/ 22944106 h 23283935"/>
              <a:gd name="connsiteX212" fmla="*/ 3391459 w 16858358"/>
              <a:gd name="connsiteY212" fmla="*/ 22808018 h 23283935"/>
              <a:gd name="connsiteX213" fmla="*/ 3439489 w 16858358"/>
              <a:gd name="connsiteY213" fmla="*/ 22838706 h 23283935"/>
              <a:gd name="connsiteX214" fmla="*/ 3471510 w 16858358"/>
              <a:gd name="connsiteY214" fmla="*/ 22853382 h 23283935"/>
              <a:gd name="connsiteX215" fmla="*/ 3368777 w 16858358"/>
              <a:gd name="connsiteY215" fmla="*/ 22754652 h 23283935"/>
              <a:gd name="connsiteX216" fmla="*/ 3272716 w 16858358"/>
              <a:gd name="connsiteY216" fmla="*/ 22706620 h 23283935"/>
              <a:gd name="connsiteX217" fmla="*/ 3195333 w 16858358"/>
              <a:gd name="connsiteY217" fmla="*/ 22681270 h 23283935"/>
              <a:gd name="connsiteX218" fmla="*/ 3208675 w 16858358"/>
              <a:gd name="connsiteY218" fmla="*/ 22723964 h 23283935"/>
              <a:gd name="connsiteX219" fmla="*/ 3227353 w 16858358"/>
              <a:gd name="connsiteY219" fmla="*/ 22755984 h 23283935"/>
              <a:gd name="connsiteX220" fmla="*/ 3152639 w 16858358"/>
              <a:gd name="connsiteY220" fmla="*/ 22679936 h 23283935"/>
              <a:gd name="connsiteX221" fmla="*/ 3092600 w 16858358"/>
              <a:gd name="connsiteY221" fmla="*/ 22585210 h 23283935"/>
              <a:gd name="connsiteX222" fmla="*/ 3025891 w 16858358"/>
              <a:gd name="connsiteY222" fmla="*/ 22521168 h 23283935"/>
              <a:gd name="connsiteX223" fmla="*/ 3069919 w 16858358"/>
              <a:gd name="connsiteY223" fmla="*/ 22594548 h 23283935"/>
              <a:gd name="connsiteX224" fmla="*/ 2977860 w 16858358"/>
              <a:gd name="connsiteY224" fmla="*/ 22526504 h 23283935"/>
              <a:gd name="connsiteX225" fmla="*/ 2867122 w 16858358"/>
              <a:gd name="connsiteY225" fmla="*/ 22385082 h 23283935"/>
              <a:gd name="connsiteX226" fmla="*/ 2875127 w 16858358"/>
              <a:gd name="connsiteY226" fmla="*/ 22345056 h 23283935"/>
              <a:gd name="connsiteX227" fmla="*/ 2916487 w 16858358"/>
              <a:gd name="connsiteY227" fmla="*/ 22389082 h 23283935"/>
              <a:gd name="connsiteX228" fmla="*/ 2960515 w 16858358"/>
              <a:gd name="connsiteY228" fmla="*/ 22399756 h 23283935"/>
              <a:gd name="connsiteX229" fmla="*/ 2783068 w 16858358"/>
              <a:gd name="connsiteY229" fmla="*/ 22167608 h 23283935"/>
              <a:gd name="connsiteX230" fmla="*/ 2628302 w 16858358"/>
              <a:gd name="connsiteY230" fmla="*/ 21954138 h 23283935"/>
              <a:gd name="connsiteX231" fmla="*/ 2597616 w 16858358"/>
              <a:gd name="connsiteY231" fmla="*/ 21920782 h 23283935"/>
              <a:gd name="connsiteX232" fmla="*/ 2546917 w 16858358"/>
              <a:gd name="connsiteY232" fmla="*/ 21955472 h 23283935"/>
              <a:gd name="connsiteX233" fmla="*/ 2508225 w 16858358"/>
              <a:gd name="connsiteY233" fmla="*/ 21944798 h 23283935"/>
              <a:gd name="connsiteX234" fmla="*/ 2508225 w 16858358"/>
              <a:gd name="connsiteY234" fmla="*/ 21902104 h 23283935"/>
              <a:gd name="connsiteX235" fmla="*/ 2492215 w 16858358"/>
              <a:gd name="connsiteY235" fmla="*/ 21862078 h 23283935"/>
              <a:gd name="connsiteX236" fmla="*/ 2432176 w 16858358"/>
              <a:gd name="connsiteY236" fmla="*/ 21863412 h 23283935"/>
              <a:gd name="connsiteX237" fmla="*/ 2382811 w 16858358"/>
              <a:gd name="connsiteY237" fmla="*/ 21856740 h 23283935"/>
              <a:gd name="connsiteX238" fmla="*/ 2288084 w 16858358"/>
              <a:gd name="connsiteY238" fmla="*/ 21679294 h 23283935"/>
              <a:gd name="connsiteX239" fmla="*/ 2346788 w 16858358"/>
              <a:gd name="connsiteY239" fmla="*/ 21742000 h 23283935"/>
              <a:gd name="connsiteX240" fmla="*/ 2472202 w 16858358"/>
              <a:gd name="connsiteY240" fmla="*/ 21735330 h 23283935"/>
              <a:gd name="connsiteX241" fmla="*/ 2402824 w 16858358"/>
              <a:gd name="connsiteY241" fmla="*/ 21712650 h 23283935"/>
              <a:gd name="connsiteX242" fmla="*/ 2386814 w 16858358"/>
              <a:gd name="connsiteY242" fmla="*/ 21700642 h 23283935"/>
              <a:gd name="connsiteX243" fmla="*/ 2210701 w 16858358"/>
              <a:gd name="connsiteY243" fmla="*/ 21505850 h 23283935"/>
              <a:gd name="connsiteX244" fmla="*/ 2043927 w 16858358"/>
              <a:gd name="connsiteY244" fmla="*/ 21349748 h 23283935"/>
              <a:gd name="connsiteX245" fmla="*/ 2027917 w 16858358"/>
              <a:gd name="connsiteY245" fmla="*/ 21299050 h 23283935"/>
              <a:gd name="connsiteX246" fmla="*/ 2030585 w 16858358"/>
              <a:gd name="connsiteY246" fmla="*/ 21233676 h 23283935"/>
              <a:gd name="connsiteX247" fmla="*/ 1999899 w 16858358"/>
              <a:gd name="connsiteY247" fmla="*/ 21200320 h 23283935"/>
              <a:gd name="connsiteX248" fmla="*/ 1879822 w 16858358"/>
              <a:gd name="connsiteY248" fmla="*/ 21097588 h 23283935"/>
              <a:gd name="connsiteX249" fmla="*/ 1846467 w 16858358"/>
              <a:gd name="connsiteY249" fmla="*/ 20986850 h 23283935"/>
              <a:gd name="connsiteX250" fmla="*/ 1826454 w 16858358"/>
              <a:gd name="connsiteY250" fmla="*/ 20958832 h 23283935"/>
              <a:gd name="connsiteX251" fmla="*/ 1846467 w 16858358"/>
              <a:gd name="connsiteY251" fmla="*/ 20902796 h 23283935"/>
              <a:gd name="connsiteX252" fmla="*/ 1931855 w 16858358"/>
              <a:gd name="connsiteY252" fmla="*/ 20938820 h 23283935"/>
              <a:gd name="connsiteX253" fmla="*/ 1949200 w 16858358"/>
              <a:gd name="connsiteY253" fmla="*/ 20977512 h 23283935"/>
              <a:gd name="connsiteX254" fmla="*/ 1979886 w 16858358"/>
              <a:gd name="connsiteY254" fmla="*/ 20920140 h 23283935"/>
              <a:gd name="connsiteX255" fmla="*/ 1998565 w 16858358"/>
              <a:gd name="connsiteY255" fmla="*/ 20838756 h 23283935"/>
              <a:gd name="connsiteX256" fmla="*/ 1982554 w 16858358"/>
              <a:gd name="connsiteY256" fmla="*/ 20808068 h 23283935"/>
              <a:gd name="connsiteX257" fmla="*/ 1979886 w 16858358"/>
              <a:gd name="connsiteY257" fmla="*/ 20768042 h 23283935"/>
              <a:gd name="connsiteX258" fmla="*/ 1989225 w 16858358"/>
              <a:gd name="connsiteY258" fmla="*/ 20717344 h 23283935"/>
              <a:gd name="connsiteX259" fmla="*/ 1998565 w 16858358"/>
              <a:gd name="connsiteY259" fmla="*/ 20690660 h 23283935"/>
              <a:gd name="connsiteX260" fmla="*/ 1971881 w 16858358"/>
              <a:gd name="connsiteY260" fmla="*/ 20647966 h 23283935"/>
              <a:gd name="connsiteX261" fmla="*/ 1878488 w 16858358"/>
              <a:gd name="connsiteY261" fmla="*/ 20627952 h 23283935"/>
              <a:gd name="connsiteX262" fmla="*/ 1799770 w 16858358"/>
              <a:gd name="connsiteY262" fmla="*/ 20563912 h 23283935"/>
              <a:gd name="connsiteX263" fmla="*/ 1846467 w 16858358"/>
              <a:gd name="connsiteY263" fmla="*/ 20494534 h 23283935"/>
              <a:gd name="connsiteX264" fmla="*/ 1773087 w 16858358"/>
              <a:gd name="connsiteY264" fmla="*/ 20374456 h 23283935"/>
              <a:gd name="connsiteX265" fmla="*/ 1737063 w 16858358"/>
              <a:gd name="connsiteY265" fmla="*/ 20323758 h 23283935"/>
              <a:gd name="connsiteX266" fmla="*/ 1789097 w 16858358"/>
              <a:gd name="connsiteY266" fmla="*/ 20343772 h 23283935"/>
              <a:gd name="connsiteX267" fmla="*/ 1835794 w 16858358"/>
              <a:gd name="connsiteY267" fmla="*/ 20366452 h 23283935"/>
              <a:gd name="connsiteX268" fmla="*/ 1826454 w 16858358"/>
              <a:gd name="connsiteY268" fmla="*/ 20314418 h 23283935"/>
              <a:gd name="connsiteX269" fmla="*/ 1811778 w 16858358"/>
              <a:gd name="connsiteY269" fmla="*/ 20242372 h 23283935"/>
              <a:gd name="connsiteX270" fmla="*/ 1865146 w 16858358"/>
              <a:gd name="connsiteY270" fmla="*/ 20239704 h 23283935"/>
              <a:gd name="connsiteX271" fmla="*/ 1915845 w 16858358"/>
              <a:gd name="connsiteY271" fmla="*/ 20191674 h 23283935"/>
              <a:gd name="connsiteX272" fmla="*/ 1991894 w 16858358"/>
              <a:gd name="connsiteY272" fmla="*/ 20190340 h 23283935"/>
              <a:gd name="connsiteX273" fmla="*/ 1906506 w 16858358"/>
              <a:gd name="connsiteY273" fmla="*/ 20106286 h 23283935"/>
              <a:gd name="connsiteX274" fmla="*/ 1723722 w 16858358"/>
              <a:gd name="connsiteY274" fmla="*/ 19939512 h 23283935"/>
              <a:gd name="connsiteX275" fmla="*/ 1723722 w 16858358"/>
              <a:gd name="connsiteY275" fmla="*/ 19896818 h 23283935"/>
              <a:gd name="connsiteX276" fmla="*/ 1643670 w 16858358"/>
              <a:gd name="connsiteY276" fmla="*/ 19815432 h 23283935"/>
              <a:gd name="connsiteX277" fmla="*/ 1727724 w 16858358"/>
              <a:gd name="connsiteY277" fmla="*/ 19807426 h 23283935"/>
              <a:gd name="connsiteX278" fmla="*/ 1814447 w 16858358"/>
              <a:gd name="connsiteY278" fmla="*/ 19830108 h 23283935"/>
              <a:gd name="connsiteX279" fmla="*/ 1877153 w 16858358"/>
              <a:gd name="connsiteY279" fmla="*/ 19874136 h 23283935"/>
              <a:gd name="connsiteX280" fmla="*/ 1945197 w 16858358"/>
              <a:gd name="connsiteY280" fmla="*/ 19902154 h 23283935"/>
              <a:gd name="connsiteX281" fmla="*/ 2101297 w 16858358"/>
              <a:gd name="connsiteY281" fmla="*/ 19935508 h 23283935"/>
              <a:gd name="connsiteX282" fmla="*/ 2206698 w 16858358"/>
              <a:gd name="connsiteY282" fmla="*/ 19939512 h 23283935"/>
              <a:gd name="connsiteX283" fmla="*/ 2285416 w 16858358"/>
              <a:gd name="connsiteY283" fmla="*/ 19903488 h 23283935"/>
              <a:gd name="connsiteX284" fmla="*/ 2338783 w 16858358"/>
              <a:gd name="connsiteY284" fmla="*/ 19903488 h 23283935"/>
              <a:gd name="connsiteX285" fmla="*/ 2356128 w 16858358"/>
              <a:gd name="connsiteY285" fmla="*/ 19847452 h 23283935"/>
              <a:gd name="connsiteX286" fmla="*/ 2546917 w 16858358"/>
              <a:gd name="connsiteY286" fmla="*/ 19724708 h 23283935"/>
              <a:gd name="connsiteX287" fmla="*/ 2556256 w 16858358"/>
              <a:gd name="connsiteY287" fmla="*/ 19585952 h 23283935"/>
              <a:gd name="connsiteX288" fmla="*/ 2566929 w 16858358"/>
              <a:gd name="connsiteY288" fmla="*/ 19537920 h 23283935"/>
              <a:gd name="connsiteX289" fmla="*/ 2522901 w 16858358"/>
              <a:gd name="connsiteY289" fmla="*/ 19485888 h 23283935"/>
              <a:gd name="connsiteX290" fmla="*/ 2490881 w 16858358"/>
              <a:gd name="connsiteY290" fmla="*/ 19441858 h 23283935"/>
              <a:gd name="connsiteX291" fmla="*/ 2433510 w 16858358"/>
              <a:gd name="connsiteY291" fmla="*/ 19431186 h 23283935"/>
              <a:gd name="connsiteX292" fmla="*/ 2394819 w 16858358"/>
              <a:gd name="connsiteY292" fmla="*/ 19421846 h 23283935"/>
              <a:gd name="connsiteX293" fmla="*/ 2392151 w 16858358"/>
              <a:gd name="connsiteY293" fmla="*/ 19381820 h 23283935"/>
              <a:gd name="connsiteX294" fmla="*/ 2286750 w 16858358"/>
              <a:gd name="connsiteY294" fmla="*/ 19315110 h 23283935"/>
              <a:gd name="connsiteX295" fmla="*/ 2348122 w 16858358"/>
              <a:gd name="connsiteY295" fmla="*/ 19432520 h 23283935"/>
              <a:gd name="connsiteX296" fmla="*/ 2460194 w 16858358"/>
              <a:gd name="connsiteY296" fmla="*/ 19563270 h 23283935"/>
              <a:gd name="connsiteX297" fmla="*/ 2314768 w 16858358"/>
              <a:gd name="connsiteY297" fmla="*/ 19457870 h 23283935"/>
              <a:gd name="connsiteX298" fmla="*/ 2172009 w 16858358"/>
              <a:gd name="connsiteY298" fmla="*/ 19324450 h 23283935"/>
              <a:gd name="connsiteX299" fmla="*/ 2133318 w 16858358"/>
              <a:gd name="connsiteY299" fmla="*/ 19419178 h 23283935"/>
              <a:gd name="connsiteX300" fmla="*/ 2005236 w 16858358"/>
              <a:gd name="connsiteY300" fmla="*/ 19487220 h 23283935"/>
              <a:gd name="connsiteX301" fmla="*/ 2043927 w 16858358"/>
              <a:gd name="connsiteY301" fmla="*/ 19447196 h 23283935"/>
              <a:gd name="connsiteX302" fmla="*/ 2101297 w 16858358"/>
              <a:gd name="connsiteY302" fmla="*/ 19336458 h 23283935"/>
              <a:gd name="connsiteX303" fmla="*/ 2143991 w 16858358"/>
              <a:gd name="connsiteY303" fmla="*/ 19268414 h 23283935"/>
              <a:gd name="connsiteX304" fmla="*/ 2155999 w 16858358"/>
              <a:gd name="connsiteY304" fmla="*/ 19231058 h 23283935"/>
              <a:gd name="connsiteX305" fmla="*/ 2122644 w 16858358"/>
              <a:gd name="connsiteY305" fmla="*/ 19093634 h 23283935"/>
              <a:gd name="connsiteX306" fmla="*/ 2201362 w 16858358"/>
              <a:gd name="connsiteY306" fmla="*/ 19005578 h 23283935"/>
              <a:gd name="connsiteX307" fmla="*/ 2246724 w 16858358"/>
              <a:gd name="connsiteY307" fmla="*/ 18957548 h 23283935"/>
              <a:gd name="connsiteX308" fmla="*/ 2170675 w 16858358"/>
              <a:gd name="connsiteY308" fmla="*/ 18949544 h 23283935"/>
              <a:gd name="connsiteX309" fmla="*/ 2047930 w 16858358"/>
              <a:gd name="connsiteY309" fmla="*/ 18969556 h 23283935"/>
              <a:gd name="connsiteX310" fmla="*/ 2035922 w 16858358"/>
              <a:gd name="connsiteY310" fmla="*/ 18940204 h 23283935"/>
              <a:gd name="connsiteX311" fmla="*/ 2033254 w 16858358"/>
              <a:gd name="connsiteY311" fmla="*/ 18872160 h 23283935"/>
              <a:gd name="connsiteX312" fmla="*/ 1913176 w 16858358"/>
              <a:gd name="connsiteY312" fmla="*/ 18817458 h 23283935"/>
              <a:gd name="connsiteX313" fmla="*/ 1907840 w 16858358"/>
              <a:gd name="connsiteY313" fmla="*/ 18828130 h 23283935"/>
              <a:gd name="connsiteX314" fmla="*/ 1890495 w 16858358"/>
              <a:gd name="connsiteY314" fmla="*/ 18964220 h 23283935"/>
              <a:gd name="connsiteX315" fmla="*/ 1878488 w 16858358"/>
              <a:gd name="connsiteY315" fmla="*/ 18988234 h 23283935"/>
              <a:gd name="connsiteX316" fmla="*/ 1893164 w 16858358"/>
              <a:gd name="connsiteY316" fmla="*/ 19017586 h 23283935"/>
              <a:gd name="connsiteX317" fmla="*/ 1833125 w 16858358"/>
              <a:gd name="connsiteY317" fmla="*/ 19018920 h 23283935"/>
              <a:gd name="connsiteX318" fmla="*/ 1739732 w 16858358"/>
              <a:gd name="connsiteY318" fmla="*/ 19042936 h 23283935"/>
              <a:gd name="connsiteX319" fmla="*/ 1675691 w 16858358"/>
              <a:gd name="connsiteY319" fmla="*/ 19053610 h 23283935"/>
              <a:gd name="connsiteX320" fmla="*/ 1622323 w 16858358"/>
              <a:gd name="connsiteY320" fmla="*/ 19074956 h 23283935"/>
              <a:gd name="connsiteX321" fmla="*/ 1551611 w 16858358"/>
              <a:gd name="connsiteY321" fmla="*/ 19098972 h 23283935"/>
              <a:gd name="connsiteX322" fmla="*/ 1507583 w 16858358"/>
              <a:gd name="connsiteY322" fmla="*/ 19108310 h 23283935"/>
              <a:gd name="connsiteX323" fmla="*/ 1426197 w 16858358"/>
              <a:gd name="connsiteY323" fmla="*/ 19098972 h 23283935"/>
              <a:gd name="connsiteX324" fmla="*/ 1327467 w 16858358"/>
              <a:gd name="connsiteY324" fmla="*/ 19081626 h 23283935"/>
              <a:gd name="connsiteX325" fmla="*/ 1367493 w 16858358"/>
              <a:gd name="connsiteY325" fmla="*/ 19141666 h 23283935"/>
              <a:gd name="connsiteX326" fmla="*/ 1408853 w 16858358"/>
              <a:gd name="connsiteY326" fmla="*/ 19219050 h 23283935"/>
              <a:gd name="connsiteX327" fmla="*/ 1347480 w 16858358"/>
              <a:gd name="connsiteY327" fmla="*/ 19177690 h 23283935"/>
              <a:gd name="connsiteX328" fmla="*/ 1239411 w 16858358"/>
              <a:gd name="connsiteY328" fmla="*/ 19132326 h 23283935"/>
              <a:gd name="connsiteX329" fmla="*/ 1200719 w 16858358"/>
              <a:gd name="connsiteY329" fmla="*/ 19049608 h 23283935"/>
              <a:gd name="connsiteX330" fmla="*/ 1242079 w 16858358"/>
              <a:gd name="connsiteY330" fmla="*/ 19018920 h 23283935"/>
              <a:gd name="connsiteX331" fmla="*/ 1282105 w 16858358"/>
              <a:gd name="connsiteY331" fmla="*/ 18946874 h 23283935"/>
              <a:gd name="connsiteX332" fmla="*/ 1447544 w 16858358"/>
              <a:gd name="connsiteY332" fmla="*/ 18977562 h 23283935"/>
              <a:gd name="connsiteX333" fmla="*/ 1576961 w 16858358"/>
              <a:gd name="connsiteY333" fmla="*/ 18994904 h 23283935"/>
              <a:gd name="connsiteX334" fmla="*/ 1531598 w 16858358"/>
              <a:gd name="connsiteY334" fmla="*/ 18962886 h 23283935"/>
              <a:gd name="connsiteX335" fmla="*/ 1448879 w 16858358"/>
              <a:gd name="connsiteY335" fmla="*/ 18830800 h 23283935"/>
              <a:gd name="connsiteX336" fmla="*/ 1492907 w 16858358"/>
              <a:gd name="connsiteY336" fmla="*/ 18860152 h 23283935"/>
              <a:gd name="connsiteX337" fmla="*/ 1530264 w 16858358"/>
              <a:gd name="connsiteY337" fmla="*/ 18761422 h 23283935"/>
              <a:gd name="connsiteX338" fmla="*/ 1468891 w 16858358"/>
              <a:gd name="connsiteY338" fmla="*/ 18701382 h 23283935"/>
              <a:gd name="connsiteX339" fmla="*/ 1410187 w 16858358"/>
              <a:gd name="connsiteY339" fmla="*/ 18686708 h 23283935"/>
              <a:gd name="connsiteX340" fmla="*/ 1448879 w 16858358"/>
              <a:gd name="connsiteY340" fmla="*/ 18660024 h 23283935"/>
              <a:gd name="connsiteX341" fmla="*/ 1507583 w 16858358"/>
              <a:gd name="connsiteY341" fmla="*/ 18598652 h 23283935"/>
              <a:gd name="connsiteX342" fmla="*/ 1578295 w 16858358"/>
              <a:gd name="connsiteY342" fmla="*/ 18506592 h 23283935"/>
              <a:gd name="connsiteX343" fmla="*/ 1630328 w 16858358"/>
              <a:gd name="connsiteY343" fmla="*/ 18431878 h 23283935"/>
              <a:gd name="connsiteX344" fmla="*/ 1528930 w 16858358"/>
              <a:gd name="connsiteY344" fmla="*/ 18418536 h 23283935"/>
              <a:gd name="connsiteX345" fmla="*/ 1482233 w 16858358"/>
              <a:gd name="connsiteY345" fmla="*/ 18431878 h 23283935"/>
              <a:gd name="connsiteX346" fmla="*/ 1491573 w 16858358"/>
              <a:gd name="connsiteY346" fmla="*/ 18381178 h 23283935"/>
              <a:gd name="connsiteX347" fmla="*/ 1503580 w 16858358"/>
              <a:gd name="connsiteY347" fmla="*/ 18289120 h 23283935"/>
              <a:gd name="connsiteX348" fmla="*/ 1527596 w 16858358"/>
              <a:gd name="connsiteY348" fmla="*/ 18223744 h 23283935"/>
              <a:gd name="connsiteX349" fmla="*/ 1582298 w 16858358"/>
              <a:gd name="connsiteY349" fmla="*/ 18221074 h 23283935"/>
              <a:gd name="connsiteX350" fmla="*/ 1574292 w 16858358"/>
              <a:gd name="connsiteY350" fmla="*/ 18173044 h 23283935"/>
              <a:gd name="connsiteX351" fmla="*/ 1538269 w 16858358"/>
              <a:gd name="connsiteY351" fmla="*/ 18118342 h 23283935"/>
              <a:gd name="connsiteX352" fmla="*/ 1459552 w 16858358"/>
              <a:gd name="connsiteY352" fmla="*/ 18000934 h 23283935"/>
              <a:gd name="connsiteX353" fmla="*/ 1355485 w 16858358"/>
              <a:gd name="connsiteY353" fmla="*/ 17948902 h 23283935"/>
              <a:gd name="connsiteX354" fmla="*/ 1283439 w 16858358"/>
              <a:gd name="connsiteY354" fmla="*/ 17919548 h 23283935"/>
              <a:gd name="connsiteX355" fmla="*/ 1200719 w 16858358"/>
              <a:gd name="connsiteY355" fmla="*/ 17875522 h 23283935"/>
              <a:gd name="connsiteX356" fmla="*/ 1128673 w 16858358"/>
              <a:gd name="connsiteY356" fmla="*/ 17879522 h 23283935"/>
              <a:gd name="connsiteX357" fmla="*/ 1126005 w 16858358"/>
              <a:gd name="connsiteY357" fmla="*/ 17862180 h 23283935"/>
              <a:gd name="connsiteX358" fmla="*/ 1155357 w 16858358"/>
              <a:gd name="connsiteY358" fmla="*/ 17827488 h 23283935"/>
              <a:gd name="connsiteX359" fmla="*/ 1226069 w 16858358"/>
              <a:gd name="connsiteY359" fmla="*/ 17778124 h 23283935"/>
              <a:gd name="connsiteX360" fmla="*/ 1259424 w 16858358"/>
              <a:gd name="connsiteY360" fmla="*/ 17700740 h 23283935"/>
              <a:gd name="connsiteX361" fmla="*/ 1271431 w 16858358"/>
              <a:gd name="connsiteY361" fmla="*/ 17674058 h 23283935"/>
              <a:gd name="connsiteX362" fmla="*/ 1354151 w 16858358"/>
              <a:gd name="connsiteY362" fmla="*/ 17664718 h 23283935"/>
              <a:gd name="connsiteX363" fmla="*/ 1387506 w 16858358"/>
              <a:gd name="connsiteY363" fmla="*/ 17658048 h 23283935"/>
              <a:gd name="connsiteX364" fmla="*/ 1436871 w 16858358"/>
              <a:gd name="connsiteY364" fmla="*/ 17666052 h 23283935"/>
              <a:gd name="connsiteX365" fmla="*/ 1424863 w 16858358"/>
              <a:gd name="connsiteY365" fmla="*/ 17634032 h 23283935"/>
              <a:gd name="connsiteX366" fmla="*/ 1386172 w 16858358"/>
              <a:gd name="connsiteY366" fmla="*/ 17523294 h 23283935"/>
              <a:gd name="connsiteX367" fmla="*/ 1354151 w 16858358"/>
              <a:gd name="connsiteY367" fmla="*/ 17501948 h 23283935"/>
              <a:gd name="connsiteX368" fmla="*/ 1244748 w 16858358"/>
              <a:gd name="connsiteY368" fmla="*/ 17401884 h 23283935"/>
              <a:gd name="connsiteX369" fmla="*/ 1319462 w 16858358"/>
              <a:gd name="connsiteY369" fmla="*/ 17301820 h 23283935"/>
              <a:gd name="connsiteX370" fmla="*/ 1310123 w 16858358"/>
              <a:gd name="connsiteY370" fmla="*/ 17271132 h 23283935"/>
              <a:gd name="connsiteX371" fmla="*/ 1280771 w 16858358"/>
              <a:gd name="connsiteY371" fmla="*/ 17176406 h 23283935"/>
              <a:gd name="connsiteX372" fmla="*/ 1448879 w 16858358"/>
              <a:gd name="connsiteY372" fmla="*/ 17159060 h 23283935"/>
              <a:gd name="connsiteX373" fmla="*/ 1490238 w 16858358"/>
              <a:gd name="connsiteY373" fmla="*/ 17172402 h 23283935"/>
              <a:gd name="connsiteX374" fmla="*/ 1512920 w 16858358"/>
              <a:gd name="connsiteY374" fmla="*/ 17212428 h 23283935"/>
              <a:gd name="connsiteX375" fmla="*/ 1590303 w 16858358"/>
              <a:gd name="connsiteY375" fmla="*/ 17260458 h 23283935"/>
              <a:gd name="connsiteX376" fmla="*/ 1667686 w 16858358"/>
              <a:gd name="connsiteY376" fmla="*/ 17192416 h 23283935"/>
              <a:gd name="connsiteX377" fmla="*/ 1579629 w 16858358"/>
              <a:gd name="connsiteY377" fmla="*/ 17188414 h 23283935"/>
              <a:gd name="connsiteX378" fmla="*/ 1550277 w 16858358"/>
              <a:gd name="connsiteY378" fmla="*/ 17147052 h 23283935"/>
              <a:gd name="connsiteX379" fmla="*/ 1523593 w 16858358"/>
              <a:gd name="connsiteY379" fmla="*/ 17073672 h 23283935"/>
              <a:gd name="connsiteX380" fmla="*/ 1502246 w 16858358"/>
              <a:gd name="connsiteY380" fmla="*/ 17112364 h 23283935"/>
              <a:gd name="connsiteX381" fmla="*/ 1464889 w 16858358"/>
              <a:gd name="connsiteY381" fmla="*/ 17127040 h 23283935"/>
              <a:gd name="connsiteX382" fmla="*/ 1443542 w 16858358"/>
              <a:gd name="connsiteY382" fmla="*/ 17073672 h 23283935"/>
              <a:gd name="connsiteX383" fmla="*/ 1416858 w 16858358"/>
              <a:gd name="connsiteY383" fmla="*/ 17008298 h 23283935"/>
              <a:gd name="connsiteX384" fmla="*/ 1403516 w 16858358"/>
              <a:gd name="connsiteY384" fmla="*/ 16933582 h 23283935"/>
              <a:gd name="connsiteX385" fmla="*/ 1484902 w 16858358"/>
              <a:gd name="connsiteY385" fmla="*/ 16940252 h 23283935"/>
              <a:gd name="connsiteX386" fmla="*/ 1544940 w 16858358"/>
              <a:gd name="connsiteY386" fmla="*/ 16961602 h 23283935"/>
              <a:gd name="connsiteX387" fmla="*/ 1522259 w 16858358"/>
              <a:gd name="connsiteY387" fmla="*/ 16900228 h 23283935"/>
              <a:gd name="connsiteX388" fmla="*/ 1530264 w 16858358"/>
              <a:gd name="connsiteY388" fmla="*/ 16790824 h 23283935"/>
              <a:gd name="connsiteX389" fmla="*/ 1550277 w 16858358"/>
              <a:gd name="connsiteY389" fmla="*/ 16714776 h 23283935"/>
              <a:gd name="connsiteX390" fmla="*/ 1350149 w 16858358"/>
              <a:gd name="connsiteY390" fmla="*/ 16804166 h 23283935"/>
              <a:gd name="connsiteX391" fmla="*/ 1332804 w 16858358"/>
              <a:gd name="connsiteY391" fmla="*/ 16845526 h 23283935"/>
              <a:gd name="connsiteX392" fmla="*/ 1268763 w 16858358"/>
              <a:gd name="connsiteY392" fmla="*/ 16838854 h 23283935"/>
              <a:gd name="connsiteX393" fmla="*/ 1315460 w 16858358"/>
              <a:gd name="connsiteY393" fmla="*/ 16728118 h 23283935"/>
              <a:gd name="connsiteX394" fmla="*/ 1303452 w 16858358"/>
              <a:gd name="connsiteY394" fmla="*/ 16678752 h 23283935"/>
              <a:gd name="connsiteX395" fmla="*/ 1306120 w 16858358"/>
              <a:gd name="connsiteY395" fmla="*/ 16594699 h 23283935"/>
              <a:gd name="connsiteX396" fmla="*/ 1459552 w 16858358"/>
              <a:gd name="connsiteY396" fmla="*/ 16426590 h 23283935"/>
              <a:gd name="connsiteX397" fmla="*/ 1631663 w 16858358"/>
              <a:gd name="connsiteY397" fmla="*/ 16278495 h 23283935"/>
              <a:gd name="connsiteX398" fmla="*/ 1662349 w 16858358"/>
              <a:gd name="connsiteY398" fmla="*/ 16249144 h 23283935"/>
              <a:gd name="connsiteX399" fmla="*/ 1694369 w 16858358"/>
              <a:gd name="connsiteY399" fmla="*/ 16177097 h 23283935"/>
              <a:gd name="connsiteX400" fmla="*/ 1857141 w 16858358"/>
              <a:gd name="connsiteY400" fmla="*/ 15988977 h 23283935"/>
              <a:gd name="connsiteX401" fmla="*/ 1954536 w 16858358"/>
              <a:gd name="connsiteY401" fmla="*/ 15871568 h 23283935"/>
              <a:gd name="connsiteX402" fmla="*/ 2029251 w 16858358"/>
              <a:gd name="connsiteY402" fmla="*/ 15734147 h 23283935"/>
              <a:gd name="connsiteX403" fmla="*/ 2082619 w 16858358"/>
              <a:gd name="connsiteY403" fmla="*/ 15695455 h 23283935"/>
              <a:gd name="connsiteX404" fmla="*/ 2153331 w 16858358"/>
              <a:gd name="connsiteY404" fmla="*/ 15639418 h 23283935"/>
              <a:gd name="connsiteX405" fmla="*/ 2193356 w 16858358"/>
              <a:gd name="connsiteY405" fmla="*/ 15562036 h 23283935"/>
              <a:gd name="connsiteX406" fmla="*/ 2236051 w 16858358"/>
              <a:gd name="connsiteY406" fmla="*/ 15500664 h 23283935"/>
              <a:gd name="connsiteX407" fmla="*/ 2333446 w 16858358"/>
              <a:gd name="connsiteY407" fmla="*/ 15437956 h 23283935"/>
              <a:gd name="connsiteX408" fmla="*/ 2461529 w 16858358"/>
              <a:gd name="connsiteY408" fmla="*/ 15311208 h 23283935"/>
              <a:gd name="connsiteX409" fmla="*/ 2613626 w 16858358"/>
              <a:gd name="connsiteY409" fmla="*/ 15083062 h 23283935"/>
              <a:gd name="connsiteX410" fmla="*/ 2657654 w 16858358"/>
              <a:gd name="connsiteY410" fmla="*/ 14958982 h 23283935"/>
              <a:gd name="connsiteX411" fmla="*/ 2662991 w 16858358"/>
              <a:gd name="connsiteY411" fmla="*/ 14940304 h 23283935"/>
              <a:gd name="connsiteX412" fmla="*/ 2709688 w 16858358"/>
              <a:gd name="connsiteY412" fmla="*/ 14922959 h 23283935"/>
              <a:gd name="connsiteX413" fmla="*/ 2748379 w 16858358"/>
              <a:gd name="connsiteY413" fmla="*/ 14825563 h 23283935"/>
              <a:gd name="connsiteX414" fmla="*/ 2796410 w 16858358"/>
              <a:gd name="connsiteY414" fmla="*/ 14813556 h 23283935"/>
              <a:gd name="connsiteX415" fmla="*/ 2945839 w 16858358"/>
              <a:gd name="connsiteY415" fmla="*/ 14729502 h 23283935"/>
              <a:gd name="connsiteX416" fmla="*/ 3185993 w 16858358"/>
              <a:gd name="connsiteY416" fmla="*/ 14513364 h 23283935"/>
              <a:gd name="connsiteX417" fmla="*/ 3286058 w 16858358"/>
              <a:gd name="connsiteY417" fmla="*/ 14422638 h 23283935"/>
              <a:gd name="connsiteX418" fmla="*/ 3316744 w 16858358"/>
              <a:gd name="connsiteY418" fmla="*/ 14381279 h 23283935"/>
              <a:gd name="connsiteX419" fmla="*/ 3350099 w 16858358"/>
              <a:gd name="connsiteY419" fmla="*/ 14273210 h 23283935"/>
              <a:gd name="connsiteX420" fmla="*/ 3420811 w 16858358"/>
              <a:gd name="connsiteY420" fmla="*/ 14197160 h 23283935"/>
              <a:gd name="connsiteX421" fmla="*/ 3532883 w 16858358"/>
              <a:gd name="connsiteY421" fmla="*/ 14123779 h 23283935"/>
              <a:gd name="connsiteX422" fmla="*/ 3708996 w 16858358"/>
              <a:gd name="connsiteY422" fmla="*/ 13912979 h 23283935"/>
              <a:gd name="connsiteX423" fmla="*/ 3834409 w 16858358"/>
              <a:gd name="connsiteY423" fmla="*/ 13742202 h 23283935"/>
              <a:gd name="connsiteX424" fmla="*/ 3974499 w 16858358"/>
              <a:gd name="connsiteY424" fmla="*/ 13623458 h 23283935"/>
              <a:gd name="connsiteX425" fmla="*/ 4170625 w 16858358"/>
              <a:gd name="connsiteY425" fmla="*/ 13413991 h 23283935"/>
              <a:gd name="connsiteX426" fmla="*/ 4256014 w 16858358"/>
              <a:gd name="connsiteY426" fmla="*/ 13295248 h 23283935"/>
              <a:gd name="connsiteX427" fmla="*/ 4297374 w 16858358"/>
              <a:gd name="connsiteY427" fmla="*/ 13252554 h 23283935"/>
              <a:gd name="connsiteX428" fmla="*/ 4376091 w 16858358"/>
              <a:gd name="connsiteY428" fmla="*/ 13131143 h 23283935"/>
              <a:gd name="connsiteX429" fmla="*/ 4493499 w 16858358"/>
              <a:gd name="connsiteY429" fmla="*/ 12997724 h 23283935"/>
              <a:gd name="connsiteX430" fmla="*/ 4634923 w 16858358"/>
              <a:gd name="connsiteY430" fmla="*/ 12850963 h 23283935"/>
              <a:gd name="connsiteX431" fmla="*/ 4720311 w 16858358"/>
              <a:gd name="connsiteY431" fmla="*/ 12732220 h 23283935"/>
              <a:gd name="connsiteX432" fmla="*/ 4825713 w 16858358"/>
              <a:gd name="connsiteY432" fmla="*/ 12657506 h 23283935"/>
              <a:gd name="connsiteX433" fmla="*/ 4897759 w 16858358"/>
              <a:gd name="connsiteY433" fmla="*/ 12588128 h 23283935"/>
              <a:gd name="connsiteX434" fmla="*/ 4936450 w 16858358"/>
              <a:gd name="connsiteY434" fmla="*/ 12522752 h 23283935"/>
              <a:gd name="connsiteX435" fmla="*/ 4975142 w 16858358"/>
              <a:gd name="connsiteY435" fmla="*/ 12456043 h 23283935"/>
              <a:gd name="connsiteX436" fmla="*/ 5312692 w 16858358"/>
              <a:gd name="connsiteY436" fmla="*/ 12063792 h 23283935"/>
              <a:gd name="connsiteX437" fmla="*/ 5304687 w 16858358"/>
              <a:gd name="connsiteY437" fmla="*/ 12026434 h 23283935"/>
              <a:gd name="connsiteX438" fmla="*/ 5394077 w 16858358"/>
              <a:gd name="connsiteY438" fmla="*/ 11962393 h 23283935"/>
              <a:gd name="connsiteX439" fmla="*/ 5455450 w 16858358"/>
              <a:gd name="connsiteY439" fmla="*/ 11907691 h 23283935"/>
              <a:gd name="connsiteX440" fmla="*/ 5602211 w 16858358"/>
              <a:gd name="connsiteY440" fmla="*/ 11743586 h 23283935"/>
              <a:gd name="connsiteX441" fmla="*/ 5756977 w 16858358"/>
              <a:gd name="connsiteY441" fmla="*/ 11576812 h 23283935"/>
              <a:gd name="connsiteX442" fmla="*/ 5826355 w 16858358"/>
              <a:gd name="connsiteY442" fmla="*/ 11464740 h 23283935"/>
              <a:gd name="connsiteX443" fmla="*/ 5926419 w 16858358"/>
              <a:gd name="connsiteY443" fmla="*/ 11339327 h 23283935"/>
              <a:gd name="connsiteX444" fmla="*/ 6324007 w 16858358"/>
              <a:gd name="connsiteY444" fmla="*/ 10859019 h 23283935"/>
              <a:gd name="connsiteX445" fmla="*/ 6424072 w 16858358"/>
              <a:gd name="connsiteY445" fmla="*/ 10732271 h 23283935"/>
              <a:gd name="connsiteX446" fmla="*/ 6514796 w 16858358"/>
              <a:gd name="connsiteY446" fmla="*/ 10681571 h 23283935"/>
              <a:gd name="connsiteX447" fmla="*/ 6564162 w 16858358"/>
              <a:gd name="connsiteY447" fmla="*/ 10734938 h 23283935"/>
              <a:gd name="connsiteX448" fmla="*/ 6661557 w 16858358"/>
              <a:gd name="connsiteY448" fmla="*/ 10813656 h 23283935"/>
              <a:gd name="connsiteX449" fmla="*/ 6752282 w 16858358"/>
              <a:gd name="connsiteY449" fmla="*/ 10893707 h 23283935"/>
              <a:gd name="connsiteX450" fmla="*/ 6745611 w 16858358"/>
              <a:gd name="connsiteY450" fmla="*/ 10855015 h 23283935"/>
              <a:gd name="connsiteX451" fmla="*/ 6736272 w 16858358"/>
              <a:gd name="connsiteY451" fmla="*/ 10781635 h 23283935"/>
              <a:gd name="connsiteX452" fmla="*/ 6692244 w 16858358"/>
              <a:gd name="connsiteY452" fmla="*/ 10692245 h 23283935"/>
              <a:gd name="connsiteX453" fmla="*/ 6701583 w 16858358"/>
              <a:gd name="connsiteY453" fmla="*/ 10640211 h 23283935"/>
              <a:gd name="connsiteX454" fmla="*/ 6806984 w 16858358"/>
              <a:gd name="connsiteY454" fmla="*/ 10581507 h 23283935"/>
              <a:gd name="connsiteX455" fmla="*/ 6836337 w 16858358"/>
              <a:gd name="connsiteY455" fmla="*/ 10594849 h 23283935"/>
              <a:gd name="connsiteX456" fmla="*/ 7027125 w 16858358"/>
              <a:gd name="connsiteY456" fmla="*/ 10629538 h 23283935"/>
              <a:gd name="connsiteX457" fmla="*/ 6887036 w 16858358"/>
              <a:gd name="connsiteY457" fmla="*/ 10526805 h 23283935"/>
              <a:gd name="connsiteX458" fmla="*/ 6677568 w 16858358"/>
              <a:gd name="connsiteY458" fmla="*/ 10554823 h 23283935"/>
              <a:gd name="connsiteX459" fmla="*/ 6641544 w 16858358"/>
              <a:gd name="connsiteY459" fmla="*/ 10514797 h 23283935"/>
              <a:gd name="connsiteX460" fmla="*/ 6750948 w 16858358"/>
              <a:gd name="connsiteY460" fmla="*/ 10369371 h 23283935"/>
              <a:gd name="connsiteX461" fmla="*/ 6800313 w 16858358"/>
              <a:gd name="connsiteY461" fmla="*/ 10316003 h 23283935"/>
              <a:gd name="connsiteX462" fmla="*/ 6814989 w 16858358"/>
              <a:gd name="connsiteY462" fmla="*/ 10285317 h 23283935"/>
              <a:gd name="connsiteX463" fmla="*/ 6896375 w 16858358"/>
              <a:gd name="connsiteY463" fmla="*/ 10174579 h 23283935"/>
              <a:gd name="connsiteX464" fmla="*/ 6965752 w 16858358"/>
              <a:gd name="connsiteY464" fmla="*/ 10083854 h 23283935"/>
              <a:gd name="connsiteX465" fmla="*/ 6988434 w 16858358"/>
              <a:gd name="connsiteY465" fmla="*/ 10035824 h 23283935"/>
              <a:gd name="connsiteX466" fmla="*/ 7107177 w 16858358"/>
              <a:gd name="connsiteY466" fmla="*/ 9931757 h 23283935"/>
              <a:gd name="connsiteX467" fmla="*/ 7231256 w 16858358"/>
              <a:gd name="connsiteY467" fmla="*/ 9865048 h 23283935"/>
              <a:gd name="connsiteX468" fmla="*/ 7283290 w 16858358"/>
              <a:gd name="connsiteY468" fmla="*/ 9934425 h 23283935"/>
              <a:gd name="connsiteX469" fmla="*/ 7320647 w 16858358"/>
              <a:gd name="connsiteY469" fmla="*/ 10011808 h 23283935"/>
              <a:gd name="connsiteX470" fmla="*/ 7328652 w 16858358"/>
              <a:gd name="connsiteY470" fmla="*/ 9830358 h 23283935"/>
              <a:gd name="connsiteX471" fmla="*/ 7301968 w 16858358"/>
              <a:gd name="connsiteY471" fmla="*/ 9791667 h 23283935"/>
              <a:gd name="connsiteX472" fmla="*/ 7364675 w 16858358"/>
              <a:gd name="connsiteY472" fmla="*/ 9827690 h 23283935"/>
              <a:gd name="connsiteX473" fmla="*/ 7419377 w 16858358"/>
              <a:gd name="connsiteY473" fmla="*/ 9835695 h 23283935"/>
              <a:gd name="connsiteX474" fmla="*/ 7506099 w 16858358"/>
              <a:gd name="connsiteY474" fmla="*/ 9762315 h 23283935"/>
              <a:gd name="connsiteX475" fmla="*/ 7566138 w 16858358"/>
              <a:gd name="connsiteY475" fmla="*/ 9643572 h 23283935"/>
              <a:gd name="connsiteX476" fmla="*/ 7618171 w 16858358"/>
              <a:gd name="connsiteY476" fmla="*/ 9596875 h 23283935"/>
              <a:gd name="connsiteX477" fmla="*/ 7644855 w 16858358"/>
              <a:gd name="connsiteY477" fmla="*/ 9588870 h 23283935"/>
              <a:gd name="connsiteX478" fmla="*/ 7724906 w 16858358"/>
              <a:gd name="connsiteY478" fmla="*/ 9482135 h 23283935"/>
              <a:gd name="connsiteX479" fmla="*/ 7791616 w 16858358"/>
              <a:gd name="connsiteY479" fmla="*/ 9364727 h 23283935"/>
              <a:gd name="connsiteX480" fmla="*/ 7762264 w 16858358"/>
              <a:gd name="connsiteY480" fmla="*/ 9322032 h 23283935"/>
              <a:gd name="connsiteX481" fmla="*/ 7823637 w 16858358"/>
              <a:gd name="connsiteY481" fmla="*/ 9332706 h 23283935"/>
              <a:gd name="connsiteX482" fmla="*/ 7889012 w 16858358"/>
              <a:gd name="connsiteY482" fmla="*/ 9283341 h 23283935"/>
              <a:gd name="connsiteX483" fmla="*/ 7991744 w 16858358"/>
              <a:gd name="connsiteY483" fmla="*/ 9176605 h 23283935"/>
              <a:gd name="connsiteX484" fmla="*/ 8069127 w 16858358"/>
              <a:gd name="connsiteY484" fmla="*/ 9097889 h 23283935"/>
              <a:gd name="connsiteX485" fmla="*/ 8122495 w 16858358"/>
              <a:gd name="connsiteY485" fmla="*/ 9001827 h 23283935"/>
              <a:gd name="connsiteX486" fmla="*/ 8239903 w 16858358"/>
              <a:gd name="connsiteY486" fmla="*/ 8860402 h 23283935"/>
              <a:gd name="connsiteX487" fmla="*/ 8408011 w 16858358"/>
              <a:gd name="connsiteY487" fmla="*/ 8693629 h 23283935"/>
              <a:gd name="connsiteX488" fmla="*/ 8482726 w 16858358"/>
              <a:gd name="connsiteY488" fmla="*/ 8605572 h 23283935"/>
              <a:gd name="connsiteX489" fmla="*/ 8642828 w 16858358"/>
              <a:gd name="connsiteY489" fmla="*/ 8394771 h 23283935"/>
              <a:gd name="connsiteX490" fmla="*/ 8734888 w 16858358"/>
              <a:gd name="connsiteY490" fmla="*/ 8366752 h 23283935"/>
              <a:gd name="connsiteX491" fmla="*/ 8788255 w 16858358"/>
              <a:gd name="connsiteY491" fmla="*/ 8373423 h 23283935"/>
              <a:gd name="connsiteX492" fmla="*/ 8786921 w 16858358"/>
              <a:gd name="connsiteY492" fmla="*/ 8338735 h 23283935"/>
              <a:gd name="connsiteX493" fmla="*/ 8911001 w 16858358"/>
              <a:gd name="connsiteY493" fmla="*/ 8159953 h 23283935"/>
              <a:gd name="connsiteX494" fmla="*/ 8880314 w 16858358"/>
              <a:gd name="connsiteY494" fmla="*/ 8070563 h 23283935"/>
              <a:gd name="connsiteX495" fmla="*/ 8798929 w 16858358"/>
              <a:gd name="connsiteY495" fmla="*/ 8082570 h 23283935"/>
              <a:gd name="connsiteX496" fmla="*/ 8896324 w 16858358"/>
              <a:gd name="connsiteY496" fmla="*/ 7961159 h 23283935"/>
              <a:gd name="connsiteX497" fmla="*/ 8977711 w 16858358"/>
              <a:gd name="connsiteY497" fmla="*/ 7802391 h 23283935"/>
              <a:gd name="connsiteX498" fmla="*/ 9009731 w 16858358"/>
              <a:gd name="connsiteY498" fmla="*/ 7688984 h 23283935"/>
              <a:gd name="connsiteX499" fmla="*/ 9020404 w 16858358"/>
              <a:gd name="connsiteY499" fmla="*/ 7733013 h 23283935"/>
              <a:gd name="connsiteX500" fmla="*/ 9099121 w 16858358"/>
              <a:gd name="connsiteY500" fmla="*/ 7802391 h 23283935"/>
              <a:gd name="connsiteX501" fmla="*/ 9149820 w 16858358"/>
              <a:gd name="connsiteY501" fmla="*/ 7758362 h 23283935"/>
              <a:gd name="connsiteX502" fmla="*/ 9215196 w 16858358"/>
              <a:gd name="connsiteY502" fmla="*/ 7687651 h 23283935"/>
              <a:gd name="connsiteX503" fmla="*/ 9275235 w 16858358"/>
              <a:gd name="connsiteY503" fmla="*/ 7612935 h 23283935"/>
              <a:gd name="connsiteX504" fmla="*/ 9289910 w 16858358"/>
              <a:gd name="connsiteY504" fmla="*/ 7590255 h 23283935"/>
              <a:gd name="connsiteX505" fmla="*/ 9313926 w 16858358"/>
              <a:gd name="connsiteY505" fmla="*/ 7552897 h 23283935"/>
              <a:gd name="connsiteX506" fmla="*/ 9452682 w 16858358"/>
              <a:gd name="connsiteY506" fmla="*/ 7295399 h 23283935"/>
              <a:gd name="connsiteX507" fmla="*/ 9518057 w 16858358"/>
              <a:gd name="connsiteY507" fmla="*/ 7199337 h 23283935"/>
              <a:gd name="connsiteX508" fmla="*/ 9454016 w 16858358"/>
              <a:gd name="connsiteY508" fmla="*/ 7141967 h 23283935"/>
              <a:gd name="connsiteX509" fmla="*/ 9400648 w 16858358"/>
              <a:gd name="connsiteY509" fmla="*/ 7149972 h 23283935"/>
              <a:gd name="connsiteX510" fmla="*/ 9431335 w 16858358"/>
              <a:gd name="connsiteY510" fmla="*/ 7084597 h 23283935"/>
              <a:gd name="connsiteX511" fmla="*/ 9474028 w 16858358"/>
              <a:gd name="connsiteY511" fmla="*/ 7023224 h 23283935"/>
              <a:gd name="connsiteX512" fmla="*/ 9535402 w 16858358"/>
              <a:gd name="connsiteY512" fmla="*/ 6981864 h 23283935"/>
              <a:gd name="connsiteX513" fmla="*/ 9571425 w 16858358"/>
              <a:gd name="connsiteY513" fmla="*/ 6961851 h 23283935"/>
              <a:gd name="connsiteX514" fmla="*/ 9652810 w 16858358"/>
              <a:gd name="connsiteY514" fmla="*/ 6808419 h 23283935"/>
              <a:gd name="connsiteX515" fmla="*/ 9676825 w 16858358"/>
              <a:gd name="connsiteY515" fmla="*/ 6748381 h 23283935"/>
              <a:gd name="connsiteX516" fmla="*/ 9692836 w 16858358"/>
              <a:gd name="connsiteY516" fmla="*/ 6695013 h 23283935"/>
              <a:gd name="connsiteX517" fmla="*/ 9806242 w 16858358"/>
              <a:gd name="connsiteY517" fmla="*/ 6530908 h 23283935"/>
              <a:gd name="connsiteX518" fmla="*/ 10150463 w 16858358"/>
              <a:gd name="connsiteY518" fmla="*/ 6145328 h 23283935"/>
              <a:gd name="connsiteX519" fmla="*/ 10290553 w 16858358"/>
              <a:gd name="connsiteY519" fmla="*/ 5965212 h 23283935"/>
              <a:gd name="connsiteX520" fmla="*/ 10379943 w 16858358"/>
              <a:gd name="connsiteY520" fmla="*/ 5831793 h 23283935"/>
              <a:gd name="connsiteX521" fmla="*/ 10386614 w 16858358"/>
              <a:gd name="connsiteY521" fmla="*/ 5786431 h 23283935"/>
              <a:gd name="connsiteX522" fmla="*/ 10406627 w 16858358"/>
              <a:gd name="connsiteY522" fmla="*/ 5750407 h 23283935"/>
              <a:gd name="connsiteX523" fmla="*/ 10494683 w 16858358"/>
              <a:gd name="connsiteY523" fmla="*/ 5665019 h 23283935"/>
              <a:gd name="connsiteX524" fmla="*/ 10549386 w 16858358"/>
              <a:gd name="connsiteY524" fmla="*/ 5626328 h 23283935"/>
              <a:gd name="connsiteX525" fmla="*/ 10593414 w 16858358"/>
              <a:gd name="connsiteY525" fmla="*/ 5608983 h 23283935"/>
              <a:gd name="connsiteX526" fmla="*/ 10568064 w 16858358"/>
              <a:gd name="connsiteY526" fmla="*/ 5568958 h 23283935"/>
              <a:gd name="connsiteX527" fmla="*/ 10722830 w 16858358"/>
              <a:gd name="connsiteY527" fmla="*/ 5364827 h 23283935"/>
              <a:gd name="connsiteX528" fmla="*/ 10758854 w 16858358"/>
              <a:gd name="connsiteY528" fmla="*/ 5266097 h 23283935"/>
              <a:gd name="connsiteX529" fmla="*/ 10750848 w 16858358"/>
              <a:gd name="connsiteY529" fmla="*/ 5150022 h 23283935"/>
              <a:gd name="connsiteX530" fmla="*/ 10772195 w 16858358"/>
              <a:gd name="connsiteY530" fmla="*/ 5116667 h 23283935"/>
              <a:gd name="connsiteX531" fmla="*/ 10701483 w 16858358"/>
              <a:gd name="connsiteY531" fmla="*/ 5092652 h 23283935"/>
              <a:gd name="connsiteX532" fmla="*/ 10752183 w 16858358"/>
              <a:gd name="connsiteY532" fmla="*/ 5019272 h 23283935"/>
              <a:gd name="connsiteX533" fmla="*/ 10897609 w 16858358"/>
              <a:gd name="connsiteY533" fmla="*/ 4829817 h 23283935"/>
              <a:gd name="connsiteX534" fmla="*/ 10996339 w 16858358"/>
              <a:gd name="connsiteY534" fmla="*/ 4737758 h 23283935"/>
              <a:gd name="connsiteX535" fmla="*/ 10946974 w 16858358"/>
              <a:gd name="connsiteY535" fmla="*/ 4901863 h 23283935"/>
              <a:gd name="connsiteX536" fmla="*/ 10892273 w 16858358"/>
              <a:gd name="connsiteY536" fmla="*/ 5051292 h 23283935"/>
              <a:gd name="connsiteX537" fmla="*/ 11024357 w 16858358"/>
              <a:gd name="connsiteY537" fmla="*/ 4955230 h 23283935"/>
              <a:gd name="connsiteX538" fmla="*/ 11152439 w 16858358"/>
              <a:gd name="connsiteY538" fmla="*/ 4605673 h 23283935"/>
              <a:gd name="connsiteX539" fmla="*/ 11039033 w 16858358"/>
              <a:gd name="connsiteY539" fmla="*/ 4625686 h 23283935"/>
              <a:gd name="connsiteX540" fmla="*/ 10966987 w 16858358"/>
              <a:gd name="connsiteY540" fmla="*/ 4659041 h 23283935"/>
              <a:gd name="connsiteX541" fmla="*/ 11072388 w 16858358"/>
              <a:gd name="connsiteY541" fmla="*/ 4544300 h 23283935"/>
              <a:gd name="connsiteX542" fmla="*/ 11117750 w 16858358"/>
              <a:gd name="connsiteY542" fmla="*/ 4464249 h 23283935"/>
              <a:gd name="connsiteX543" fmla="*/ 11145769 w 16858358"/>
              <a:gd name="connsiteY543" fmla="*/ 4406879 h 23283935"/>
              <a:gd name="connsiteX544" fmla="*/ 11197801 w 16858358"/>
              <a:gd name="connsiteY544" fmla="*/ 4373524 h 23283935"/>
              <a:gd name="connsiteX545" fmla="*/ 11169784 w 16858358"/>
              <a:gd name="connsiteY545" fmla="*/ 4430894 h 23283935"/>
              <a:gd name="connsiteX546" fmla="*/ 11180457 w 16858358"/>
              <a:gd name="connsiteY546" fmla="*/ 4529624 h 23283935"/>
              <a:gd name="connsiteX547" fmla="*/ 11319213 w 16858358"/>
              <a:gd name="connsiteY547" fmla="*/ 4424223 h 23283935"/>
              <a:gd name="connsiteX548" fmla="*/ 11367244 w 16858358"/>
              <a:gd name="connsiteY548" fmla="*/ 4410881 h 23283935"/>
              <a:gd name="connsiteX549" fmla="*/ 11417943 w 16858358"/>
              <a:gd name="connsiteY549" fmla="*/ 4420220 h 23283935"/>
              <a:gd name="connsiteX550" fmla="*/ 11393927 w 16858358"/>
              <a:gd name="connsiteY550" fmla="*/ 4374858 h 23283935"/>
              <a:gd name="connsiteX551" fmla="*/ 11363241 w 16858358"/>
              <a:gd name="connsiteY551" fmla="*/ 4288136 h 23283935"/>
              <a:gd name="connsiteX552" fmla="*/ 11345897 w 16858358"/>
              <a:gd name="connsiteY552" fmla="*/ 4214755 h 23283935"/>
              <a:gd name="connsiteX553" fmla="*/ 11297866 w 16858358"/>
              <a:gd name="connsiteY553" fmla="*/ 4273460 h 23283935"/>
              <a:gd name="connsiteX554" fmla="*/ 11204472 w 16858358"/>
              <a:gd name="connsiteY554" fmla="*/ 4350843 h 23283935"/>
              <a:gd name="connsiteX555" fmla="*/ 11237827 w 16858358"/>
              <a:gd name="connsiteY555" fmla="*/ 4285468 h 23283935"/>
              <a:gd name="connsiteX556" fmla="*/ 11269848 w 16858358"/>
              <a:gd name="connsiteY556" fmla="*/ 4234768 h 23283935"/>
              <a:gd name="connsiteX557" fmla="*/ 11303203 w 16858358"/>
              <a:gd name="connsiteY557" fmla="*/ 4154717 h 23283935"/>
              <a:gd name="connsiteX558" fmla="*/ 11367244 w 16858358"/>
              <a:gd name="connsiteY558" fmla="*/ 4126699 h 23283935"/>
              <a:gd name="connsiteX559" fmla="*/ 11412606 w 16858358"/>
              <a:gd name="connsiteY559" fmla="*/ 4002619 h 23283935"/>
              <a:gd name="connsiteX560" fmla="*/ 11420611 w 16858358"/>
              <a:gd name="connsiteY560" fmla="*/ 3965262 h 23283935"/>
              <a:gd name="connsiteX561" fmla="*/ 11480650 w 16858358"/>
              <a:gd name="connsiteY561" fmla="*/ 3898553 h 23283935"/>
              <a:gd name="connsiteX562" fmla="*/ 11559367 w 16858358"/>
              <a:gd name="connsiteY562" fmla="*/ 3803825 h 23283935"/>
              <a:gd name="connsiteX563" fmla="*/ 11594056 w 16858358"/>
              <a:gd name="connsiteY563" fmla="*/ 3733113 h 23283935"/>
              <a:gd name="connsiteX564" fmla="*/ 11663434 w 16858358"/>
              <a:gd name="connsiteY564" fmla="*/ 3591689 h 23283935"/>
              <a:gd name="connsiteX565" fmla="*/ 11715467 w 16858358"/>
              <a:gd name="connsiteY565" fmla="*/ 3490291 h 23283935"/>
              <a:gd name="connsiteX566" fmla="*/ 11742151 w 16858358"/>
              <a:gd name="connsiteY566" fmla="*/ 3459604 h 23283935"/>
              <a:gd name="connsiteX567" fmla="*/ 11786180 w 16858358"/>
              <a:gd name="connsiteY567" fmla="*/ 3384889 h 23283935"/>
              <a:gd name="connsiteX568" fmla="*/ 11832876 w 16858358"/>
              <a:gd name="connsiteY568" fmla="*/ 3283491 h 23283935"/>
              <a:gd name="connsiteX569" fmla="*/ 11880907 w 16858358"/>
              <a:gd name="connsiteY569" fmla="*/ 3202106 h 23283935"/>
              <a:gd name="connsiteX570" fmla="*/ 12101048 w 16858358"/>
              <a:gd name="connsiteY570" fmla="*/ 3031329 h 23283935"/>
              <a:gd name="connsiteX571" fmla="*/ 12105050 w 16858358"/>
              <a:gd name="connsiteY571" fmla="*/ 2957949 h 23283935"/>
              <a:gd name="connsiteX572" fmla="*/ 12113056 w 16858358"/>
              <a:gd name="connsiteY572" fmla="*/ 2925928 h 23283935"/>
              <a:gd name="connsiteX573" fmla="*/ 12227796 w 16858358"/>
              <a:gd name="connsiteY573" fmla="*/ 2827198 h 23283935"/>
              <a:gd name="connsiteX574" fmla="*/ 12251811 w 16858358"/>
              <a:gd name="connsiteY574" fmla="*/ 2776499 h 23283935"/>
              <a:gd name="connsiteX575" fmla="*/ 12273159 w 16858358"/>
              <a:gd name="connsiteY575" fmla="*/ 2767160 h 23283935"/>
              <a:gd name="connsiteX576" fmla="*/ 12346539 w 16858358"/>
              <a:gd name="connsiteY576" fmla="*/ 2683106 h 23283935"/>
              <a:gd name="connsiteX577" fmla="*/ 12389233 w 16858358"/>
              <a:gd name="connsiteY577" fmla="*/ 2611060 h 23283935"/>
              <a:gd name="connsiteX578" fmla="*/ 12411914 w 16858358"/>
              <a:gd name="connsiteY578" fmla="*/ 2552355 h 23283935"/>
              <a:gd name="connsiteX579" fmla="*/ 12433261 w 16858358"/>
              <a:gd name="connsiteY579" fmla="*/ 2517666 h 23283935"/>
              <a:gd name="connsiteX580" fmla="*/ 12465282 w 16858358"/>
              <a:gd name="connsiteY580" fmla="*/ 2476307 h 23283935"/>
              <a:gd name="connsiteX581" fmla="*/ 12519984 w 16858358"/>
              <a:gd name="connsiteY581" fmla="*/ 2398924 h 23283935"/>
              <a:gd name="connsiteX582" fmla="*/ 12561343 w 16858358"/>
              <a:gd name="connsiteY582" fmla="*/ 2309533 h 23283935"/>
              <a:gd name="connsiteX583" fmla="*/ 12576019 w 16858358"/>
              <a:gd name="connsiteY583" fmla="*/ 2322875 h 23283935"/>
              <a:gd name="connsiteX584" fmla="*/ 12686757 w 16858358"/>
              <a:gd name="connsiteY584" fmla="*/ 2329546 h 23283935"/>
              <a:gd name="connsiteX585" fmla="*/ 12781485 w 16858358"/>
              <a:gd name="connsiteY585" fmla="*/ 2228147 h 23283935"/>
              <a:gd name="connsiteX586" fmla="*/ 12830850 w 16858358"/>
              <a:gd name="connsiteY586" fmla="*/ 2177448 h 23283935"/>
              <a:gd name="connsiteX587" fmla="*/ 12893557 w 16858358"/>
              <a:gd name="connsiteY587" fmla="*/ 2100065 h 23283935"/>
              <a:gd name="connsiteX588" fmla="*/ 13083011 w 16858358"/>
              <a:gd name="connsiteY588" fmla="*/ 1747839 h 23283935"/>
              <a:gd name="connsiteX589" fmla="*/ 13149721 w 16858358"/>
              <a:gd name="connsiteY589" fmla="*/ 1533035 h 23283935"/>
              <a:gd name="connsiteX590" fmla="*/ 13213762 w 16858358"/>
              <a:gd name="connsiteY590" fmla="*/ 1482335 h 23283935"/>
              <a:gd name="connsiteX591" fmla="*/ 13313827 w 16858358"/>
              <a:gd name="connsiteY591" fmla="*/ 1411623 h 23283935"/>
              <a:gd name="connsiteX592" fmla="*/ 13477932 w 16858358"/>
              <a:gd name="connsiteY592" fmla="*/ 1235510 h 23283935"/>
              <a:gd name="connsiteX593" fmla="*/ 13714083 w 16858358"/>
              <a:gd name="connsiteY593" fmla="*/ 962001 h 23283935"/>
              <a:gd name="connsiteX594" fmla="*/ 13836828 w 16858358"/>
              <a:gd name="connsiteY594" fmla="*/ 811238 h 23283935"/>
              <a:gd name="connsiteX595" fmla="*/ 13772788 w 16858358"/>
              <a:gd name="connsiteY595" fmla="*/ 948660 h 23283935"/>
              <a:gd name="connsiteX596" fmla="*/ 13783461 w 16858358"/>
              <a:gd name="connsiteY596" fmla="*/ 980680 h 23283935"/>
              <a:gd name="connsiteX597" fmla="*/ 13782127 w 16858358"/>
              <a:gd name="connsiteY597" fmla="*/ 1111431 h 23283935"/>
              <a:gd name="connsiteX598" fmla="*/ 13794135 w 16858358"/>
              <a:gd name="connsiteY598" fmla="*/ 1244850 h 23283935"/>
              <a:gd name="connsiteX599" fmla="*/ 13860844 w 16858358"/>
              <a:gd name="connsiteY599" fmla="*/ 1258192 h 23283935"/>
              <a:gd name="connsiteX600" fmla="*/ 13908875 w 16858358"/>
              <a:gd name="connsiteY600" fmla="*/ 1271533 h 23283935"/>
              <a:gd name="connsiteX601" fmla="*/ 13879523 w 16858358"/>
              <a:gd name="connsiteY601" fmla="*/ 1292880 h 23283935"/>
              <a:gd name="connsiteX602" fmla="*/ 13823486 w 16858358"/>
              <a:gd name="connsiteY602" fmla="*/ 1312893 h 23283935"/>
              <a:gd name="connsiteX603" fmla="*/ 13796803 w 16858358"/>
              <a:gd name="connsiteY603" fmla="*/ 1311559 h 23283935"/>
              <a:gd name="connsiteX604" fmla="*/ 13728759 w 16858358"/>
              <a:gd name="connsiteY604" fmla="*/ 1415626 h 23283935"/>
              <a:gd name="connsiteX605" fmla="*/ 13704743 w 16858358"/>
              <a:gd name="connsiteY605" fmla="*/ 1537037 h 23283935"/>
              <a:gd name="connsiteX606" fmla="*/ 13668721 w 16858358"/>
              <a:gd name="connsiteY606" fmla="*/ 1606415 h 23283935"/>
              <a:gd name="connsiteX607" fmla="*/ 13726091 w 16858358"/>
              <a:gd name="connsiteY607" fmla="*/ 1587736 h 23283935"/>
              <a:gd name="connsiteX608" fmla="*/ 13791465 w 16858358"/>
              <a:gd name="connsiteY608" fmla="*/ 1519693 h 23283935"/>
              <a:gd name="connsiteX609" fmla="*/ 13751440 w 16858358"/>
              <a:gd name="connsiteY609" fmla="*/ 1599744 h 23283935"/>
              <a:gd name="connsiteX610" fmla="*/ 13712750 w 16858358"/>
              <a:gd name="connsiteY610" fmla="*/ 1709148 h 23283935"/>
              <a:gd name="connsiteX611" fmla="*/ 13642037 w 16858358"/>
              <a:gd name="connsiteY611" fmla="*/ 1742502 h 23283935"/>
              <a:gd name="connsiteX612" fmla="*/ 13614019 w 16858358"/>
              <a:gd name="connsiteY612" fmla="*/ 1765184 h 23283935"/>
              <a:gd name="connsiteX613" fmla="*/ 13632697 w 16858358"/>
              <a:gd name="connsiteY613" fmla="*/ 1798538 h 23283935"/>
              <a:gd name="connsiteX614" fmla="*/ 13660716 w 16858358"/>
              <a:gd name="connsiteY614" fmla="*/ 1866582 h 23283935"/>
              <a:gd name="connsiteX615" fmla="*/ 13731427 w 16858358"/>
              <a:gd name="connsiteY615" fmla="*/ 1879924 h 23283935"/>
              <a:gd name="connsiteX616" fmla="*/ 13798136 w 16858358"/>
              <a:gd name="connsiteY616" fmla="*/ 1866582 h 23283935"/>
              <a:gd name="connsiteX617" fmla="*/ 13864846 w 16858358"/>
              <a:gd name="connsiteY617" fmla="*/ 1857243 h 23283935"/>
              <a:gd name="connsiteX618" fmla="*/ 13811478 w 16858358"/>
              <a:gd name="connsiteY618" fmla="*/ 1815883 h 23283935"/>
              <a:gd name="connsiteX619" fmla="*/ 13779459 w 16858358"/>
              <a:gd name="connsiteY619" fmla="*/ 1781194 h 23283935"/>
              <a:gd name="connsiteX620" fmla="*/ 13780793 w 16858358"/>
              <a:gd name="connsiteY620" fmla="*/ 1735831 h 23283935"/>
              <a:gd name="connsiteX621" fmla="*/ 13763448 w 16858358"/>
              <a:gd name="connsiteY621" fmla="*/ 1703811 h 23283935"/>
              <a:gd name="connsiteX622" fmla="*/ 13851504 w 16858358"/>
              <a:gd name="connsiteY622" fmla="*/ 1715819 h 23283935"/>
              <a:gd name="connsiteX623" fmla="*/ 13882191 w 16858358"/>
              <a:gd name="connsiteY623" fmla="*/ 1706479 h 23283935"/>
              <a:gd name="connsiteX624" fmla="*/ 13907541 w 16858358"/>
              <a:gd name="connsiteY624" fmla="*/ 1690469 h 23283935"/>
              <a:gd name="connsiteX625" fmla="*/ 14024949 w 16858358"/>
              <a:gd name="connsiteY625" fmla="*/ 1835896 h 23283935"/>
              <a:gd name="connsiteX626" fmla="*/ 14090324 w 16858358"/>
              <a:gd name="connsiteY626" fmla="*/ 1917281 h 23283935"/>
              <a:gd name="connsiteX627" fmla="*/ 14155700 w 16858358"/>
              <a:gd name="connsiteY627" fmla="*/ 1994664 h 23283935"/>
              <a:gd name="connsiteX628" fmla="*/ 14177047 w 16858358"/>
              <a:gd name="connsiteY628" fmla="*/ 2096063 h 23283935"/>
              <a:gd name="connsiteX629" fmla="*/ 14143692 w 16858358"/>
              <a:gd name="connsiteY629" fmla="*/ 2117409 h 23283935"/>
              <a:gd name="connsiteX630" fmla="*/ 14100998 w 16858358"/>
              <a:gd name="connsiteY630" fmla="*/ 2157435 h 23283935"/>
              <a:gd name="connsiteX631" fmla="*/ 14083653 w 16858358"/>
              <a:gd name="connsiteY631" fmla="*/ 2233484 h 23283935"/>
              <a:gd name="connsiteX632" fmla="*/ 14063640 w 16858358"/>
              <a:gd name="connsiteY632" fmla="*/ 2194793 h 23283935"/>
              <a:gd name="connsiteX633" fmla="*/ 14040960 w 16858358"/>
              <a:gd name="connsiteY633" fmla="*/ 2062708 h 23283935"/>
              <a:gd name="connsiteX634" fmla="*/ 14048965 w 16858358"/>
              <a:gd name="connsiteY634" fmla="*/ 1987993 h 23283935"/>
              <a:gd name="connsiteX635" fmla="*/ 14052968 w 16858358"/>
              <a:gd name="connsiteY635" fmla="*/ 1955973 h 23283935"/>
              <a:gd name="connsiteX636" fmla="*/ 13895533 w 16858358"/>
              <a:gd name="connsiteY636" fmla="*/ 1915947 h 23283935"/>
              <a:gd name="connsiteX637" fmla="*/ 13808811 w 16858358"/>
              <a:gd name="connsiteY637" fmla="*/ 1930623 h 23283935"/>
              <a:gd name="connsiteX638" fmla="*/ 13784795 w 16858358"/>
              <a:gd name="connsiteY638" fmla="*/ 1933291 h 23283935"/>
              <a:gd name="connsiteX639" fmla="*/ 13870183 w 16858358"/>
              <a:gd name="connsiteY639" fmla="*/ 2057371 h 23283935"/>
              <a:gd name="connsiteX640" fmla="*/ 13962242 w 16858358"/>
              <a:gd name="connsiteY640" fmla="*/ 2134754 h 23283935"/>
              <a:gd name="connsiteX641" fmla="*/ 14014276 w 16858358"/>
              <a:gd name="connsiteY641" fmla="*/ 2110739 h 23283935"/>
              <a:gd name="connsiteX642" fmla="*/ 13960909 w 16858358"/>
              <a:gd name="connsiteY642" fmla="*/ 2192124 h 23283935"/>
              <a:gd name="connsiteX643" fmla="*/ 13918213 w 16858358"/>
              <a:gd name="connsiteY643" fmla="*/ 2204132 h 23283935"/>
              <a:gd name="connsiteX644" fmla="*/ 13866181 w 16858358"/>
              <a:gd name="connsiteY644" fmla="*/ 2212137 h 23283935"/>
              <a:gd name="connsiteX645" fmla="*/ 13854173 w 16858358"/>
              <a:gd name="connsiteY645" fmla="*/ 2256165 h 23283935"/>
              <a:gd name="connsiteX646" fmla="*/ 13806143 w 16858358"/>
              <a:gd name="connsiteY646" fmla="*/ 2356230 h 23283935"/>
              <a:gd name="connsiteX647" fmla="*/ 13778124 w 16858358"/>
              <a:gd name="connsiteY647" fmla="*/ 2424273 h 23283935"/>
              <a:gd name="connsiteX648" fmla="*/ 13871517 w 16858358"/>
              <a:gd name="connsiteY648" fmla="*/ 2425607 h 23283935"/>
              <a:gd name="connsiteX649" fmla="*/ 13951568 w 16858358"/>
              <a:gd name="connsiteY649" fmla="*/ 2412265 h 23283935"/>
              <a:gd name="connsiteX650" fmla="*/ 13959575 w 16858358"/>
              <a:gd name="connsiteY650" fmla="*/ 2346890 h 23283935"/>
              <a:gd name="connsiteX651" fmla="*/ 13956905 w 16858358"/>
              <a:gd name="connsiteY651" fmla="*/ 2253497 h 23283935"/>
              <a:gd name="connsiteX652" fmla="*/ 14062307 w 16858358"/>
              <a:gd name="connsiteY652" fmla="*/ 2454959 h 23283935"/>
              <a:gd name="connsiteX653" fmla="*/ 14000934 w 16858358"/>
              <a:gd name="connsiteY653" fmla="*/ 2460296 h 23283935"/>
              <a:gd name="connsiteX654" fmla="*/ 13960909 w 16858358"/>
              <a:gd name="connsiteY654" fmla="*/ 2478975 h 23283935"/>
              <a:gd name="connsiteX655" fmla="*/ 14020947 w 16858358"/>
              <a:gd name="connsiteY655" fmla="*/ 2496319 h 23283935"/>
              <a:gd name="connsiteX656" fmla="*/ 14134353 w 16858358"/>
              <a:gd name="connsiteY656" fmla="*/ 2563029 h 23283935"/>
              <a:gd name="connsiteX657" fmla="*/ 14237085 w 16858358"/>
              <a:gd name="connsiteY657" fmla="*/ 2601720 h 23283935"/>
              <a:gd name="connsiteX658" fmla="*/ 14283782 w 16858358"/>
              <a:gd name="connsiteY658" fmla="*/ 2612394 h 23283935"/>
              <a:gd name="connsiteX659" fmla="*/ 14367836 w 16858358"/>
              <a:gd name="connsiteY659" fmla="*/ 2711124 h 23283935"/>
              <a:gd name="connsiteX660" fmla="*/ 14386515 w 16858358"/>
              <a:gd name="connsiteY660" fmla="*/ 2732471 h 23283935"/>
              <a:gd name="connsiteX661" fmla="*/ 14305128 w 16858358"/>
              <a:gd name="connsiteY661" fmla="*/ 2529674 h 23283935"/>
              <a:gd name="connsiteX662" fmla="*/ 14173045 w 16858358"/>
              <a:gd name="connsiteY662" fmla="*/ 2454959 h 23283935"/>
              <a:gd name="connsiteX663" fmla="*/ 14127682 w 16858358"/>
              <a:gd name="connsiteY663" fmla="*/ 2392253 h 23283935"/>
              <a:gd name="connsiteX664" fmla="*/ 14218406 w 16858358"/>
              <a:gd name="connsiteY664" fmla="*/ 2397589 h 23283935"/>
              <a:gd name="connsiteX665" fmla="*/ 14375841 w 16858358"/>
              <a:gd name="connsiteY665" fmla="*/ 2434947 h 23283935"/>
              <a:gd name="connsiteX666" fmla="*/ 14437214 w 16858358"/>
              <a:gd name="connsiteY666" fmla="*/ 2386916 h 23283935"/>
              <a:gd name="connsiteX667" fmla="*/ 14345154 w 16858358"/>
              <a:gd name="connsiteY667" fmla="*/ 2377576 h 23283935"/>
              <a:gd name="connsiteX668" fmla="*/ 14343820 w 16858358"/>
              <a:gd name="connsiteY668" fmla="*/ 2317538 h 23283935"/>
              <a:gd name="connsiteX669" fmla="*/ 14285116 w 16858358"/>
              <a:gd name="connsiteY669" fmla="*/ 2234818 h 23283935"/>
              <a:gd name="connsiteX670" fmla="*/ 14221075 w 16858358"/>
              <a:gd name="connsiteY670" fmla="*/ 2217474 h 23283935"/>
              <a:gd name="connsiteX671" fmla="*/ 14299793 w 16858358"/>
              <a:gd name="connsiteY671" fmla="*/ 2172111 h 23283935"/>
              <a:gd name="connsiteX672" fmla="*/ 14323807 w 16858358"/>
              <a:gd name="connsiteY672" fmla="*/ 2149430 h 23283935"/>
              <a:gd name="connsiteX673" fmla="*/ 14321140 w 16858358"/>
              <a:gd name="connsiteY673" fmla="*/ 2102734 h 23283935"/>
              <a:gd name="connsiteX674" fmla="*/ 14354494 w 16858358"/>
              <a:gd name="connsiteY674" fmla="*/ 2141425 h 23283935"/>
              <a:gd name="connsiteX675" fmla="*/ 14386515 w 16858358"/>
              <a:gd name="connsiteY675" fmla="*/ 2180116 h 23283935"/>
              <a:gd name="connsiteX676" fmla="*/ 14314469 w 16858358"/>
              <a:gd name="connsiteY676" fmla="*/ 2010674 h 23283935"/>
              <a:gd name="connsiteX677" fmla="*/ 14355828 w 16858358"/>
              <a:gd name="connsiteY677" fmla="*/ 1974651 h 23283935"/>
              <a:gd name="connsiteX678" fmla="*/ 14391851 w 16858358"/>
              <a:gd name="connsiteY678" fmla="*/ 1859911 h 23283935"/>
              <a:gd name="connsiteX679" fmla="*/ 14481242 w 16858358"/>
              <a:gd name="connsiteY679" fmla="*/ 1885261 h 23283935"/>
              <a:gd name="connsiteX680" fmla="*/ 14549286 w 16858358"/>
              <a:gd name="connsiteY680" fmla="*/ 1974651 h 23283935"/>
              <a:gd name="connsiteX681" fmla="*/ 14545283 w 16858358"/>
              <a:gd name="connsiteY681" fmla="*/ 1949302 h 23283935"/>
              <a:gd name="connsiteX682" fmla="*/ 14550620 w 16858358"/>
              <a:gd name="connsiteY682" fmla="*/ 1895934 h 23283935"/>
              <a:gd name="connsiteX683" fmla="*/ 14613328 w 16858358"/>
              <a:gd name="connsiteY683" fmla="*/ 1978654 h 23283935"/>
              <a:gd name="connsiteX684" fmla="*/ 14581307 w 16858358"/>
              <a:gd name="connsiteY684" fmla="*/ 2022682 h 23283935"/>
              <a:gd name="connsiteX685" fmla="*/ 14559960 w 16858358"/>
              <a:gd name="connsiteY685" fmla="*/ 2048032 h 23283935"/>
              <a:gd name="connsiteX686" fmla="*/ 14495918 w 16858358"/>
              <a:gd name="connsiteY686" fmla="*/ 2126749 h 23283935"/>
              <a:gd name="connsiteX687" fmla="*/ 14485244 w 16858358"/>
              <a:gd name="connsiteY687" fmla="*/ 2237487 h 23283935"/>
              <a:gd name="connsiteX688" fmla="*/ 14507926 w 16858358"/>
              <a:gd name="connsiteY688" fmla="*/ 2292188 h 23283935"/>
              <a:gd name="connsiteX689" fmla="*/ 14477239 w 16858358"/>
              <a:gd name="connsiteY689" fmla="*/ 2306864 h 23283935"/>
              <a:gd name="connsiteX690" fmla="*/ 14531941 w 16858358"/>
              <a:gd name="connsiteY690" fmla="*/ 2356230 h 23283935"/>
              <a:gd name="connsiteX691" fmla="*/ 14557291 w 16858358"/>
              <a:gd name="connsiteY691" fmla="*/ 2237487 h 23283935"/>
              <a:gd name="connsiteX692" fmla="*/ 14531941 w 16858358"/>
              <a:gd name="connsiteY692" fmla="*/ 2173445 h 23283935"/>
              <a:gd name="connsiteX693" fmla="*/ 14587978 w 16858358"/>
              <a:gd name="connsiteY693" fmla="*/ 2182785 h 23283935"/>
              <a:gd name="connsiteX694" fmla="*/ 14650684 w 16858358"/>
              <a:gd name="connsiteY694" fmla="*/ 2204132 h 23283935"/>
              <a:gd name="connsiteX695" fmla="*/ 14625334 w 16858358"/>
              <a:gd name="connsiteY695" fmla="*/ 2157435 h 23283935"/>
              <a:gd name="connsiteX696" fmla="*/ 14597316 w 16858358"/>
              <a:gd name="connsiteY696" fmla="*/ 2113407 h 23283935"/>
              <a:gd name="connsiteX697" fmla="*/ 14650684 w 16858358"/>
              <a:gd name="connsiteY697" fmla="*/ 2129417 h 23283935"/>
              <a:gd name="connsiteX698" fmla="*/ 14670697 w 16858358"/>
              <a:gd name="connsiteY698" fmla="*/ 2073381 h 23283935"/>
              <a:gd name="connsiteX699" fmla="*/ 14678702 w 16858358"/>
              <a:gd name="connsiteY699" fmla="*/ 1971983 h 23283935"/>
              <a:gd name="connsiteX700" fmla="*/ 14677368 w 16858358"/>
              <a:gd name="connsiteY700" fmla="*/ 1909276 h 23283935"/>
              <a:gd name="connsiteX701" fmla="*/ 14696047 w 16858358"/>
              <a:gd name="connsiteY701" fmla="*/ 1859911 h 23283935"/>
              <a:gd name="connsiteX702" fmla="*/ 14693379 w 16858358"/>
              <a:gd name="connsiteY702" fmla="*/ 1831893 h 23283935"/>
              <a:gd name="connsiteX703" fmla="*/ 14613328 w 16858358"/>
              <a:gd name="connsiteY703" fmla="*/ 1823888 h 23283935"/>
              <a:gd name="connsiteX704" fmla="*/ 14534610 w 16858358"/>
              <a:gd name="connsiteY704" fmla="*/ 1802541 h 23283935"/>
              <a:gd name="connsiteX705" fmla="*/ 14482576 w 16858358"/>
              <a:gd name="connsiteY705" fmla="*/ 1719821 h 23283935"/>
              <a:gd name="connsiteX706" fmla="*/ 14415867 w 16858358"/>
              <a:gd name="connsiteY706" fmla="*/ 1551713 h 23283935"/>
              <a:gd name="connsiteX707" fmla="*/ 14445218 w 16858358"/>
              <a:gd name="connsiteY707" fmla="*/ 1422297 h 23283935"/>
              <a:gd name="connsiteX708" fmla="*/ 14474571 w 16858358"/>
              <a:gd name="connsiteY708" fmla="*/ 1509019 h 23283935"/>
              <a:gd name="connsiteX709" fmla="*/ 14489247 w 16858358"/>
              <a:gd name="connsiteY709" fmla="*/ 1558384 h 23283935"/>
              <a:gd name="connsiteX710" fmla="*/ 14503923 w 16858358"/>
              <a:gd name="connsiteY710" fmla="*/ 1611752 h 23283935"/>
              <a:gd name="connsiteX711" fmla="*/ 14555957 w 16858358"/>
              <a:gd name="connsiteY711" fmla="*/ 1681130 h 23283935"/>
              <a:gd name="connsiteX712" fmla="*/ 14644013 w 16858358"/>
              <a:gd name="connsiteY712" fmla="*/ 1645106 h 23283935"/>
              <a:gd name="connsiteX713" fmla="*/ 14738740 w 16858358"/>
              <a:gd name="connsiteY713" fmla="*/ 1691803 h 23283935"/>
              <a:gd name="connsiteX714" fmla="*/ 14982897 w 16858358"/>
              <a:gd name="connsiteY714" fmla="*/ 1765184 h 23283935"/>
              <a:gd name="connsiteX715" fmla="*/ 15082962 w 16858358"/>
              <a:gd name="connsiteY715" fmla="*/ 1735831 h 23283935"/>
              <a:gd name="connsiteX716" fmla="*/ 15168350 w 16858358"/>
              <a:gd name="connsiteY716" fmla="*/ 1734497 h 23283935"/>
              <a:gd name="connsiteX717" fmla="*/ 15126991 w 16858358"/>
              <a:gd name="connsiteY717" fmla="*/ 1710482 h 23283935"/>
              <a:gd name="connsiteX718" fmla="*/ 15030928 w 16858358"/>
              <a:gd name="connsiteY718" fmla="*/ 1586402 h 23283935"/>
              <a:gd name="connsiteX719" fmla="*/ 15066952 w 16858358"/>
              <a:gd name="connsiteY719" fmla="*/ 1546376 h 23283935"/>
              <a:gd name="connsiteX720" fmla="*/ 15168350 w 16858358"/>
              <a:gd name="connsiteY720" fmla="*/ 1586402 h 23283935"/>
              <a:gd name="connsiteX721" fmla="*/ 15221718 w 16858358"/>
              <a:gd name="connsiteY721" fmla="*/ 1549045 h 23283935"/>
              <a:gd name="connsiteX722" fmla="*/ 15308440 w 16858358"/>
              <a:gd name="connsiteY722" fmla="*/ 1565055 h 23283935"/>
              <a:gd name="connsiteX723" fmla="*/ 15325783 w 16858358"/>
              <a:gd name="connsiteY723" fmla="*/ 1637101 h 23283935"/>
              <a:gd name="connsiteX724" fmla="*/ 15268414 w 16858358"/>
              <a:gd name="connsiteY724" fmla="*/ 1655780 h 23283935"/>
              <a:gd name="connsiteX725" fmla="*/ 15169684 w 16858358"/>
              <a:gd name="connsiteY725" fmla="*/ 1611752 h 23283935"/>
              <a:gd name="connsiteX726" fmla="*/ 15144334 w 16858358"/>
              <a:gd name="connsiteY726" fmla="*/ 1621091 h 23283935"/>
              <a:gd name="connsiteX727" fmla="*/ 15308440 w 16858358"/>
              <a:gd name="connsiteY727" fmla="*/ 1797204 h 23283935"/>
              <a:gd name="connsiteX728" fmla="*/ 15323116 w 16858358"/>
              <a:gd name="connsiteY728" fmla="*/ 1758513 h 23283935"/>
              <a:gd name="connsiteX729" fmla="*/ 15404501 w 16858358"/>
              <a:gd name="connsiteY729" fmla="*/ 1722489 h 23283935"/>
              <a:gd name="connsiteX730" fmla="*/ 15489889 w 16858358"/>
              <a:gd name="connsiteY730" fmla="*/ 1703811 h 23283935"/>
              <a:gd name="connsiteX731" fmla="*/ 15563270 w 16858358"/>
              <a:gd name="connsiteY731" fmla="*/ 1723824 h 23283935"/>
              <a:gd name="connsiteX732" fmla="*/ 15662000 w 16858358"/>
              <a:gd name="connsiteY732" fmla="*/ 1787865 h 23283935"/>
              <a:gd name="connsiteX733" fmla="*/ 15710031 w 16858358"/>
              <a:gd name="connsiteY733" fmla="*/ 1811880 h 23283935"/>
              <a:gd name="connsiteX734" fmla="*/ 15736714 w 16858358"/>
              <a:gd name="connsiteY734" fmla="*/ 1765184 h 23283935"/>
              <a:gd name="connsiteX735" fmla="*/ 16016894 w 16858358"/>
              <a:gd name="connsiteY735" fmla="*/ 1858577 h 23283935"/>
              <a:gd name="connsiteX736" fmla="*/ 16103617 w 16858358"/>
              <a:gd name="connsiteY736" fmla="*/ 1890597 h 23283935"/>
              <a:gd name="connsiteX737" fmla="*/ 16174329 w 16858358"/>
              <a:gd name="connsiteY737" fmla="*/ 1882592 h 23283935"/>
              <a:gd name="connsiteX738" fmla="*/ 16233032 w 16858358"/>
              <a:gd name="connsiteY738" fmla="*/ 1969315 h 23283935"/>
              <a:gd name="connsiteX739" fmla="*/ 16247710 w 16858358"/>
              <a:gd name="connsiteY739" fmla="*/ 1997332 h 23283935"/>
              <a:gd name="connsiteX740" fmla="*/ 16257048 w 16858358"/>
              <a:gd name="connsiteY740" fmla="*/ 2034690 h 23283935"/>
              <a:gd name="connsiteX741" fmla="*/ 16342437 w 16858358"/>
              <a:gd name="connsiteY741" fmla="*/ 2148096 h 23283935"/>
              <a:gd name="connsiteX742" fmla="*/ 16379793 w 16858358"/>
              <a:gd name="connsiteY742" fmla="*/ 2213471 h 23283935"/>
              <a:gd name="connsiteX743" fmla="*/ 16346438 w 16858358"/>
              <a:gd name="connsiteY743" fmla="*/ 2265505 h 23283935"/>
              <a:gd name="connsiteX744" fmla="*/ 16290403 w 16858358"/>
              <a:gd name="connsiteY744" fmla="*/ 2256165 h 23283935"/>
              <a:gd name="connsiteX745" fmla="*/ 16385130 w 16858358"/>
              <a:gd name="connsiteY745" fmla="*/ 2340219 h 23283935"/>
              <a:gd name="connsiteX746" fmla="*/ 16549236 w 16858358"/>
              <a:gd name="connsiteY746" fmla="*/ 2568366 h 23283935"/>
              <a:gd name="connsiteX747" fmla="*/ 16617280 w 16858358"/>
              <a:gd name="connsiteY747" fmla="*/ 2655088 h 23283935"/>
              <a:gd name="connsiteX748" fmla="*/ 16647967 w 16858358"/>
              <a:gd name="connsiteY748" fmla="*/ 2740476 h 23283935"/>
              <a:gd name="connsiteX749" fmla="*/ 16754702 w 16858358"/>
              <a:gd name="connsiteY749" fmla="*/ 2979296 h 23283935"/>
              <a:gd name="connsiteX750" fmla="*/ 16772045 w 16858358"/>
              <a:gd name="connsiteY750" fmla="*/ 3058013 h 23283935"/>
              <a:gd name="connsiteX751" fmla="*/ 16812070 w 16858358"/>
              <a:gd name="connsiteY751" fmla="*/ 3122054 h 23283935"/>
              <a:gd name="connsiteX752" fmla="*/ 16777382 w 16858358"/>
              <a:gd name="connsiteY752" fmla="*/ 3274152 h 23283935"/>
              <a:gd name="connsiteX753" fmla="*/ 16777382 w 16858358"/>
              <a:gd name="connsiteY753" fmla="*/ 3274152 h 23283935"/>
              <a:gd name="connsiteX754" fmla="*/ 16044912 w 16858358"/>
              <a:gd name="connsiteY754" fmla="*/ 5771755 h 23283935"/>
              <a:gd name="connsiteX755" fmla="*/ 16087607 w 16858358"/>
              <a:gd name="connsiteY755" fmla="*/ 5782428 h 23283935"/>
              <a:gd name="connsiteX756" fmla="*/ 16071596 w 16858358"/>
              <a:gd name="connsiteY756" fmla="*/ 5731729 h 23283935"/>
              <a:gd name="connsiteX757" fmla="*/ 16028902 w 16858358"/>
              <a:gd name="connsiteY757" fmla="*/ 5721055 h 23283935"/>
              <a:gd name="connsiteX758" fmla="*/ 16044912 w 16858358"/>
              <a:gd name="connsiteY758" fmla="*/ 5771755 h 23283935"/>
              <a:gd name="connsiteX759" fmla="*/ 16044912 w 16858358"/>
              <a:gd name="connsiteY759" fmla="*/ 5771755 h 23283935"/>
              <a:gd name="connsiteX760" fmla="*/ 15975535 w 16858358"/>
              <a:gd name="connsiteY760" fmla="*/ 5650343 h 23283935"/>
              <a:gd name="connsiteX761" fmla="*/ 15922167 w 16858358"/>
              <a:gd name="connsiteY761" fmla="*/ 5478233 h 23283935"/>
              <a:gd name="connsiteX762" fmla="*/ 15892814 w 16858358"/>
              <a:gd name="connsiteY762" fmla="*/ 5524929 h 23283935"/>
              <a:gd name="connsiteX763" fmla="*/ 15975535 w 16858358"/>
              <a:gd name="connsiteY763" fmla="*/ 5650343 h 23283935"/>
              <a:gd name="connsiteX764" fmla="*/ 15975535 w 16858358"/>
              <a:gd name="connsiteY764" fmla="*/ 5650343 h 23283935"/>
              <a:gd name="connsiteX765" fmla="*/ 1957205 w 16858358"/>
              <a:gd name="connsiteY765" fmla="*/ 20399806 h 23283935"/>
              <a:gd name="connsiteX766" fmla="*/ 1903837 w 16858358"/>
              <a:gd name="connsiteY766" fmla="*/ 20381128 h 23283935"/>
              <a:gd name="connsiteX767" fmla="*/ 1959873 w 16858358"/>
              <a:gd name="connsiteY767" fmla="*/ 20457178 h 23283935"/>
              <a:gd name="connsiteX768" fmla="*/ 1957205 w 16858358"/>
              <a:gd name="connsiteY768" fmla="*/ 20399806 h 23283935"/>
              <a:gd name="connsiteX769" fmla="*/ 1957205 w 16858358"/>
              <a:gd name="connsiteY769" fmla="*/ 20399806 h 23283935"/>
              <a:gd name="connsiteX770" fmla="*/ 1909174 w 16858358"/>
              <a:gd name="connsiteY770" fmla="*/ 20011558 h 23283935"/>
              <a:gd name="connsiteX771" fmla="*/ 1862477 w 16858358"/>
              <a:gd name="connsiteY771" fmla="*/ 20002218 h 23283935"/>
              <a:gd name="connsiteX772" fmla="*/ 1863811 w 16858358"/>
              <a:gd name="connsiteY772" fmla="*/ 20042244 h 23283935"/>
              <a:gd name="connsiteX773" fmla="*/ 1910508 w 16858358"/>
              <a:gd name="connsiteY773" fmla="*/ 20051584 h 23283935"/>
              <a:gd name="connsiteX774" fmla="*/ 1909174 w 16858358"/>
              <a:gd name="connsiteY774" fmla="*/ 20011558 h 23283935"/>
              <a:gd name="connsiteX775" fmla="*/ 1909174 w 16858358"/>
              <a:gd name="connsiteY775" fmla="*/ 20011558 h 23283935"/>
              <a:gd name="connsiteX776" fmla="*/ 2177346 w 16858358"/>
              <a:gd name="connsiteY776" fmla="*/ 21022872 h 23283935"/>
              <a:gd name="connsiteX777" fmla="*/ 2131984 w 16858358"/>
              <a:gd name="connsiteY777" fmla="*/ 21054894 h 23283935"/>
              <a:gd name="connsiteX778" fmla="*/ 2178680 w 16858358"/>
              <a:gd name="connsiteY778" fmla="*/ 21064234 h 23283935"/>
              <a:gd name="connsiteX779" fmla="*/ 2177346 w 16858358"/>
              <a:gd name="connsiteY779" fmla="*/ 21022872 h 23283935"/>
              <a:gd name="connsiteX780" fmla="*/ 2177346 w 16858358"/>
              <a:gd name="connsiteY780" fmla="*/ 21022872 h 23283935"/>
              <a:gd name="connsiteX781" fmla="*/ 2269405 w 16858358"/>
              <a:gd name="connsiteY781" fmla="*/ 20778716 h 23283935"/>
              <a:gd name="connsiteX782" fmla="*/ 2224043 w 16858358"/>
              <a:gd name="connsiteY782" fmla="*/ 20804066 h 23283935"/>
              <a:gd name="connsiteX783" fmla="*/ 2252061 w 16858358"/>
              <a:gd name="connsiteY783" fmla="*/ 20834752 h 23283935"/>
              <a:gd name="connsiteX784" fmla="*/ 2269405 w 16858358"/>
              <a:gd name="connsiteY784" fmla="*/ 20778716 h 23283935"/>
              <a:gd name="connsiteX785" fmla="*/ 2269405 w 16858358"/>
              <a:gd name="connsiteY785" fmla="*/ 20778716 h 23283935"/>
              <a:gd name="connsiteX786" fmla="*/ 2440181 w 16858358"/>
              <a:gd name="connsiteY786" fmla="*/ 19820768 h 23283935"/>
              <a:gd name="connsiteX787" fmla="*/ 2406827 w 16858358"/>
              <a:gd name="connsiteY787" fmla="*/ 19824772 h 23283935"/>
              <a:gd name="connsiteX788" fmla="*/ 2410829 w 16858358"/>
              <a:gd name="connsiteY788" fmla="*/ 19867464 h 23283935"/>
              <a:gd name="connsiteX789" fmla="*/ 2444184 w 16858358"/>
              <a:gd name="connsiteY789" fmla="*/ 19863464 h 23283935"/>
              <a:gd name="connsiteX790" fmla="*/ 2440181 w 16858358"/>
              <a:gd name="connsiteY790" fmla="*/ 19820768 h 23283935"/>
              <a:gd name="connsiteX791" fmla="*/ 2440181 w 16858358"/>
              <a:gd name="connsiteY791" fmla="*/ 19820768 h 23283935"/>
              <a:gd name="connsiteX792" fmla="*/ 2553588 w 16858358"/>
              <a:gd name="connsiteY792" fmla="*/ 21688634 h 23283935"/>
              <a:gd name="connsiteX793" fmla="*/ 2480207 w 16858358"/>
              <a:gd name="connsiteY793" fmla="*/ 21615252 h 23283935"/>
              <a:gd name="connsiteX794" fmla="*/ 2512228 w 16858358"/>
              <a:gd name="connsiteY794" fmla="*/ 21665952 h 23283935"/>
              <a:gd name="connsiteX795" fmla="*/ 2553588 w 16858358"/>
              <a:gd name="connsiteY795" fmla="*/ 21688634 h 23283935"/>
              <a:gd name="connsiteX796" fmla="*/ 2553588 w 16858358"/>
              <a:gd name="connsiteY796" fmla="*/ 21688634 h 23283935"/>
              <a:gd name="connsiteX797" fmla="*/ 1310123 w 16858358"/>
              <a:gd name="connsiteY797" fmla="*/ 17365860 h 23283935"/>
              <a:gd name="connsiteX798" fmla="*/ 1260758 w 16858358"/>
              <a:gd name="connsiteY798" fmla="*/ 17357854 h 23283935"/>
              <a:gd name="connsiteX799" fmla="*/ 1274100 w 16858358"/>
              <a:gd name="connsiteY799" fmla="*/ 17389876 h 23283935"/>
              <a:gd name="connsiteX800" fmla="*/ 1323465 w 16858358"/>
              <a:gd name="connsiteY800" fmla="*/ 17397880 h 23283935"/>
              <a:gd name="connsiteX801" fmla="*/ 1310123 w 16858358"/>
              <a:gd name="connsiteY801" fmla="*/ 17365860 h 23283935"/>
              <a:gd name="connsiteX802" fmla="*/ 1310123 w 16858358"/>
              <a:gd name="connsiteY802" fmla="*/ 17365860 h 23283935"/>
              <a:gd name="connsiteX803" fmla="*/ 1443542 w 16858358"/>
              <a:gd name="connsiteY803" fmla="*/ 17285808 h 23283935"/>
              <a:gd name="connsiteX804" fmla="*/ 1415524 w 16858358"/>
              <a:gd name="connsiteY804" fmla="*/ 17229774 h 23283935"/>
              <a:gd name="connsiteX805" fmla="*/ 1418192 w 16858358"/>
              <a:gd name="connsiteY805" fmla="*/ 17280472 h 23283935"/>
              <a:gd name="connsiteX806" fmla="*/ 1443542 w 16858358"/>
              <a:gd name="connsiteY806" fmla="*/ 17285808 h 23283935"/>
              <a:gd name="connsiteX807" fmla="*/ 1443542 w 16858358"/>
              <a:gd name="connsiteY807" fmla="*/ 17285808 h 23283935"/>
              <a:gd name="connsiteX808" fmla="*/ 1504915 w 16858358"/>
              <a:gd name="connsiteY808" fmla="*/ 17902204 h 23283935"/>
              <a:gd name="connsiteX809" fmla="*/ 1616986 w 16858358"/>
              <a:gd name="connsiteY809" fmla="*/ 18011608 h 23283935"/>
              <a:gd name="connsiteX810" fmla="*/ 1681028 w 16858358"/>
              <a:gd name="connsiteY810" fmla="*/ 18016944 h 23283935"/>
              <a:gd name="connsiteX811" fmla="*/ 1705043 w 16858358"/>
              <a:gd name="connsiteY811" fmla="*/ 17976920 h 23283935"/>
              <a:gd name="connsiteX812" fmla="*/ 1726390 w 16858358"/>
              <a:gd name="connsiteY812" fmla="*/ 17964912 h 23283935"/>
              <a:gd name="connsiteX813" fmla="*/ 1504915 w 16858358"/>
              <a:gd name="connsiteY813" fmla="*/ 17902204 h 23283935"/>
              <a:gd name="connsiteX814" fmla="*/ 1504915 w 16858358"/>
              <a:gd name="connsiteY814" fmla="*/ 17902204 h 23283935"/>
              <a:gd name="connsiteX815" fmla="*/ 1641002 w 16858358"/>
              <a:gd name="connsiteY815" fmla="*/ 16445269 h 23283935"/>
              <a:gd name="connsiteX816" fmla="*/ 1362156 w 16858358"/>
              <a:gd name="connsiteY816" fmla="*/ 16636059 h 23283935"/>
              <a:gd name="connsiteX817" fmla="*/ 1459552 w 16858358"/>
              <a:gd name="connsiteY817" fmla="*/ 16673415 h 23283935"/>
              <a:gd name="connsiteX818" fmla="*/ 1651675 w 16858358"/>
              <a:gd name="connsiteY818" fmla="*/ 16681422 h 23283935"/>
              <a:gd name="connsiteX819" fmla="*/ 1675691 w 16858358"/>
              <a:gd name="connsiteY819" fmla="*/ 16665410 h 23283935"/>
              <a:gd name="connsiteX820" fmla="*/ 1673022 w 16858358"/>
              <a:gd name="connsiteY820" fmla="*/ 16597367 h 23283935"/>
              <a:gd name="connsiteX821" fmla="*/ 1694369 w 16858358"/>
              <a:gd name="connsiteY821" fmla="*/ 16564012 h 23283935"/>
              <a:gd name="connsiteX822" fmla="*/ 1641002 w 16858358"/>
              <a:gd name="connsiteY822" fmla="*/ 16445269 h 23283935"/>
              <a:gd name="connsiteX823" fmla="*/ 1641002 w 16858358"/>
              <a:gd name="connsiteY823" fmla="*/ 16445269 h 23283935"/>
              <a:gd name="connsiteX824" fmla="*/ 1714382 w 16858358"/>
              <a:gd name="connsiteY824" fmla="*/ 16988286 h 23283935"/>
              <a:gd name="connsiteX825" fmla="*/ 1687699 w 16858358"/>
              <a:gd name="connsiteY825" fmla="*/ 17017636 h 23283935"/>
              <a:gd name="connsiteX826" fmla="*/ 1693035 w 16858358"/>
              <a:gd name="connsiteY826" fmla="*/ 17080342 h 23283935"/>
              <a:gd name="connsiteX827" fmla="*/ 1719719 w 16858358"/>
              <a:gd name="connsiteY827" fmla="*/ 17050992 h 23283935"/>
              <a:gd name="connsiteX828" fmla="*/ 1714382 w 16858358"/>
              <a:gd name="connsiteY828" fmla="*/ 16988286 h 23283935"/>
              <a:gd name="connsiteX829" fmla="*/ 1714382 w 16858358"/>
              <a:gd name="connsiteY829" fmla="*/ 16988286 h 23283935"/>
              <a:gd name="connsiteX830" fmla="*/ 1753074 w 16858358"/>
              <a:gd name="connsiteY830" fmla="*/ 17835496 h 23283935"/>
              <a:gd name="connsiteX831" fmla="*/ 1782426 w 16858358"/>
              <a:gd name="connsiteY831" fmla="*/ 17840830 h 23283935"/>
              <a:gd name="connsiteX832" fmla="*/ 1734395 w 16858358"/>
              <a:gd name="connsiteY832" fmla="*/ 17795470 h 23283935"/>
              <a:gd name="connsiteX833" fmla="*/ 1753074 w 16858358"/>
              <a:gd name="connsiteY833" fmla="*/ 17835496 h 23283935"/>
              <a:gd name="connsiteX834" fmla="*/ 1753074 w 16858358"/>
              <a:gd name="connsiteY834" fmla="*/ 17835496 h 23283935"/>
              <a:gd name="connsiteX835" fmla="*/ 1762413 w 16858358"/>
              <a:gd name="connsiteY835" fmla="*/ 16375892 h 23283935"/>
              <a:gd name="connsiteX836" fmla="*/ 1763747 w 16858358"/>
              <a:gd name="connsiteY836" fmla="*/ 16417251 h 23283935"/>
              <a:gd name="connsiteX837" fmla="*/ 1754408 w 16858358"/>
              <a:gd name="connsiteY837" fmla="*/ 16465282 h 23283935"/>
              <a:gd name="connsiteX838" fmla="*/ 1745069 w 16858358"/>
              <a:gd name="connsiteY838" fmla="*/ 16513312 h 23283935"/>
              <a:gd name="connsiteX839" fmla="*/ 1797102 w 16858358"/>
              <a:gd name="connsiteY839" fmla="*/ 16470619 h 23283935"/>
              <a:gd name="connsiteX840" fmla="*/ 1762413 w 16858358"/>
              <a:gd name="connsiteY840" fmla="*/ 16375892 h 23283935"/>
              <a:gd name="connsiteX841" fmla="*/ 1762413 w 16858358"/>
              <a:gd name="connsiteY841" fmla="*/ 16375892 h 23283935"/>
              <a:gd name="connsiteX842" fmla="*/ 1818449 w 16858358"/>
              <a:gd name="connsiteY842" fmla="*/ 18060972 h 23283935"/>
              <a:gd name="connsiteX843" fmla="*/ 1770418 w 16858358"/>
              <a:gd name="connsiteY843" fmla="*/ 18050300 h 23283935"/>
              <a:gd name="connsiteX844" fmla="*/ 1758411 w 16858358"/>
              <a:gd name="connsiteY844" fmla="*/ 18076984 h 23283935"/>
              <a:gd name="connsiteX845" fmla="*/ 1806441 w 16858358"/>
              <a:gd name="connsiteY845" fmla="*/ 18087656 h 23283935"/>
              <a:gd name="connsiteX846" fmla="*/ 1818449 w 16858358"/>
              <a:gd name="connsiteY846" fmla="*/ 18060972 h 23283935"/>
              <a:gd name="connsiteX847" fmla="*/ 1818449 w 16858358"/>
              <a:gd name="connsiteY847" fmla="*/ 18060972 h 23283935"/>
              <a:gd name="connsiteX848" fmla="*/ 1829123 w 16858358"/>
              <a:gd name="connsiteY848" fmla="*/ 18303796 h 23283935"/>
              <a:gd name="connsiteX849" fmla="*/ 1782426 w 16858358"/>
              <a:gd name="connsiteY849" fmla="*/ 18294456 h 23283935"/>
              <a:gd name="connsiteX850" fmla="*/ 1783760 w 16858358"/>
              <a:gd name="connsiteY850" fmla="*/ 18334480 h 23283935"/>
              <a:gd name="connsiteX851" fmla="*/ 1830457 w 16858358"/>
              <a:gd name="connsiteY851" fmla="*/ 18343822 h 23283935"/>
              <a:gd name="connsiteX852" fmla="*/ 1829123 w 16858358"/>
              <a:gd name="connsiteY852" fmla="*/ 18303796 h 23283935"/>
              <a:gd name="connsiteX853" fmla="*/ 1829123 w 16858358"/>
              <a:gd name="connsiteY853" fmla="*/ 18303796 h 23283935"/>
              <a:gd name="connsiteX854" fmla="*/ 1962542 w 16858358"/>
              <a:gd name="connsiteY854" fmla="*/ 17143050 h 23283935"/>
              <a:gd name="connsiteX855" fmla="*/ 1938526 w 16858358"/>
              <a:gd name="connsiteY855" fmla="*/ 17176406 h 23283935"/>
              <a:gd name="connsiteX856" fmla="*/ 2019912 w 16858358"/>
              <a:gd name="connsiteY856" fmla="*/ 17167066 h 23283935"/>
              <a:gd name="connsiteX857" fmla="*/ 1962542 w 16858358"/>
              <a:gd name="connsiteY857" fmla="*/ 17143050 h 23283935"/>
              <a:gd name="connsiteX858" fmla="*/ 1962542 w 16858358"/>
              <a:gd name="connsiteY858" fmla="*/ 17143050 h 23283935"/>
              <a:gd name="connsiteX859" fmla="*/ 2029251 w 16858358"/>
              <a:gd name="connsiteY859" fmla="*/ 16457277 h 23283935"/>
              <a:gd name="connsiteX860" fmla="*/ 1995896 w 16858358"/>
              <a:gd name="connsiteY860" fmla="*/ 16462614 h 23283935"/>
              <a:gd name="connsiteX861" fmla="*/ 1998565 w 16858358"/>
              <a:gd name="connsiteY861" fmla="*/ 16503974 h 23283935"/>
              <a:gd name="connsiteX862" fmla="*/ 2031919 w 16858358"/>
              <a:gd name="connsiteY862" fmla="*/ 16498637 h 23283935"/>
              <a:gd name="connsiteX863" fmla="*/ 2029251 w 16858358"/>
              <a:gd name="connsiteY863" fmla="*/ 16457277 h 23283935"/>
              <a:gd name="connsiteX864" fmla="*/ 2029251 w 16858358"/>
              <a:gd name="connsiteY864" fmla="*/ 16457277 h 23283935"/>
              <a:gd name="connsiteX865" fmla="*/ 2218706 w 16858358"/>
              <a:gd name="connsiteY865" fmla="*/ 17904872 h 23283935"/>
              <a:gd name="connsiteX866" fmla="*/ 2252061 w 16858358"/>
              <a:gd name="connsiteY866" fmla="*/ 17964912 h 23283935"/>
              <a:gd name="connsiteX867" fmla="*/ 2261400 w 16858358"/>
              <a:gd name="connsiteY867" fmla="*/ 17994262 h 23283935"/>
              <a:gd name="connsiteX868" fmla="*/ 2270739 w 16858358"/>
              <a:gd name="connsiteY868" fmla="*/ 17862180 h 23283935"/>
              <a:gd name="connsiteX869" fmla="*/ 2252061 w 16858358"/>
              <a:gd name="connsiteY869" fmla="*/ 17748774 h 23283935"/>
              <a:gd name="connsiteX870" fmla="*/ 2218706 w 16858358"/>
              <a:gd name="connsiteY870" fmla="*/ 17904872 h 23283935"/>
              <a:gd name="connsiteX871" fmla="*/ 2218706 w 16858358"/>
              <a:gd name="connsiteY871" fmla="*/ 17904872 h 23283935"/>
              <a:gd name="connsiteX872" fmla="*/ 2150662 w 16858358"/>
              <a:gd name="connsiteY872" fmla="*/ 16594699 h 23283935"/>
              <a:gd name="connsiteX873" fmla="*/ 2119976 w 16858358"/>
              <a:gd name="connsiteY873" fmla="*/ 16654738 h 23283935"/>
              <a:gd name="connsiteX874" fmla="*/ 2204030 w 16858358"/>
              <a:gd name="connsiteY874" fmla="*/ 16650735 h 23283935"/>
              <a:gd name="connsiteX875" fmla="*/ 2234716 w 16858358"/>
              <a:gd name="connsiteY875" fmla="*/ 16590696 h 23283935"/>
              <a:gd name="connsiteX876" fmla="*/ 2150662 w 16858358"/>
              <a:gd name="connsiteY876" fmla="*/ 16594699 h 23283935"/>
              <a:gd name="connsiteX877" fmla="*/ 2150662 w 16858358"/>
              <a:gd name="connsiteY877" fmla="*/ 16594699 h 23283935"/>
              <a:gd name="connsiteX878" fmla="*/ 2256063 w 16858358"/>
              <a:gd name="connsiteY878" fmla="*/ 15587386 h 23283935"/>
              <a:gd name="connsiteX879" fmla="*/ 2196025 w 16858358"/>
              <a:gd name="connsiteY879" fmla="*/ 15564704 h 23283935"/>
              <a:gd name="connsiteX880" fmla="*/ 2273408 w 16858358"/>
              <a:gd name="connsiteY880" fmla="*/ 15616738 h 23283935"/>
              <a:gd name="connsiteX881" fmla="*/ 2256063 w 16858358"/>
              <a:gd name="connsiteY881" fmla="*/ 15587386 h 23283935"/>
              <a:gd name="connsiteX882" fmla="*/ 2256063 w 16858358"/>
              <a:gd name="connsiteY882" fmla="*/ 15587386 h 23283935"/>
              <a:gd name="connsiteX883" fmla="*/ 2430842 w 16858358"/>
              <a:gd name="connsiteY883" fmla="*/ 16374558 h 23283935"/>
              <a:gd name="connsiteX884" fmla="*/ 2370804 w 16858358"/>
              <a:gd name="connsiteY884" fmla="*/ 16313184 h 23283935"/>
              <a:gd name="connsiteX885" fmla="*/ 2389482 w 16858358"/>
              <a:gd name="connsiteY885" fmla="*/ 16351876 h 23283935"/>
              <a:gd name="connsiteX886" fmla="*/ 2430842 w 16858358"/>
              <a:gd name="connsiteY886" fmla="*/ 16374558 h 23283935"/>
              <a:gd name="connsiteX887" fmla="*/ 2430842 w 16858358"/>
              <a:gd name="connsiteY887" fmla="*/ 16374558 h 23283935"/>
              <a:gd name="connsiteX888" fmla="*/ 2365467 w 16858358"/>
              <a:gd name="connsiteY888" fmla="*/ 16509311 h 23283935"/>
              <a:gd name="connsiteX889" fmla="*/ 2286750 w 16858358"/>
              <a:gd name="connsiteY889" fmla="*/ 16573351 h 23283935"/>
              <a:gd name="connsiteX890" fmla="*/ 2412164 w 16858358"/>
              <a:gd name="connsiteY890" fmla="*/ 16584025 h 23283935"/>
              <a:gd name="connsiteX891" fmla="*/ 2365467 w 16858358"/>
              <a:gd name="connsiteY891" fmla="*/ 16509311 h 23283935"/>
              <a:gd name="connsiteX892" fmla="*/ 2365467 w 16858358"/>
              <a:gd name="connsiteY892" fmla="*/ 16509311 h 23283935"/>
              <a:gd name="connsiteX893" fmla="*/ 2783068 w 16858358"/>
              <a:gd name="connsiteY893" fmla="*/ 15457969 h 23283935"/>
              <a:gd name="connsiteX894" fmla="*/ 2731035 w 16858358"/>
              <a:gd name="connsiteY894" fmla="*/ 15488656 h 23283935"/>
              <a:gd name="connsiteX895" fmla="*/ 2785737 w 16858358"/>
              <a:gd name="connsiteY895" fmla="*/ 15497995 h 23283935"/>
              <a:gd name="connsiteX896" fmla="*/ 2837770 w 16858358"/>
              <a:gd name="connsiteY896" fmla="*/ 15467309 h 23283935"/>
              <a:gd name="connsiteX897" fmla="*/ 2783068 w 16858358"/>
              <a:gd name="connsiteY897" fmla="*/ 15457969 h 23283935"/>
              <a:gd name="connsiteX898" fmla="*/ 2783068 w 16858358"/>
              <a:gd name="connsiteY898" fmla="*/ 15457969 h 23283935"/>
              <a:gd name="connsiteX899" fmla="*/ 2833767 w 16858358"/>
              <a:gd name="connsiteY899" fmla="*/ 15574044 h 23283935"/>
              <a:gd name="connsiteX900" fmla="*/ 2787071 w 16858358"/>
              <a:gd name="connsiteY900" fmla="*/ 15564704 h 23283935"/>
              <a:gd name="connsiteX901" fmla="*/ 2788405 w 16858358"/>
              <a:gd name="connsiteY901" fmla="*/ 15604730 h 23283935"/>
              <a:gd name="connsiteX902" fmla="*/ 2835102 w 16858358"/>
              <a:gd name="connsiteY902" fmla="*/ 15614070 h 23283935"/>
              <a:gd name="connsiteX903" fmla="*/ 2833767 w 16858358"/>
              <a:gd name="connsiteY903" fmla="*/ 15574044 h 23283935"/>
              <a:gd name="connsiteX904" fmla="*/ 2833767 w 16858358"/>
              <a:gd name="connsiteY904" fmla="*/ 15574044 h 23283935"/>
              <a:gd name="connsiteX905" fmla="*/ 2900477 w 16858358"/>
              <a:gd name="connsiteY905" fmla="*/ 19851456 h 23283935"/>
              <a:gd name="connsiteX906" fmla="*/ 2843107 w 16858358"/>
              <a:gd name="connsiteY906" fmla="*/ 19862128 h 23283935"/>
              <a:gd name="connsiteX907" fmla="*/ 2900477 w 16858358"/>
              <a:gd name="connsiteY907" fmla="*/ 19872802 h 23283935"/>
              <a:gd name="connsiteX908" fmla="*/ 2900477 w 16858358"/>
              <a:gd name="connsiteY908" fmla="*/ 19851456 h 23283935"/>
              <a:gd name="connsiteX909" fmla="*/ 2900477 w 16858358"/>
              <a:gd name="connsiteY909" fmla="*/ 19851456 h 23283935"/>
              <a:gd name="connsiteX910" fmla="*/ 3726340 w 16858358"/>
              <a:gd name="connsiteY910" fmla="*/ 22838706 h 23283935"/>
              <a:gd name="connsiteX911" fmla="*/ 3694320 w 16858358"/>
              <a:gd name="connsiteY911" fmla="*/ 22845376 h 23283935"/>
              <a:gd name="connsiteX912" fmla="*/ 3711664 w 16858358"/>
              <a:gd name="connsiteY912" fmla="*/ 22901412 h 23283935"/>
              <a:gd name="connsiteX913" fmla="*/ 3743685 w 16858358"/>
              <a:gd name="connsiteY913" fmla="*/ 22894740 h 23283935"/>
              <a:gd name="connsiteX914" fmla="*/ 3726340 w 16858358"/>
              <a:gd name="connsiteY914" fmla="*/ 22838706 h 23283935"/>
              <a:gd name="connsiteX915" fmla="*/ 3726340 w 16858358"/>
              <a:gd name="connsiteY915" fmla="*/ 22838706 h 23283935"/>
              <a:gd name="connsiteX916" fmla="*/ 4700299 w 16858358"/>
              <a:gd name="connsiteY916" fmla="*/ 13137814 h 23283935"/>
              <a:gd name="connsiteX917" fmla="*/ 4670947 w 16858358"/>
              <a:gd name="connsiteY917" fmla="*/ 13076441 h 23283935"/>
              <a:gd name="connsiteX918" fmla="*/ 4602903 w 16858358"/>
              <a:gd name="connsiteY918" fmla="*/ 13137814 h 23283935"/>
              <a:gd name="connsiteX919" fmla="*/ 4632255 w 16858358"/>
              <a:gd name="connsiteY919" fmla="*/ 13199186 h 23283935"/>
              <a:gd name="connsiteX920" fmla="*/ 4700299 w 16858358"/>
              <a:gd name="connsiteY920" fmla="*/ 13137814 h 23283935"/>
              <a:gd name="connsiteX921" fmla="*/ 4700299 w 16858358"/>
              <a:gd name="connsiteY921" fmla="*/ 13137814 h 23283935"/>
              <a:gd name="connsiteX922" fmla="*/ 4857733 w 16858358"/>
              <a:gd name="connsiteY922" fmla="*/ 12916338 h 23283935"/>
              <a:gd name="connsiteX923" fmla="*/ 4803031 w 16858358"/>
              <a:gd name="connsiteY923" fmla="*/ 12917673 h 23283935"/>
              <a:gd name="connsiteX924" fmla="*/ 4821710 w 16858358"/>
              <a:gd name="connsiteY924" fmla="*/ 12993722 h 23283935"/>
              <a:gd name="connsiteX925" fmla="*/ 4876412 w 16858358"/>
              <a:gd name="connsiteY925" fmla="*/ 12992387 h 23283935"/>
              <a:gd name="connsiteX926" fmla="*/ 4857733 w 16858358"/>
              <a:gd name="connsiteY926" fmla="*/ 12916338 h 23283935"/>
              <a:gd name="connsiteX927" fmla="*/ 4857733 w 16858358"/>
              <a:gd name="connsiteY927" fmla="*/ 12916338 h 23283935"/>
              <a:gd name="connsiteX928" fmla="*/ 4980478 w 16858358"/>
              <a:gd name="connsiteY928" fmla="*/ 18046296 h 23283935"/>
              <a:gd name="connsiteX929" fmla="*/ 4944455 w 16858358"/>
              <a:gd name="connsiteY929" fmla="*/ 18115676 h 23283935"/>
              <a:gd name="connsiteX930" fmla="*/ 5032512 w 16858358"/>
              <a:gd name="connsiteY930" fmla="*/ 18051634 h 23283935"/>
              <a:gd name="connsiteX931" fmla="*/ 4980478 w 16858358"/>
              <a:gd name="connsiteY931" fmla="*/ 18046296 h 23283935"/>
              <a:gd name="connsiteX932" fmla="*/ 4980478 w 16858358"/>
              <a:gd name="connsiteY932" fmla="*/ 18046296 h 23283935"/>
              <a:gd name="connsiteX933" fmla="*/ 5422095 w 16858358"/>
              <a:gd name="connsiteY933" fmla="*/ 12322624 h 23283935"/>
              <a:gd name="connsiteX934" fmla="*/ 5394077 w 16858358"/>
              <a:gd name="connsiteY934" fmla="*/ 12267922 h 23283935"/>
              <a:gd name="connsiteX935" fmla="*/ 5396746 w 16858358"/>
              <a:gd name="connsiteY935" fmla="*/ 12318621 h 23283935"/>
              <a:gd name="connsiteX936" fmla="*/ 5422095 w 16858358"/>
              <a:gd name="connsiteY936" fmla="*/ 12322624 h 23283935"/>
              <a:gd name="connsiteX937" fmla="*/ 5422095 w 16858358"/>
              <a:gd name="connsiteY937" fmla="*/ 12322624 h 23283935"/>
              <a:gd name="connsiteX938" fmla="*/ 5516823 w 16858358"/>
              <a:gd name="connsiteY938" fmla="*/ 12476056 h 23283935"/>
              <a:gd name="connsiteX939" fmla="*/ 5404751 w 16858358"/>
              <a:gd name="connsiteY939" fmla="*/ 12452040 h 23283935"/>
              <a:gd name="connsiteX940" fmla="*/ 5319363 w 16858358"/>
              <a:gd name="connsiteY940" fmla="*/ 12429359 h 23283935"/>
              <a:gd name="connsiteX941" fmla="*/ 5232641 w 16858358"/>
              <a:gd name="connsiteY941" fmla="*/ 12406678 h 23283935"/>
              <a:gd name="connsiteX942" fmla="*/ 5265995 w 16858358"/>
              <a:gd name="connsiteY942" fmla="*/ 12466717 h 23283935"/>
              <a:gd name="connsiteX943" fmla="*/ 5304687 w 16858358"/>
              <a:gd name="connsiteY943" fmla="*/ 12522752 h 23283935"/>
              <a:gd name="connsiteX944" fmla="*/ 5363391 w 16858358"/>
              <a:gd name="connsiteY944" fmla="*/ 12568115 h 23283935"/>
              <a:gd name="connsiteX945" fmla="*/ 5532833 w 16858358"/>
              <a:gd name="connsiteY945" fmla="*/ 12525421 h 23283935"/>
              <a:gd name="connsiteX946" fmla="*/ 5584866 w 16858358"/>
              <a:gd name="connsiteY946" fmla="*/ 12532092 h 23283935"/>
              <a:gd name="connsiteX947" fmla="*/ 5516823 w 16858358"/>
              <a:gd name="connsiteY947" fmla="*/ 12476056 h 23283935"/>
              <a:gd name="connsiteX948" fmla="*/ 5516823 w 16858358"/>
              <a:gd name="connsiteY948" fmla="*/ 12476056 h 23283935"/>
              <a:gd name="connsiteX949" fmla="*/ 5639568 w 16858358"/>
              <a:gd name="connsiteY949" fmla="*/ 17839496 h 23283935"/>
              <a:gd name="connsiteX950" fmla="*/ 5598208 w 16858358"/>
              <a:gd name="connsiteY950" fmla="*/ 17832826 h 23283935"/>
              <a:gd name="connsiteX951" fmla="*/ 5612885 w 16858358"/>
              <a:gd name="connsiteY951" fmla="*/ 17870184 h 23283935"/>
              <a:gd name="connsiteX952" fmla="*/ 5639568 w 16858358"/>
              <a:gd name="connsiteY952" fmla="*/ 17839496 h 23283935"/>
              <a:gd name="connsiteX953" fmla="*/ 5639568 w 16858358"/>
              <a:gd name="connsiteY953" fmla="*/ 17839496 h 23283935"/>
              <a:gd name="connsiteX954" fmla="*/ 6412064 w 16858358"/>
              <a:gd name="connsiteY954" fmla="*/ 15351234 h 23283935"/>
              <a:gd name="connsiteX955" fmla="*/ 6397388 w 16858358"/>
              <a:gd name="connsiteY955" fmla="*/ 15319213 h 23283935"/>
              <a:gd name="connsiteX956" fmla="*/ 6349357 w 16858358"/>
              <a:gd name="connsiteY956" fmla="*/ 15311208 h 23283935"/>
              <a:gd name="connsiteX957" fmla="*/ 6364033 w 16858358"/>
              <a:gd name="connsiteY957" fmla="*/ 15343229 h 23283935"/>
              <a:gd name="connsiteX958" fmla="*/ 6412064 w 16858358"/>
              <a:gd name="connsiteY958" fmla="*/ 15351234 h 23283935"/>
              <a:gd name="connsiteX959" fmla="*/ 6412064 w 16858358"/>
              <a:gd name="connsiteY959" fmla="*/ 15351234 h 23283935"/>
              <a:gd name="connsiteX960" fmla="*/ 6297324 w 16858358"/>
              <a:gd name="connsiteY960" fmla="*/ 15429951 h 23283935"/>
              <a:gd name="connsiteX961" fmla="*/ 6342686 w 16858358"/>
              <a:gd name="connsiteY961" fmla="*/ 15439290 h 23283935"/>
              <a:gd name="connsiteX962" fmla="*/ 6353360 w 16858358"/>
              <a:gd name="connsiteY962" fmla="*/ 15389926 h 23283935"/>
              <a:gd name="connsiteX963" fmla="*/ 6307997 w 16858358"/>
              <a:gd name="connsiteY963" fmla="*/ 15380587 h 23283935"/>
              <a:gd name="connsiteX964" fmla="*/ 6297324 w 16858358"/>
              <a:gd name="connsiteY964" fmla="*/ 15429951 h 23283935"/>
              <a:gd name="connsiteX965" fmla="*/ 6297324 w 16858358"/>
              <a:gd name="connsiteY965" fmla="*/ 15429951 h 23283935"/>
              <a:gd name="connsiteX966" fmla="*/ 6019812 w 16858358"/>
              <a:gd name="connsiteY966" fmla="*/ 12181200 h 23283935"/>
              <a:gd name="connsiteX967" fmla="*/ 5970447 w 16858358"/>
              <a:gd name="connsiteY967" fmla="*/ 12173195 h 23283935"/>
              <a:gd name="connsiteX968" fmla="*/ 5983789 w 16858358"/>
              <a:gd name="connsiteY968" fmla="*/ 12205215 h 23283935"/>
              <a:gd name="connsiteX969" fmla="*/ 6033154 w 16858358"/>
              <a:gd name="connsiteY969" fmla="*/ 12213221 h 23283935"/>
              <a:gd name="connsiteX970" fmla="*/ 6019812 w 16858358"/>
              <a:gd name="connsiteY970" fmla="*/ 12181200 h 23283935"/>
              <a:gd name="connsiteX971" fmla="*/ 6019812 w 16858358"/>
              <a:gd name="connsiteY971" fmla="*/ 12181200 h 23283935"/>
              <a:gd name="connsiteX972" fmla="*/ 5782326 w 16858358"/>
              <a:gd name="connsiteY972" fmla="*/ 20924144 h 23283935"/>
              <a:gd name="connsiteX973" fmla="*/ 5778324 w 16858358"/>
              <a:gd name="connsiteY973" fmla="*/ 20885452 h 23283935"/>
              <a:gd name="connsiteX974" fmla="*/ 5732962 w 16858358"/>
              <a:gd name="connsiteY974" fmla="*/ 20900128 h 23283935"/>
              <a:gd name="connsiteX975" fmla="*/ 5782326 w 16858358"/>
              <a:gd name="connsiteY975" fmla="*/ 20924144 h 23283935"/>
              <a:gd name="connsiteX976" fmla="*/ 5782326 w 16858358"/>
              <a:gd name="connsiteY976" fmla="*/ 20924144 h 23283935"/>
              <a:gd name="connsiteX977" fmla="*/ 5815681 w 16858358"/>
              <a:gd name="connsiteY977" fmla="*/ 16177097 h 23283935"/>
              <a:gd name="connsiteX978" fmla="*/ 6019812 w 16858358"/>
              <a:gd name="connsiteY978" fmla="*/ 15854224 h 23283935"/>
              <a:gd name="connsiteX979" fmla="*/ 5862378 w 16858358"/>
              <a:gd name="connsiteY979" fmla="*/ 16014327 h 23283935"/>
              <a:gd name="connsiteX980" fmla="*/ 5815681 w 16858358"/>
              <a:gd name="connsiteY980" fmla="*/ 16177097 h 23283935"/>
              <a:gd name="connsiteX981" fmla="*/ 5815681 w 16858358"/>
              <a:gd name="connsiteY981" fmla="*/ 16177097 h 23283935"/>
              <a:gd name="connsiteX982" fmla="*/ 5909074 w 16858358"/>
              <a:gd name="connsiteY982" fmla="*/ 11779609 h 23283935"/>
              <a:gd name="connsiteX983" fmla="*/ 5849036 w 16858358"/>
              <a:gd name="connsiteY983" fmla="*/ 11756928 h 23283935"/>
              <a:gd name="connsiteX984" fmla="*/ 5850370 w 16858358"/>
              <a:gd name="connsiteY984" fmla="*/ 11796954 h 23283935"/>
              <a:gd name="connsiteX985" fmla="*/ 5910409 w 16858358"/>
              <a:gd name="connsiteY985" fmla="*/ 11819635 h 23283935"/>
              <a:gd name="connsiteX986" fmla="*/ 5909074 w 16858358"/>
              <a:gd name="connsiteY986" fmla="*/ 11779609 h 23283935"/>
              <a:gd name="connsiteX987" fmla="*/ 5909074 w 16858358"/>
              <a:gd name="connsiteY987" fmla="*/ 11779609 h 23283935"/>
              <a:gd name="connsiteX988" fmla="*/ 6077182 w 16858358"/>
              <a:gd name="connsiteY988" fmla="*/ 11679545 h 23283935"/>
              <a:gd name="connsiteX989" fmla="*/ 6039825 w 16858358"/>
              <a:gd name="connsiteY989" fmla="*/ 11683548 h 23283935"/>
              <a:gd name="connsiteX990" fmla="*/ 5975784 w 16858358"/>
              <a:gd name="connsiteY990" fmla="*/ 11620840 h 23283935"/>
              <a:gd name="connsiteX991" fmla="*/ 5935758 w 16858358"/>
              <a:gd name="connsiteY991" fmla="*/ 11626178 h 23283935"/>
              <a:gd name="connsiteX992" fmla="*/ 5950434 w 16858358"/>
              <a:gd name="connsiteY992" fmla="*/ 11694221 h 23283935"/>
              <a:gd name="connsiteX993" fmla="*/ 5998465 w 16858358"/>
              <a:gd name="connsiteY993" fmla="*/ 11714234 h 23283935"/>
              <a:gd name="connsiteX994" fmla="*/ 6029151 w 16858358"/>
              <a:gd name="connsiteY994" fmla="*/ 11710231 h 23283935"/>
              <a:gd name="connsiteX995" fmla="*/ 6046496 w 16858358"/>
              <a:gd name="connsiteY995" fmla="*/ 11764933 h 23283935"/>
              <a:gd name="connsiteX996" fmla="*/ 6098529 w 16858358"/>
              <a:gd name="connsiteY996" fmla="*/ 11828974 h 23283935"/>
              <a:gd name="connsiteX997" fmla="*/ 6129216 w 16858358"/>
              <a:gd name="connsiteY997" fmla="*/ 11810296 h 23283935"/>
              <a:gd name="connsiteX998" fmla="*/ 6238619 w 16858358"/>
              <a:gd name="connsiteY998" fmla="*/ 11756928 h 23283935"/>
              <a:gd name="connsiteX999" fmla="*/ 6294655 w 16858358"/>
              <a:gd name="connsiteY999" fmla="*/ 11670206 h 23283935"/>
              <a:gd name="connsiteX1000" fmla="*/ 6226612 w 16858358"/>
              <a:gd name="connsiteY1000" fmla="*/ 11656864 h 23283935"/>
              <a:gd name="connsiteX1001" fmla="*/ 6129216 w 16858358"/>
              <a:gd name="connsiteY1001" fmla="*/ 11654195 h 23283935"/>
              <a:gd name="connsiteX1002" fmla="*/ 6077182 w 16858358"/>
              <a:gd name="connsiteY1002" fmla="*/ 11679545 h 23283935"/>
              <a:gd name="connsiteX1003" fmla="*/ 6077182 w 16858358"/>
              <a:gd name="connsiteY1003" fmla="*/ 11679545 h 23283935"/>
              <a:gd name="connsiteX1004" fmla="*/ 6137221 w 16858358"/>
              <a:gd name="connsiteY1004" fmla="*/ 11259275 h 23283935"/>
              <a:gd name="connsiteX1005" fmla="*/ 6211936 w 16858358"/>
              <a:gd name="connsiteY1005" fmla="*/ 11312643 h 23283935"/>
              <a:gd name="connsiteX1006" fmla="*/ 6197259 w 16858358"/>
              <a:gd name="connsiteY1006" fmla="*/ 11281956 h 23283935"/>
              <a:gd name="connsiteX1007" fmla="*/ 6137221 w 16858358"/>
              <a:gd name="connsiteY1007" fmla="*/ 11259275 h 23283935"/>
              <a:gd name="connsiteX1008" fmla="*/ 6137221 w 16858358"/>
              <a:gd name="connsiteY1008" fmla="*/ 11259275 h 23283935"/>
              <a:gd name="connsiteX1009" fmla="*/ 6219941 w 16858358"/>
              <a:gd name="connsiteY1009" fmla="*/ 11111180 h 23283935"/>
              <a:gd name="connsiteX1010" fmla="*/ 6247958 w 16858358"/>
              <a:gd name="connsiteY1010" fmla="*/ 11220584 h 23283935"/>
              <a:gd name="connsiteX1011" fmla="*/ 6329344 w 16858358"/>
              <a:gd name="connsiteY1011" fmla="*/ 11227255 h 23283935"/>
              <a:gd name="connsiteX1012" fmla="*/ 6422737 w 16858358"/>
              <a:gd name="connsiteY1012" fmla="*/ 11141866 h 23283935"/>
              <a:gd name="connsiteX1013" fmla="*/ 6385380 w 16858358"/>
              <a:gd name="connsiteY1013" fmla="*/ 11084496 h 23283935"/>
              <a:gd name="connsiteX1014" fmla="*/ 6376041 w 16858358"/>
              <a:gd name="connsiteY1014" fmla="*/ 11133861 h 23283935"/>
              <a:gd name="connsiteX1015" fmla="*/ 6377375 w 16858358"/>
              <a:gd name="connsiteY1015" fmla="*/ 11173887 h 23283935"/>
              <a:gd name="connsiteX1016" fmla="*/ 6309331 w 16858358"/>
              <a:gd name="connsiteY1016" fmla="*/ 11119186 h 23283935"/>
              <a:gd name="connsiteX1017" fmla="*/ 6219941 w 16858358"/>
              <a:gd name="connsiteY1017" fmla="*/ 11111180 h 23283935"/>
              <a:gd name="connsiteX1018" fmla="*/ 6219941 w 16858358"/>
              <a:gd name="connsiteY1018" fmla="*/ 11111180 h 23283935"/>
              <a:gd name="connsiteX1019" fmla="*/ 6408061 w 16858358"/>
              <a:gd name="connsiteY1019" fmla="*/ 10933733 h 23283935"/>
              <a:gd name="connsiteX1020" fmla="*/ 6404059 w 16858358"/>
              <a:gd name="connsiteY1020" fmla="*/ 10987101 h 23283935"/>
              <a:gd name="connsiteX1021" fmla="*/ 6346689 w 16858358"/>
              <a:gd name="connsiteY1021" fmla="*/ 10985767 h 23283935"/>
              <a:gd name="connsiteX1022" fmla="*/ 6302660 w 16858358"/>
              <a:gd name="connsiteY1022" fmla="*/ 10975093 h 23283935"/>
              <a:gd name="connsiteX1023" fmla="*/ 6406727 w 16858358"/>
              <a:gd name="connsiteY1023" fmla="*/ 11059147 h 23283935"/>
              <a:gd name="connsiteX1024" fmla="*/ 6488113 w 16858358"/>
              <a:gd name="connsiteY1024" fmla="*/ 10987101 h 23283935"/>
              <a:gd name="connsiteX1025" fmla="*/ 6432077 w 16858358"/>
              <a:gd name="connsiteY1025" fmla="*/ 10915054 h 23283935"/>
              <a:gd name="connsiteX1026" fmla="*/ 6408061 w 16858358"/>
              <a:gd name="connsiteY1026" fmla="*/ 10933733 h 23283935"/>
              <a:gd name="connsiteX1027" fmla="*/ 6408061 w 16858358"/>
              <a:gd name="connsiteY1027" fmla="*/ 10933733 h 23283935"/>
              <a:gd name="connsiteX1028" fmla="*/ 6453424 w 16858358"/>
              <a:gd name="connsiteY1028" fmla="*/ 10867023 h 23283935"/>
              <a:gd name="connsiteX1029" fmla="*/ 6484110 w 16858358"/>
              <a:gd name="connsiteY1029" fmla="*/ 10909718 h 23283935"/>
              <a:gd name="connsiteX1030" fmla="*/ 6545483 w 16858358"/>
              <a:gd name="connsiteY1030" fmla="*/ 11001776 h 23283935"/>
              <a:gd name="connsiteX1031" fmla="*/ 6566830 w 16858358"/>
              <a:gd name="connsiteY1031" fmla="*/ 10997774 h 23283935"/>
              <a:gd name="connsiteX1032" fmla="*/ 6578838 w 16858358"/>
              <a:gd name="connsiteY1032" fmla="*/ 10921725 h 23283935"/>
              <a:gd name="connsiteX1033" fmla="*/ 6453424 w 16858358"/>
              <a:gd name="connsiteY1033" fmla="*/ 10867023 h 23283935"/>
              <a:gd name="connsiteX1034" fmla="*/ 6453424 w 16858358"/>
              <a:gd name="connsiteY1034" fmla="*/ 10867023 h 23283935"/>
              <a:gd name="connsiteX1035" fmla="*/ 6613527 w 16858358"/>
              <a:gd name="connsiteY1035" fmla="*/ 10872361 h 23283935"/>
              <a:gd name="connsiteX1036" fmla="*/ 6533475 w 16858358"/>
              <a:gd name="connsiteY1036" fmla="*/ 10831000 h 23283935"/>
              <a:gd name="connsiteX1037" fmla="*/ 6593514 w 16858358"/>
              <a:gd name="connsiteY1037" fmla="*/ 10891039 h 23283935"/>
              <a:gd name="connsiteX1038" fmla="*/ 6613527 w 16858358"/>
              <a:gd name="connsiteY1038" fmla="*/ 10872361 h 23283935"/>
              <a:gd name="connsiteX1039" fmla="*/ 6613527 w 16858358"/>
              <a:gd name="connsiteY1039" fmla="*/ 10872361 h 23283935"/>
              <a:gd name="connsiteX1040" fmla="*/ 6694912 w 16858358"/>
              <a:gd name="connsiteY1040" fmla="*/ 14913621 h 23283935"/>
              <a:gd name="connsiteX1041" fmla="*/ 6797645 w 16858358"/>
              <a:gd name="connsiteY1041" fmla="*/ 14741510 h 23283935"/>
              <a:gd name="connsiteX1042" fmla="*/ 6718928 w 16858358"/>
              <a:gd name="connsiteY1042" fmla="*/ 14797545 h 23283935"/>
              <a:gd name="connsiteX1043" fmla="*/ 6694912 w 16858358"/>
              <a:gd name="connsiteY1043" fmla="*/ 14913621 h 23283935"/>
              <a:gd name="connsiteX1044" fmla="*/ 6694912 w 16858358"/>
              <a:gd name="connsiteY1044" fmla="*/ 14913621 h 23283935"/>
              <a:gd name="connsiteX1045" fmla="*/ 6729601 w 16858358"/>
              <a:gd name="connsiteY1045" fmla="*/ 10981763 h 23283935"/>
              <a:gd name="connsiteX1046" fmla="*/ 6772295 w 16858358"/>
              <a:gd name="connsiteY1046" fmla="*/ 10973759 h 23283935"/>
              <a:gd name="connsiteX1047" fmla="*/ 6770961 w 16858358"/>
              <a:gd name="connsiteY1047" fmla="*/ 10948409 h 23283935"/>
              <a:gd name="connsiteX1048" fmla="*/ 6729601 w 16858358"/>
              <a:gd name="connsiteY1048" fmla="*/ 10981763 h 23283935"/>
              <a:gd name="connsiteX1049" fmla="*/ 6729601 w 16858358"/>
              <a:gd name="connsiteY1049" fmla="*/ 10981763 h 23283935"/>
              <a:gd name="connsiteX1050" fmla="*/ 6814989 w 16858358"/>
              <a:gd name="connsiteY1050" fmla="*/ 10653553 h 23283935"/>
              <a:gd name="connsiteX1051" fmla="*/ 6768292 w 16858358"/>
              <a:gd name="connsiteY1051" fmla="*/ 10644214 h 23283935"/>
              <a:gd name="connsiteX1052" fmla="*/ 6769627 w 16858358"/>
              <a:gd name="connsiteY1052" fmla="*/ 10684239 h 23283935"/>
              <a:gd name="connsiteX1053" fmla="*/ 6816323 w 16858358"/>
              <a:gd name="connsiteY1053" fmla="*/ 10693579 h 23283935"/>
              <a:gd name="connsiteX1054" fmla="*/ 6814989 w 16858358"/>
              <a:gd name="connsiteY1054" fmla="*/ 10653553 h 23283935"/>
              <a:gd name="connsiteX1055" fmla="*/ 6814989 w 16858358"/>
              <a:gd name="connsiteY1055" fmla="*/ 10653553 h 23283935"/>
              <a:gd name="connsiteX1056" fmla="*/ 7045804 w 16858358"/>
              <a:gd name="connsiteY1056" fmla="*/ 10424072 h 23283935"/>
              <a:gd name="connsiteX1057" fmla="*/ 7105842 w 16858358"/>
              <a:gd name="connsiteY1057" fmla="*/ 10445420 h 23283935"/>
              <a:gd name="connsiteX1058" fmla="*/ 7105842 w 16858358"/>
              <a:gd name="connsiteY1058" fmla="*/ 10406728 h 23283935"/>
              <a:gd name="connsiteX1059" fmla="*/ 7045804 w 16858358"/>
              <a:gd name="connsiteY1059" fmla="*/ 10385381 h 23283935"/>
              <a:gd name="connsiteX1060" fmla="*/ 7045804 w 16858358"/>
              <a:gd name="connsiteY1060" fmla="*/ 10424072 h 23283935"/>
              <a:gd name="connsiteX1061" fmla="*/ 7045804 w 16858358"/>
              <a:gd name="connsiteY1061" fmla="*/ 10424072 h 23283935"/>
              <a:gd name="connsiteX1062" fmla="*/ 6949743 w 16858358"/>
              <a:gd name="connsiteY1062" fmla="*/ 10344021 h 23283935"/>
              <a:gd name="connsiteX1063" fmla="*/ 6856349 w 16858358"/>
              <a:gd name="connsiteY1063" fmla="*/ 10374707 h 23283935"/>
              <a:gd name="connsiteX1064" fmla="*/ 6859017 w 16858358"/>
              <a:gd name="connsiteY1064" fmla="*/ 10425407 h 23283935"/>
              <a:gd name="connsiteX1065" fmla="*/ 6952410 w 16858358"/>
              <a:gd name="connsiteY1065" fmla="*/ 10394720 h 23283935"/>
              <a:gd name="connsiteX1066" fmla="*/ 6949743 w 16858358"/>
              <a:gd name="connsiteY1066" fmla="*/ 10344021 h 23283935"/>
              <a:gd name="connsiteX1067" fmla="*/ 6949743 w 16858358"/>
              <a:gd name="connsiteY1067" fmla="*/ 10344021 h 23283935"/>
              <a:gd name="connsiteX1068" fmla="*/ 7149871 w 16858358"/>
              <a:gd name="connsiteY1068" fmla="*/ 9910410 h 23283935"/>
              <a:gd name="connsiteX1069" fmla="*/ 7141865 w 16858358"/>
              <a:gd name="connsiteY1069" fmla="*/ 9959775 h 23283935"/>
              <a:gd name="connsiteX1070" fmla="*/ 7184560 w 16858358"/>
              <a:gd name="connsiteY1070" fmla="*/ 10038492 h 23283935"/>
              <a:gd name="connsiteX1071" fmla="*/ 7128524 w 16858358"/>
              <a:gd name="connsiteY1071" fmla="*/ 10050499 h 23283935"/>
              <a:gd name="connsiteX1072" fmla="*/ 7072487 w 16858358"/>
              <a:gd name="connsiteY1072" fmla="*/ 10083854 h 23283935"/>
              <a:gd name="connsiteX1073" fmla="*/ 7048472 w 16858358"/>
              <a:gd name="connsiteY1073" fmla="*/ 10153232 h 23283935"/>
              <a:gd name="connsiteX1074" fmla="*/ 7013784 w 16858358"/>
              <a:gd name="connsiteY1074" fmla="*/ 10191924 h 23283935"/>
              <a:gd name="connsiteX1075" fmla="*/ 6969755 w 16858358"/>
              <a:gd name="connsiteY1075" fmla="*/ 10246625 h 23283935"/>
              <a:gd name="connsiteX1076" fmla="*/ 7007113 w 16858358"/>
              <a:gd name="connsiteY1076" fmla="*/ 10263970 h 23283935"/>
              <a:gd name="connsiteX1077" fmla="*/ 7057812 w 16858358"/>
              <a:gd name="connsiteY1077" fmla="*/ 10291988 h 23283935"/>
              <a:gd name="connsiteX1078" fmla="*/ 7196568 w 16858358"/>
              <a:gd name="connsiteY1078" fmla="*/ 10149230 h 23283935"/>
              <a:gd name="connsiteX1079" fmla="*/ 7149871 w 16858358"/>
              <a:gd name="connsiteY1079" fmla="*/ 9910410 h 23283935"/>
              <a:gd name="connsiteX1080" fmla="*/ 7149871 w 16858358"/>
              <a:gd name="connsiteY1080" fmla="*/ 9910410 h 23283935"/>
              <a:gd name="connsiteX1081" fmla="*/ 7355336 w 16858358"/>
              <a:gd name="connsiteY1081" fmla="*/ 13710181 h 23283935"/>
              <a:gd name="connsiteX1082" fmla="*/ 7301968 w 16858358"/>
              <a:gd name="connsiteY1082" fmla="*/ 13846269 h 23283935"/>
              <a:gd name="connsiteX1083" fmla="*/ 7323316 w 16858358"/>
              <a:gd name="connsiteY1083" fmla="*/ 13840932 h 23283935"/>
              <a:gd name="connsiteX1084" fmla="*/ 7462071 w 16858358"/>
              <a:gd name="connsiteY1084" fmla="*/ 13700842 h 23283935"/>
              <a:gd name="connsiteX1085" fmla="*/ 7575477 w 16858358"/>
              <a:gd name="connsiteY1085" fmla="*/ 13556749 h 23283935"/>
              <a:gd name="connsiteX1086" fmla="*/ 7579479 w 16858358"/>
              <a:gd name="connsiteY1086" fmla="*/ 13527397 h 23283935"/>
              <a:gd name="connsiteX1087" fmla="*/ 7635516 w 16858358"/>
              <a:gd name="connsiteY1087" fmla="*/ 13352618 h 23283935"/>
              <a:gd name="connsiteX1088" fmla="*/ 7556799 w 16858358"/>
              <a:gd name="connsiteY1088" fmla="*/ 13405986 h 23283935"/>
              <a:gd name="connsiteX1089" fmla="*/ 7488755 w 16858358"/>
              <a:gd name="connsiteY1089" fmla="*/ 13470027 h 23283935"/>
              <a:gd name="connsiteX1090" fmla="*/ 7458069 w 16858358"/>
              <a:gd name="connsiteY1090" fmla="*/ 13526063 h 23283935"/>
              <a:gd name="connsiteX1091" fmla="*/ 7428716 w 16858358"/>
              <a:gd name="connsiteY1091" fmla="*/ 13603446 h 23283935"/>
              <a:gd name="connsiteX1092" fmla="*/ 7355336 w 16858358"/>
              <a:gd name="connsiteY1092" fmla="*/ 13710181 h 23283935"/>
              <a:gd name="connsiteX1093" fmla="*/ 7355336 w 16858358"/>
              <a:gd name="connsiteY1093" fmla="*/ 13710181 h 23283935"/>
              <a:gd name="connsiteX1094" fmla="*/ 7655528 w 16858358"/>
              <a:gd name="connsiteY1094" fmla="*/ 9795670 h 23283935"/>
              <a:gd name="connsiteX1095" fmla="*/ 7675541 w 16858358"/>
              <a:gd name="connsiteY1095" fmla="*/ 9748973 h 23283935"/>
              <a:gd name="connsiteX1096" fmla="*/ 7551462 w 16858358"/>
              <a:gd name="connsiteY1096" fmla="*/ 9833027 h 23283935"/>
              <a:gd name="connsiteX1097" fmla="*/ 7474079 w 16858358"/>
              <a:gd name="connsiteY1097" fmla="*/ 9891731 h 23283935"/>
              <a:gd name="connsiteX1098" fmla="*/ 7410038 w 16858358"/>
              <a:gd name="connsiteY1098" fmla="*/ 9979788 h 23283935"/>
              <a:gd name="connsiteX1099" fmla="*/ 7535451 w 16858358"/>
              <a:gd name="connsiteY1099" fmla="*/ 10030487 h 23283935"/>
              <a:gd name="connsiteX1100" fmla="*/ 7628845 w 16858358"/>
              <a:gd name="connsiteY1100" fmla="*/ 9966446 h 23283935"/>
              <a:gd name="connsiteX1101" fmla="*/ 7664868 w 16858358"/>
              <a:gd name="connsiteY1101" fmla="*/ 9903739 h 23283935"/>
              <a:gd name="connsiteX1102" fmla="*/ 7659531 w 16858358"/>
              <a:gd name="connsiteY1102" fmla="*/ 9855708 h 23283935"/>
              <a:gd name="connsiteX1103" fmla="*/ 7655528 w 16858358"/>
              <a:gd name="connsiteY1103" fmla="*/ 9795670 h 23283935"/>
              <a:gd name="connsiteX1104" fmla="*/ 7655528 w 16858358"/>
              <a:gd name="connsiteY1104" fmla="*/ 9795670 h 23283935"/>
              <a:gd name="connsiteX1105" fmla="*/ 7827639 w 16858358"/>
              <a:gd name="connsiteY1105" fmla="*/ 9578197 h 23283935"/>
              <a:gd name="connsiteX1106" fmla="*/ 7782276 w 16858358"/>
              <a:gd name="connsiteY1106" fmla="*/ 9595541 h 23283935"/>
              <a:gd name="connsiteX1107" fmla="*/ 7803624 w 16858358"/>
              <a:gd name="connsiteY1107" fmla="*/ 9658248 h 23283935"/>
              <a:gd name="connsiteX1108" fmla="*/ 7827639 w 16858358"/>
              <a:gd name="connsiteY1108" fmla="*/ 9578197 h 23283935"/>
              <a:gd name="connsiteX1109" fmla="*/ 7827639 w 16858358"/>
              <a:gd name="connsiteY1109" fmla="*/ 9578197 h 23283935"/>
              <a:gd name="connsiteX1110" fmla="*/ 7993078 w 16858358"/>
              <a:gd name="connsiteY1110" fmla="*/ 9474129 h 23283935"/>
              <a:gd name="connsiteX1111" fmla="*/ 7939711 w 16858358"/>
              <a:gd name="connsiteY1111" fmla="*/ 9478133 h 23283935"/>
              <a:gd name="connsiteX1112" fmla="*/ 7938377 w 16858358"/>
              <a:gd name="connsiteY1112" fmla="*/ 9512821 h 23283935"/>
              <a:gd name="connsiteX1113" fmla="*/ 7991744 w 16858358"/>
              <a:gd name="connsiteY1113" fmla="*/ 9510153 h 23283935"/>
              <a:gd name="connsiteX1114" fmla="*/ 7993078 w 16858358"/>
              <a:gd name="connsiteY1114" fmla="*/ 9474129 h 23283935"/>
              <a:gd name="connsiteX1115" fmla="*/ 7993078 w 16858358"/>
              <a:gd name="connsiteY1115" fmla="*/ 9474129 h 23283935"/>
              <a:gd name="connsiteX1116" fmla="*/ 8147845 w 16858358"/>
              <a:gd name="connsiteY1116" fmla="*/ 12710873 h 23283935"/>
              <a:gd name="connsiteX1117" fmla="*/ 8114490 w 16858358"/>
              <a:gd name="connsiteY1117" fmla="*/ 12716210 h 23283935"/>
              <a:gd name="connsiteX1118" fmla="*/ 8117159 w 16858358"/>
              <a:gd name="connsiteY1118" fmla="*/ 12757570 h 23283935"/>
              <a:gd name="connsiteX1119" fmla="*/ 8150513 w 16858358"/>
              <a:gd name="connsiteY1119" fmla="*/ 12752233 h 23283935"/>
              <a:gd name="connsiteX1120" fmla="*/ 8147845 w 16858358"/>
              <a:gd name="connsiteY1120" fmla="*/ 12710873 h 23283935"/>
              <a:gd name="connsiteX1121" fmla="*/ 8147845 w 16858358"/>
              <a:gd name="connsiteY1121" fmla="*/ 12710873 h 23283935"/>
              <a:gd name="connsiteX1122" fmla="*/ 8303945 w 16858358"/>
              <a:gd name="connsiteY1122" fmla="*/ 12387999 h 23283935"/>
              <a:gd name="connsiteX1123" fmla="*/ 8243907 w 16858358"/>
              <a:gd name="connsiteY1123" fmla="*/ 12480059 h 23283935"/>
              <a:gd name="connsiteX1124" fmla="*/ 8227896 w 16858358"/>
              <a:gd name="connsiteY1124" fmla="*/ 12574786 h 23283935"/>
              <a:gd name="connsiteX1125" fmla="*/ 8318621 w 16858358"/>
              <a:gd name="connsiteY1125" fmla="*/ 12496068 h 23283935"/>
              <a:gd name="connsiteX1126" fmla="*/ 8303945 w 16858358"/>
              <a:gd name="connsiteY1126" fmla="*/ 12387999 h 23283935"/>
              <a:gd name="connsiteX1127" fmla="*/ 8303945 w 16858358"/>
              <a:gd name="connsiteY1127" fmla="*/ 12387999 h 23283935"/>
              <a:gd name="connsiteX1128" fmla="*/ 8613476 w 16858358"/>
              <a:gd name="connsiteY1128" fmla="*/ 12025100 h 23283935"/>
              <a:gd name="connsiteX1129" fmla="*/ 8533425 w 16858358"/>
              <a:gd name="connsiteY1129" fmla="*/ 12039776 h 23283935"/>
              <a:gd name="connsiteX1130" fmla="*/ 8502739 w 16858358"/>
              <a:gd name="connsiteY1130" fmla="*/ 12103817 h 23283935"/>
              <a:gd name="connsiteX1131" fmla="*/ 8582790 w 16858358"/>
              <a:gd name="connsiteY1131" fmla="*/ 12089141 h 23283935"/>
              <a:gd name="connsiteX1132" fmla="*/ 8613476 w 16858358"/>
              <a:gd name="connsiteY1132" fmla="*/ 12025100 h 23283935"/>
              <a:gd name="connsiteX1133" fmla="*/ 8613476 w 16858358"/>
              <a:gd name="connsiteY1133" fmla="*/ 12025100 h 23283935"/>
              <a:gd name="connsiteX1134" fmla="*/ 9332605 w 16858358"/>
              <a:gd name="connsiteY1134" fmla="*/ 7853090 h 23283935"/>
              <a:gd name="connsiteX1135" fmla="*/ 9312592 w 16858358"/>
              <a:gd name="connsiteY1135" fmla="*/ 7851756 h 23283935"/>
              <a:gd name="connsiteX1136" fmla="*/ 9275235 w 16858358"/>
              <a:gd name="connsiteY1136" fmla="*/ 7858427 h 23283935"/>
              <a:gd name="connsiteX1137" fmla="*/ 9225869 w 16858358"/>
              <a:gd name="connsiteY1137" fmla="*/ 7867766 h 23283935"/>
              <a:gd name="connsiteX1138" fmla="*/ 9181841 w 16858358"/>
              <a:gd name="connsiteY1138" fmla="*/ 7881108 h 23283935"/>
              <a:gd name="connsiteX1139" fmla="*/ 9149820 w 16858358"/>
              <a:gd name="connsiteY1139" fmla="*/ 7887779 h 23283935"/>
              <a:gd name="connsiteX1140" fmla="*/ 9167165 w 16858358"/>
              <a:gd name="connsiteY1140" fmla="*/ 7943815 h 23283935"/>
              <a:gd name="connsiteX1141" fmla="*/ 9199186 w 16858358"/>
              <a:gd name="connsiteY1141" fmla="*/ 7934476 h 23283935"/>
              <a:gd name="connsiteX1142" fmla="*/ 9232540 w 16858358"/>
              <a:gd name="connsiteY1142" fmla="*/ 7938478 h 23283935"/>
              <a:gd name="connsiteX1143" fmla="*/ 9279237 w 16858358"/>
              <a:gd name="connsiteY1143" fmla="*/ 7961159 h 23283935"/>
              <a:gd name="connsiteX1144" fmla="*/ 9273900 w 16858358"/>
              <a:gd name="connsiteY1144" fmla="*/ 7929139 h 23283935"/>
              <a:gd name="connsiteX1145" fmla="*/ 9295247 w 16858358"/>
              <a:gd name="connsiteY1145" fmla="*/ 7902455 h 23283935"/>
              <a:gd name="connsiteX1146" fmla="*/ 9332605 w 16858358"/>
              <a:gd name="connsiteY1146" fmla="*/ 7853090 h 23283935"/>
              <a:gd name="connsiteX1147" fmla="*/ 9332605 w 16858358"/>
              <a:gd name="connsiteY1147" fmla="*/ 7853090 h 23283935"/>
              <a:gd name="connsiteX1148" fmla="*/ 9344613 w 16858358"/>
              <a:gd name="connsiteY1148" fmla="*/ 10688242 h 23283935"/>
              <a:gd name="connsiteX1149" fmla="*/ 9300584 w 16858358"/>
              <a:gd name="connsiteY1149" fmla="*/ 10725600 h 23283935"/>
              <a:gd name="connsiteX1150" fmla="*/ 9353951 w 16858358"/>
              <a:gd name="connsiteY1150" fmla="*/ 10786972 h 23283935"/>
              <a:gd name="connsiteX1151" fmla="*/ 9344613 w 16858358"/>
              <a:gd name="connsiteY1151" fmla="*/ 10688242 h 23283935"/>
              <a:gd name="connsiteX1152" fmla="*/ 9344613 w 16858358"/>
              <a:gd name="connsiteY1152" fmla="*/ 10688242 h 23283935"/>
              <a:gd name="connsiteX1153" fmla="*/ 10081085 w 16858358"/>
              <a:gd name="connsiteY1153" fmla="*/ 6324109 h 23283935"/>
              <a:gd name="connsiteX1154" fmla="*/ 10041059 w 16858358"/>
              <a:gd name="connsiteY1154" fmla="*/ 6316104 h 23283935"/>
              <a:gd name="connsiteX1155" fmla="*/ 10043727 w 16858358"/>
              <a:gd name="connsiteY1155" fmla="*/ 6388150 h 23283935"/>
              <a:gd name="connsiteX1156" fmla="*/ 10083753 w 16858358"/>
              <a:gd name="connsiteY1156" fmla="*/ 6396155 h 23283935"/>
              <a:gd name="connsiteX1157" fmla="*/ 10081085 w 16858358"/>
              <a:gd name="connsiteY1157" fmla="*/ 6324109 h 23283935"/>
              <a:gd name="connsiteX1158" fmla="*/ 10081085 w 16858358"/>
              <a:gd name="connsiteY1158" fmla="*/ 6324109 h 23283935"/>
              <a:gd name="connsiteX1159" fmla="*/ 10255864 w 16858358"/>
              <a:gd name="connsiteY1159" fmla="*/ 6294757 h 23283935"/>
              <a:gd name="connsiteX1160" fmla="*/ 10214504 w 16858358"/>
              <a:gd name="connsiteY1160" fmla="*/ 6328111 h 23283935"/>
              <a:gd name="connsiteX1161" fmla="*/ 10257198 w 16858358"/>
              <a:gd name="connsiteY1161" fmla="*/ 6320106 h 23283935"/>
              <a:gd name="connsiteX1162" fmla="*/ 10255864 w 16858358"/>
              <a:gd name="connsiteY1162" fmla="*/ 6294757 h 23283935"/>
              <a:gd name="connsiteX1163" fmla="*/ 10255864 w 16858358"/>
              <a:gd name="connsiteY1163" fmla="*/ 6294757 h 23283935"/>
              <a:gd name="connsiteX1164" fmla="*/ 10315902 w 16858358"/>
              <a:gd name="connsiteY1164" fmla="*/ 9045855 h 23283935"/>
              <a:gd name="connsiteX1165" fmla="*/ 10097095 w 16858358"/>
              <a:gd name="connsiteY1165" fmla="*/ 9316695 h 23283935"/>
              <a:gd name="connsiteX1166" fmla="*/ 9804908 w 16858358"/>
              <a:gd name="connsiteY1166" fmla="*/ 9752975 h 23283935"/>
              <a:gd name="connsiteX1167" fmla="*/ 9668821 w 16858358"/>
              <a:gd name="connsiteY1167" fmla="*/ 10009140 h 23283935"/>
              <a:gd name="connsiteX1168" fmla="*/ 9638134 w 16858358"/>
              <a:gd name="connsiteY1168" fmla="*/ 10178582 h 23283935"/>
              <a:gd name="connsiteX1169" fmla="*/ 9575427 w 16858358"/>
              <a:gd name="connsiteY1169" fmla="*/ 10277312 h 23283935"/>
              <a:gd name="connsiteX1170" fmla="*/ 9490039 w 16858358"/>
              <a:gd name="connsiteY1170" fmla="*/ 10385381 h 23283935"/>
              <a:gd name="connsiteX1171" fmla="*/ 9546075 w 16858358"/>
              <a:gd name="connsiteY1171" fmla="*/ 10449422 h 23283935"/>
              <a:gd name="connsiteX1172" fmla="*/ 9648808 w 16858358"/>
              <a:gd name="connsiteY1172" fmla="*/ 10322674 h 23283935"/>
              <a:gd name="connsiteX1173" fmla="*/ 9716851 w 16858358"/>
              <a:gd name="connsiteY1173" fmla="*/ 10187921 h 23283935"/>
              <a:gd name="connsiteX1174" fmla="*/ 9703509 w 16858358"/>
              <a:gd name="connsiteY1174" fmla="*/ 10125215 h 23283935"/>
              <a:gd name="connsiteX1175" fmla="*/ 9804908 w 16858358"/>
              <a:gd name="connsiteY1175" fmla="*/ 9969114 h 23283935"/>
              <a:gd name="connsiteX1176" fmla="*/ 9846268 w 16858358"/>
              <a:gd name="connsiteY1176" fmla="*/ 9806343 h 23283935"/>
              <a:gd name="connsiteX1177" fmla="*/ 9900969 w 16858358"/>
              <a:gd name="connsiteY1177" fmla="*/ 9688934 h 23283935"/>
              <a:gd name="connsiteX1178" fmla="*/ 10178481 w 16858358"/>
              <a:gd name="connsiteY1178" fmla="*/ 9400749 h 23283935"/>
              <a:gd name="connsiteX1179" fmla="*/ 10237185 w 16858358"/>
              <a:gd name="connsiteY1179" fmla="*/ 9403418 h 23283935"/>
              <a:gd name="connsiteX1180" fmla="*/ 10246524 w 16858358"/>
              <a:gd name="connsiteY1180" fmla="*/ 9355387 h 23283935"/>
              <a:gd name="connsiteX1181" fmla="*/ 10250527 w 16858358"/>
              <a:gd name="connsiteY1181" fmla="*/ 9311359 h 23283935"/>
              <a:gd name="connsiteX1182" fmla="*/ 10431977 w 16858358"/>
              <a:gd name="connsiteY1182" fmla="*/ 9003161 h 23283935"/>
              <a:gd name="connsiteX1183" fmla="*/ 10391951 w 16858358"/>
              <a:gd name="connsiteY1183" fmla="*/ 9019171 h 23283935"/>
              <a:gd name="connsiteX1184" fmla="*/ 10346589 w 16858358"/>
              <a:gd name="connsiteY1184" fmla="*/ 9029845 h 23283935"/>
              <a:gd name="connsiteX1185" fmla="*/ 10315902 w 16858358"/>
              <a:gd name="connsiteY1185" fmla="*/ 9045855 h 23283935"/>
              <a:gd name="connsiteX1186" fmla="*/ 10315902 w 16858358"/>
              <a:gd name="connsiteY1186" fmla="*/ 9045855 h 23283935"/>
              <a:gd name="connsiteX1187" fmla="*/ 10445319 w 16858358"/>
              <a:gd name="connsiteY1187" fmla="*/ 6149330 h 23283935"/>
              <a:gd name="connsiteX1188" fmla="*/ 10365268 w 16858358"/>
              <a:gd name="connsiteY1188" fmla="*/ 6164006 h 23283935"/>
              <a:gd name="connsiteX1189" fmla="*/ 10334581 w 16858358"/>
              <a:gd name="connsiteY1189" fmla="*/ 6228047 h 23283935"/>
              <a:gd name="connsiteX1190" fmla="*/ 10414632 w 16858358"/>
              <a:gd name="connsiteY1190" fmla="*/ 6213371 h 23283935"/>
              <a:gd name="connsiteX1191" fmla="*/ 10445319 w 16858358"/>
              <a:gd name="connsiteY1191" fmla="*/ 6149330 h 23283935"/>
              <a:gd name="connsiteX1192" fmla="*/ 10445319 w 16858358"/>
              <a:gd name="connsiteY1192" fmla="*/ 6149330 h 23283935"/>
              <a:gd name="connsiteX1193" fmla="*/ 10832234 w 16858358"/>
              <a:gd name="connsiteY1193" fmla="*/ 7897118 h 23283935"/>
              <a:gd name="connsiteX1194" fmla="*/ 10760187 w 16858358"/>
              <a:gd name="connsiteY1194" fmla="*/ 7958491 h 23283935"/>
              <a:gd name="connsiteX1195" fmla="*/ 10729501 w 16858358"/>
              <a:gd name="connsiteY1195" fmla="*/ 8082570 h 23283935"/>
              <a:gd name="connsiteX1196" fmla="*/ 10782869 w 16858358"/>
              <a:gd name="connsiteY1196" fmla="*/ 8070563 h 23283935"/>
              <a:gd name="connsiteX1197" fmla="*/ 10802882 w 16858358"/>
              <a:gd name="connsiteY1197" fmla="*/ 7990512 h 23283935"/>
              <a:gd name="connsiteX1198" fmla="*/ 10821560 w 16858358"/>
              <a:gd name="connsiteY1198" fmla="*/ 7941147 h 23283935"/>
              <a:gd name="connsiteX1199" fmla="*/ 10832234 w 16858358"/>
              <a:gd name="connsiteY1199" fmla="*/ 7897118 h 23283935"/>
              <a:gd name="connsiteX1200" fmla="*/ 10832234 w 16858358"/>
              <a:gd name="connsiteY1200" fmla="*/ 7897118 h 23283935"/>
              <a:gd name="connsiteX1201" fmla="*/ 10933632 w 16858358"/>
              <a:gd name="connsiteY1201" fmla="*/ 7691653 h 23283935"/>
              <a:gd name="connsiteX1202" fmla="*/ 10886935 w 16858358"/>
              <a:gd name="connsiteY1202" fmla="*/ 7682313 h 23283935"/>
              <a:gd name="connsiteX1203" fmla="*/ 10888269 w 16858358"/>
              <a:gd name="connsiteY1203" fmla="*/ 7722339 h 23283935"/>
              <a:gd name="connsiteX1204" fmla="*/ 10934966 w 16858358"/>
              <a:gd name="connsiteY1204" fmla="*/ 7731679 h 23283935"/>
              <a:gd name="connsiteX1205" fmla="*/ 10933632 w 16858358"/>
              <a:gd name="connsiteY1205" fmla="*/ 7691653 h 23283935"/>
              <a:gd name="connsiteX1206" fmla="*/ 10933632 w 16858358"/>
              <a:gd name="connsiteY1206" fmla="*/ 7691653 h 23283935"/>
              <a:gd name="connsiteX1207" fmla="*/ 11674107 w 16858358"/>
              <a:gd name="connsiteY1207" fmla="*/ 3683748 h 23283935"/>
              <a:gd name="connsiteX1208" fmla="*/ 11626077 w 16858358"/>
              <a:gd name="connsiteY1208" fmla="*/ 3673074 h 23283935"/>
              <a:gd name="connsiteX1209" fmla="*/ 11614069 w 16858358"/>
              <a:gd name="connsiteY1209" fmla="*/ 3699758 h 23283935"/>
              <a:gd name="connsiteX1210" fmla="*/ 11662099 w 16858358"/>
              <a:gd name="connsiteY1210" fmla="*/ 3710432 h 23283935"/>
              <a:gd name="connsiteX1211" fmla="*/ 11674107 w 16858358"/>
              <a:gd name="connsiteY1211" fmla="*/ 3683748 h 23283935"/>
              <a:gd name="connsiteX1212" fmla="*/ 11674107 w 16858358"/>
              <a:gd name="connsiteY1212" fmla="*/ 3683748 h 23283935"/>
              <a:gd name="connsiteX1213" fmla="*/ 12604038 w 16858358"/>
              <a:gd name="connsiteY1213" fmla="*/ 2620399 h 23283935"/>
              <a:gd name="connsiteX1214" fmla="*/ 12560009 w 16858358"/>
              <a:gd name="connsiteY1214" fmla="*/ 2613728 h 23283935"/>
              <a:gd name="connsiteX1215" fmla="*/ 12574685 w 16858358"/>
              <a:gd name="connsiteY1215" fmla="*/ 2667095 h 23283935"/>
              <a:gd name="connsiteX1216" fmla="*/ 12618713 w 16858358"/>
              <a:gd name="connsiteY1216" fmla="*/ 2673766 h 23283935"/>
              <a:gd name="connsiteX1217" fmla="*/ 12604038 w 16858358"/>
              <a:gd name="connsiteY1217" fmla="*/ 2620399 h 23283935"/>
              <a:gd name="connsiteX1218" fmla="*/ 12604038 w 16858358"/>
              <a:gd name="connsiteY1218" fmla="*/ 2620399 h 23283935"/>
              <a:gd name="connsiteX1219" fmla="*/ 14161037 w 16858358"/>
              <a:gd name="connsiteY1219" fmla="*/ 3260810 h 23283935"/>
              <a:gd name="connsiteX1220" fmla="*/ 14159703 w 16858358"/>
              <a:gd name="connsiteY1220" fmla="*/ 3224787 h 23283935"/>
              <a:gd name="connsiteX1221" fmla="*/ 14079652 w 16858358"/>
              <a:gd name="connsiteY1221" fmla="*/ 3195435 h 23283935"/>
              <a:gd name="connsiteX1222" fmla="*/ 14161037 w 16858358"/>
              <a:gd name="connsiteY1222" fmla="*/ 3260810 h 23283935"/>
              <a:gd name="connsiteX1223" fmla="*/ 14161037 w 16858358"/>
              <a:gd name="connsiteY1223" fmla="*/ 3260810 h 23283935"/>
              <a:gd name="connsiteX1224" fmla="*/ 13986258 w 16858358"/>
              <a:gd name="connsiteY1224" fmla="*/ 3179424 h 23283935"/>
              <a:gd name="connsiteX1225" fmla="*/ 14019613 w 16858358"/>
              <a:gd name="connsiteY1225" fmla="*/ 3175422 h 23283935"/>
              <a:gd name="connsiteX1226" fmla="*/ 14015610 w 16858358"/>
              <a:gd name="connsiteY1226" fmla="*/ 3132728 h 23283935"/>
              <a:gd name="connsiteX1227" fmla="*/ 13982255 w 16858358"/>
              <a:gd name="connsiteY1227" fmla="*/ 3136730 h 23283935"/>
              <a:gd name="connsiteX1228" fmla="*/ 13986258 w 16858358"/>
              <a:gd name="connsiteY1228" fmla="*/ 3179424 h 23283935"/>
              <a:gd name="connsiteX1229" fmla="*/ 13986258 w 16858358"/>
              <a:gd name="connsiteY1229" fmla="*/ 3179424 h 23283935"/>
              <a:gd name="connsiteX1230" fmla="*/ 13944897 w 16858358"/>
              <a:gd name="connsiteY1230" fmla="*/ 3033998 h 23283935"/>
              <a:gd name="connsiteX1231" fmla="*/ 13898201 w 16858358"/>
              <a:gd name="connsiteY1231" fmla="*/ 2944607 h 23283935"/>
              <a:gd name="connsiteX1232" fmla="*/ 13891530 w 16858358"/>
              <a:gd name="connsiteY1232" fmla="*/ 3016653 h 23283935"/>
              <a:gd name="connsiteX1233" fmla="*/ 13944897 w 16858358"/>
              <a:gd name="connsiteY1233" fmla="*/ 3033998 h 23283935"/>
              <a:gd name="connsiteX1234" fmla="*/ 13944897 w 16858358"/>
              <a:gd name="connsiteY1234" fmla="*/ 3033998 h 23283935"/>
              <a:gd name="connsiteX1235" fmla="*/ 13874186 w 16858358"/>
              <a:gd name="connsiteY1235" fmla="*/ 3256807 h 23283935"/>
              <a:gd name="connsiteX1236" fmla="*/ 13920883 w 16858358"/>
              <a:gd name="connsiteY1236" fmla="*/ 3266147 h 23283935"/>
              <a:gd name="connsiteX1237" fmla="*/ 13919549 w 16858358"/>
              <a:gd name="connsiteY1237" fmla="*/ 3226121 h 23283935"/>
              <a:gd name="connsiteX1238" fmla="*/ 13872852 w 16858358"/>
              <a:gd name="connsiteY1238" fmla="*/ 3216782 h 23283935"/>
              <a:gd name="connsiteX1239" fmla="*/ 13874186 w 16858358"/>
              <a:gd name="connsiteY1239" fmla="*/ 3256807 h 23283935"/>
              <a:gd name="connsiteX1240" fmla="*/ 13874186 w 16858358"/>
              <a:gd name="connsiteY1240" fmla="*/ 3256807 h 23283935"/>
              <a:gd name="connsiteX1241" fmla="*/ 13866181 w 16858358"/>
              <a:gd name="connsiteY1241" fmla="*/ 3094036 h 23283935"/>
              <a:gd name="connsiteX1242" fmla="*/ 13820819 w 16858358"/>
              <a:gd name="connsiteY1242" fmla="*/ 3084697 h 23283935"/>
              <a:gd name="connsiteX1243" fmla="*/ 13810144 w 16858358"/>
              <a:gd name="connsiteY1243" fmla="*/ 3134062 h 23283935"/>
              <a:gd name="connsiteX1244" fmla="*/ 13855507 w 16858358"/>
              <a:gd name="connsiteY1244" fmla="*/ 3143401 h 23283935"/>
              <a:gd name="connsiteX1245" fmla="*/ 13866181 w 16858358"/>
              <a:gd name="connsiteY1245" fmla="*/ 3094036 h 23283935"/>
              <a:gd name="connsiteX1246" fmla="*/ 13866181 w 16858358"/>
              <a:gd name="connsiteY1246" fmla="*/ 3094036 h 23283935"/>
              <a:gd name="connsiteX1247" fmla="*/ 13847502 w 16858358"/>
              <a:gd name="connsiteY1247" fmla="*/ 7855758 h 23283935"/>
              <a:gd name="connsiteX1248" fmla="*/ 13843499 w 16858358"/>
              <a:gd name="connsiteY1248" fmla="*/ 7817067 h 23283935"/>
              <a:gd name="connsiteX1249" fmla="*/ 13798136 w 16858358"/>
              <a:gd name="connsiteY1249" fmla="*/ 7831743 h 23283935"/>
              <a:gd name="connsiteX1250" fmla="*/ 13847502 w 16858358"/>
              <a:gd name="connsiteY1250" fmla="*/ 7855758 h 23283935"/>
              <a:gd name="connsiteX1251" fmla="*/ 13847502 w 16858358"/>
              <a:gd name="connsiteY1251" fmla="*/ 7855758 h 23283935"/>
              <a:gd name="connsiteX1252" fmla="*/ 13731427 w 16858358"/>
              <a:gd name="connsiteY1252" fmla="*/ 3276820 h 23283935"/>
              <a:gd name="connsiteX1253" fmla="*/ 13746104 w 16858358"/>
              <a:gd name="connsiteY1253" fmla="*/ 3267481 h 23283935"/>
              <a:gd name="connsiteX1254" fmla="*/ 13663384 w 16858358"/>
              <a:gd name="connsiteY1254" fmla="*/ 3206108 h 23283935"/>
              <a:gd name="connsiteX1255" fmla="*/ 13630029 w 16858358"/>
              <a:gd name="connsiteY1255" fmla="*/ 3195435 h 23283935"/>
              <a:gd name="connsiteX1256" fmla="*/ 13731427 w 16858358"/>
              <a:gd name="connsiteY1256" fmla="*/ 3276820 h 23283935"/>
              <a:gd name="connsiteX1257" fmla="*/ 13731427 w 16858358"/>
              <a:gd name="connsiteY1257" fmla="*/ 3276820 h 23283935"/>
              <a:gd name="connsiteX1258" fmla="*/ 13355186 w 16858358"/>
              <a:gd name="connsiteY1258" fmla="*/ 2588378 h 23283935"/>
              <a:gd name="connsiteX1259" fmla="*/ 13309823 w 16858358"/>
              <a:gd name="connsiteY1259" fmla="*/ 2671098 h 23283935"/>
              <a:gd name="connsiteX1260" fmla="*/ 13291145 w 16858358"/>
              <a:gd name="connsiteY1260" fmla="*/ 2755152 h 23283935"/>
              <a:gd name="connsiteX1261" fmla="*/ 13289811 w 16858358"/>
              <a:gd name="connsiteY1261" fmla="*/ 2800514 h 23283935"/>
              <a:gd name="connsiteX1262" fmla="*/ 13217765 w 16858358"/>
              <a:gd name="connsiteY1262" fmla="*/ 2915255 h 23283935"/>
              <a:gd name="connsiteX1263" fmla="*/ 13191081 w 16858358"/>
              <a:gd name="connsiteY1263" fmla="*/ 2972625 h 23283935"/>
              <a:gd name="connsiteX1264" fmla="*/ 13144384 w 16858358"/>
              <a:gd name="connsiteY1264" fmla="*/ 2943273 h 23283935"/>
              <a:gd name="connsiteX1265" fmla="*/ 13252453 w 16858358"/>
              <a:gd name="connsiteY1265" fmla="*/ 3043337 h 23283935"/>
              <a:gd name="connsiteX1266" fmla="*/ 13315160 w 16858358"/>
              <a:gd name="connsiteY1266" fmla="*/ 3066018 h 23283935"/>
              <a:gd name="connsiteX1267" fmla="*/ 13312492 w 16858358"/>
              <a:gd name="connsiteY1267" fmla="*/ 3111381 h 23283935"/>
              <a:gd name="connsiteX1268" fmla="*/ 13345847 w 16858358"/>
              <a:gd name="connsiteY1268" fmla="*/ 3110047 h 23283935"/>
              <a:gd name="connsiteX1269" fmla="*/ 13401883 w 16858358"/>
              <a:gd name="connsiteY1269" fmla="*/ 3110047 h 23283935"/>
              <a:gd name="connsiteX1270" fmla="*/ 13427233 w 16858358"/>
              <a:gd name="connsiteY1270" fmla="*/ 3154075 h 23283935"/>
              <a:gd name="connsiteX1271" fmla="*/ 13547310 w 16858358"/>
              <a:gd name="connsiteY1271" fmla="*/ 3174087 h 23283935"/>
              <a:gd name="connsiteX1272" fmla="*/ 13671388 w 16858358"/>
              <a:gd name="connsiteY1272" fmla="*/ 3123388 h 23283935"/>
              <a:gd name="connsiteX1273" fmla="*/ 13683396 w 16858358"/>
              <a:gd name="connsiteY1273" fmla="*/ 3048674 h 23283935"/>
              <a:gd name="connsiteX1274" fmla="*/ 13596674 w 16858358"/>
              <a:gd name="connsiteY1274" fmla="*/ 2973959 h 23283935"/>
              <a:gd name="connsiteX1275" fmla="*/ 13594006 w 16858358"/>
              <a:gd name="connsiteY1275" fmla="*/ 3009982 h 23283935"/>
              <a:gd name="connsiteX1276" fmla="*/ 13608682 w 16858358"/>
              <a:gd name="connsiteY1276" fmla="*/ 3054010 h 23283935"/>
              <a:gd name="connsiteX1277" fmla="*/ 13515289 w 16858358"/>
              <a:gd name="connsiteY1277" fmla="*/ 2980630 h 23283935"/>
              <a:gd name="connsiteX1278" fmla="*/ 13417893 w 16858358"/>
              <a:gd name="connsiteY1278" fmla="*/ 2867224 h 23283935"/>
              <a:gd name="connsiteX1279" fmla="*/ 13449913 w 16858358"/>
              <a:gd name="connsiteY1279" fmla="*/ 2848545 h 23283935"/>
              <a:gd name="connsiteX1280" fmla="*/ 13532633 w 16858358"/>
              <a:gd name="connsiteY1280" fmla="*/ 2837872 h 23283935"/>
              <a:gd name="connsiteX1281" fmla="*/ 13635366 w 16858358"/>
              <a:gd name="connsiteY1281" fmla="*/ 2871227 h 23283935"/>
              <a:gd name="connsiteX1282" fmla="*/ 13754109 w 16858358"/>
              <a:gd name="connsiteY1282" fmla="*/ 2907250 h 23283935"/>
              <a:gd name="connsiteX1283" fmla="*/ 13672724 w 16858358"/>
              <a:gd name="connsiteY1283" fmla="*/ 2704453 h 23283935"/>
              <a:gd name="connsiteX1284" fmla="*/ 13409888 w 16858358"/>
              <a:gd name="connsiteY1284" fmla="*/ 2563029 h 23283935"/>
              <a:gd name="connsiteX1285" fmla="*/ 13377868 w 16858358"/>
              <a:gd name="connsiteY1285" fmla="*/ 2555024 h 23283935"/>
              <a:gd name="connsiteX1286" fmla="*/ 13355186 w 16858358"/>
              <a:gd name="connsiteY1286" fmla="*/ 2588378 h 23283935"/>
              <a:gd name="connsiteX1287" fmla="*/ 13355186 w 16858358"/>
              <a:gd name="connsiteY1287" fmla="*/ 2588378 h 23283935"/>
              <a:gd name="connsiteX1288" fmla="*/ 13603345 w 16858358"/>
              <a:gd name="connsiteY1288" fmla="*/ 2408263 h 23283935"/>
              <a:gd name="connsiteX1289" fmla="*/ 13507284 w 16858358"/>
              <a:gd name="connsiteY1289" fmla="*/ 2288186 h 23283935"/>
              <a:gd name="connsiteX1290" fmla="*/ 13512620 w 16858358"/>
              <a:gd name="connsiteY1290" fmla="*/ 2168109 h 23283935"/>
              <a:gd name="connsiteX1291" fmla="*/ 13533968 w 16858358"/>
              <a:gd name="connsiteY1291" fmla="*/ 2113407 h 23283935"/>
              <a:gd name="connsiteX1292" fmla="*/ 13404551 w 16858358"/>
              <a:gd name="connsiteY1292" fmla="*/ 2226813 h 23283935"/>
              <a:gd name="connsiteX1293" fmla="*/ 13392543 w 16858358"/>
              <a:gd name="connsiteY1293" fmla="*/ 2393587 h 23283935"/>
              <a:gd name="connsiteX1294" fmla="*/ 13437906 w 16858358"/>
              <a:gd name="connsiteY1294" fmla="*/ 2485646 h 23283935"/>
              <a:gd name="connsiteX1295" fmla="*/ 13460587 w 16858358"/>
              <a:gd name="connsiteY1295" fmla="*/ 2409597 h 23283935"/>
              <a:gd name="connsiteX1296" fmla="*/ 13469926 w 16858358"/>
              <a:gd name="connsiteY1296" fmla="*/ 2362900 h 23283935"/>
              <a:gd name="connsiteX1297" fmla="*/ 13565988 w 16858358"/>
              <a:gd name="connsiteY1297" fmla="*/ 2425607 h 23283935"/>
              <a:gd name="connsiteX1298" fmla="*/ 13624693 w 16858358"/>
              <a:gd name="connsiteY1298" fmla="*/ 2465633 h 23283935"/>
              <a:gd name="connsiteX1299" fmla="*/ 13603345 w 16858358"/>
              <a:gd name="connsiteY1299" fmla="*/ 2408263 h 23283935"/>
              <a:gd name="connsiteX1300" fmla="*/ 13603345 w 16858358"/>
              <a:gd name="connsiteY1300" fmla="*/ 2408263 h 23283935"/>
              <a:gd name="connsiteX1301" fmla="*/ 13823486 w 16858358"/>
              <a:gd name="connsiteY1301" fmla="*/ 2157435 h 23283935"/>
              <a:gd name="connsiteX1302" fmla="*/ 13808811 w 16858358"/>
              <a:gd name="connsiteY1302" fmla="*/ 2125415 h 23283935"/>
              <a:gd name="connsiteX1303" fmla="*/ 13760780 w 16858358"/>
              <a:gd name="connsiteY1303" fmla="*/ 2117409 h 23283935"/>
              <a:gd name="connsiteX1304" fmla="*/ 13775456 w 16858358"/>
              <a:gd name="connsiteY1304" fmla="*/ 2149430 h 23283935"/>
              <a:gd name="connsiteX1305" fmla="*/ 13823486 w 16858358"/>
              <a:gd name="connsiteY1305" fmla="*/ 2157435 h 23283935"/>
              <a:gd name="connsiteX1306" fmla="*/ 13823486 w 16858358"/>
              <a:gd name="connsiteY1306" fmla="*/ 2157435 h 23283935"/>
              <a:gd name="connsiteX1307" fmla="*/ 14019613 w 16858358"/>
              <a:gd name="connsiteY1307" fmla="*/ 2583042 h 23283935"/>
              <a:gd name="connsiteX1308" fmla="*/ 13943563 w 16858358"/>
              <a:gd name="connsiteY1308" fmla="*/ 2553689 h 23283935"/>
              <a:gd name="connsiteX1309" fmla="*/ 13888862 w 16858358"/>
              <a:gd name="connsiteY1309" fmla="*/ 2543016 h 23283935"/>
              <a:gd name="connsiteX1310" fmla="*/ 13695404 w 16858358"/>
              <a:gd name="connsiteY1310" fmla="*/ 2421605 h 23283935"/>
              <a:gd name="connsiteX1311" fmla="*/ 13719421 w 16858358"/>
              <a:gd name="connsiteY1311" fmla="*/ 2325543 h 23283935"/>
              <a:gd name="connsiteX1312" fmla="*/ 13692737 w 16858358"/>
              <a:gd name="connsiteY1312" fmla="*/ 2294857 h 23283935"/>
              <a:gd name="connsiteX1313" fmla="*/ 13658047 w 16858358"/>
              <a:gd name="connsiteY1313" fmla="*/ 2406929 h 23283935"/>
              <a:gd name="connsiteX1314" fmla="*/ 13634032 w 16858358"/>
              <a:gd name="connsiteY1314" fmla="*/ 2493651 h 23283935"/>
              <a:gd name="connsiteX1315" fmla="*/ 13612685 w 16858358"/>
              <a:gd name="connsiteY1315" fmla="*/ 2543016 h 23283935"/>
              <a:gd name="connsiteX1316" fmla="*/ 13646039 w 16858358"/>
              <a:gd name="connsiteY1316" fmla="*/ 2599052 h 23283935"/>
              <a:gd name="connsiteX1317" fmla="*/ 13720754 w 16858358"/>
              <a:gd name="connsiteY1317" fmla="*/ 2675101 h 23283935"/>
              <a:gd name="connsiteX1318" fmla="*/ 13792801 w 16858358"/>
              <a:gd name="connsiteY1318" fmla="*/ 2731137 h 23283935"/>
              <a:gd name="connsiteX1319" fmla="*/ 13870183 w 16858358"/>
              <a:gd name="connsiteY1319" fmla="*/ 2756486 h 23283935"/>
              <a:gd name="connsiteX1320" fmla="*/ 13979587 w 16858358"/>
              <a:gd name="connsiteY1320" fmla="*/ 2751149 h 23283935"/>
              <a:gd name="connsiteX1321" fmla="*/ 13971581 w 16858358"/>
              <a:gd name="connsiteY1321" fmla="*/ 2684440 h 23283935"/>
              <a:gd name="connsiteX1322" fmla="*/ 13999600 w 16858358"/>
              <a:gd name="connsiteY1322" fmla="*/ 2611060 h 23283935"/>
              <a:gd name="connsiteX1323" fmla="*/ 14019613 w 16858358"/>
              <a:gd name="connsiteY1323" fmla="*/ 2583042 h 23283935"/>
              <a:gd name="connsiteX1324" fmla="*/ 14019613 w 16858358"/>
              <a:gd name="connsiteY1324" fmla="*/ 2583042 h 23283935"/>
              <a:gd name="connsiteX1325" fmla="*/ 14016944 w 16858358"/>
              <a:gd name="connsiteY1325" fmla="*/ 2988635 h 23283935"/>
              <a:gd name="connsiteX1326" fmla="*/ 14088990 w 16858358"/>
              <a:gd name="connsiteY1326" fmla="*/ 3046005 h 23283935"/>
              <a:gd name="connsiteX1327" fmla="*/ 14099665 w 16858358"/>
              <a:gd name="connsiteY1327" fmla="*/ 3025993 h 23283935"/>
              <a:gd name="connsiteX1328" fmla="*/ 14063640 w 16858358"/>
              <a:gd name="connsiteY1328" fmla="*/ 2901913 h 23283935"/>
              <a:gd name="connsiteX1329" fmla="*/ 14042294 w 16858358"/>
              <a:gd name="connsiteY1329" fmla="*/ 2892574 h 23283935"/>
              <a:gd name="connsiteX1330" fmla="*/ 14016944 w 16858358"/>
              <a:gd name="connsiteY1330" fmla="*/ 2988635 h 23283935"/>
              <a:gd name="connsiteX1331" fmla="*/ 14016944 w 16858358"/>
              <a:gd name="connsiteY1331" fmla="*/ 2988635 h 23283935"/>
              <a:gd name="connsiteX1332" fmla="*/ 14153032 w 16858358"/>
              <a:gd name="connsiteY1332" fmla="*/ 2640412 h 23283935"/>
              <a:gd name="connsiteX1333" fmla="*/ 14082319 w 16858358"/>
              <a:gd name="connsiteY1333" fmla="*/ 2657756 h 23283935"/>
              <a:gd name="connsiteX1334" fmla="*/ 14102332 w 16858358"/>
              <a:gd name="connsiteY1334" fmla="*/ 2727134 h 23283935"/>
              <a:gd name="connsiteX1335" fmla="*/ 14142358 w 16858358"/>
              <a:gd name="connsiteY1335" fmla="*/ 2796512 h 23283935"/>
              <a:gd name="connsiteX1336" fmla="*/ 14175713 w 16858358"/>
              <a:gd name="connsiteY1336" fmla="*/ 2805851 h 23283935"/>
              <a:gd name="connsiteX1337" fmla="*/ 14153032 w 16858358"/>
              <a:gd name="connsiteY1337" fmla="*/ 2640412 h 23283935"/>
              <a:gd name="connsiteX1338" fmla="*/ 14153032 w 16858358"/>
              <a:gd name="connsiteY1338" fmla="*/ 2640412 h 23283935"/>
              <a:gd name="connsiteX1339" fmla="*/ 14377175 w 16858358"/>
              <a:gd name="connsiteY1339" fmla="*/ 7127291 h 23283935"/>
              <a:gd name="connsiteX1340" fmla="*/ 14323807 w 16858358"/>
              <a:gd name="connsiteY1340" fmla="*/ 7080594 h 23283935"/>
              <a:gd name="connsiteX1341" fmla="*/ 14341153 w 16858358"/>
              <a:gd name="connsiteY1341" fmla="*/ 7132627 h 23283935"/>
              <a:gd name="connsiteX1342" fmla="*/ 14377175 w 16858358"/>
              <a:gd name="connsiteY1342" fmla="*/ 7127291 h 23283935"/>
              <a:gd name="connsiteX1343" fmla="*/ 14377175 w 16858358"/>
              <a:gd name="connsiteY1343" fmla="*/ 7127291 h 23283935"/>
              <a:gd name="connsiteX1344" fmla="*/ 14486580 w 16858358"/>
              <a:gd name="connsiteY1344" fmla="*/ 6224045 h 23283935"/>
              <a:gd name="connsiteX1345" fmla="*/ 14486580 w 16858358"/>
              <a:gd name="connsiteY1345" fmla="*/ 6200029 h 23283935"/>
              <a:gd name="connsiteX1346" fmla="*/ 14443884 w 16858358"/>
              <a:gd name="connsiteY1346" fmla="*/ 6232050 h 23283935"/>
              <a:gd name="connsiteX1347" fmla="*/ 14486580 w 16858358"/>
              <a:gd name="connsiteY1347" fmla="*/ 6224045 h 23283935"/>
              <a:gd name="connsiteX1348" fmla="*/ 14486580 w 16858358"/>
              <a:gd name="connsiteY1348" fmla="*/ 6224045 h 23283935"/>
              <a:gd name="connsiteX1349" fmla="*/ 14449222 w 16858358"/>
              <a:gd name="connsiteY1349" fmla="*/ 2535011 h 23283935"/>
              <a:gd name="connsiteX1350" fmla="*/ 14450555 w 16858358"/>
              <a:gd name="connsiteY1350" fmla="*/ 2599052 h 23283935"/>
              <a:gd name="connsiteX1351" fmla="*/ 14493250 w 16858358"/>
              <a:gd name="connsiteY1351" fmla="*/ 2651085 h 23283935"/>
              <a:gd name="connsiteX1352" fmla="*/ 14449222 w 16858358"/>
              <a:gd name="connsiteY1352" fmla="*/ 2535011 h 23283935"/>
              <a:gd name="connsiteX1353" fmla="*/ 14449222 w 16858358"/>
              <a:gd name="connsiteY1353" fmla="*/ 2535011 h 23283935"/>
              <a:gd name="connsiteX1354" fmla="*/ 14566631 w 16858358"/>
              <a:gd name="connsiteY1354" fmla="*/ 2724466 h 23283935"/>
              <a:gd name="connsiteX1355" fmla="*/ 14507926 w 16858358"/>
              <a:gd name="connsiteY1355" fmla="*/ 2724466 h 23283935"/>
              <a:gd name="connsiteX1356" fmla="*/ 14498586 w 16858358"/>
              <a:gd name="connsiteY1356" fmla="*/ 2773831 h 23283935"/>
              <a:gd name="connsiteX1357" fmla="*/ 14557291 w 16858358"/>
              <a:gd name="connsiteY1357" fmla="*/ 2773831 h 23283935"/>
              <a:gd name="connsiteX1358" fmla="*/ 14566631 w 16858358"/>
              <a:gd name="connsiteY1358" fmla="*/ 2724466 h 23283935"/>
              <a:gd name="connsiteX1359" fmla="*/ 14566631 w 16858358"/>
              <a:gd name="connsiteY1359" fmla="*/ 2724466 h 23283935"/>
              <a:gd name="connsiteX1360" fmla="*/ 14693379 w 16858358"/>
              <a:gd name="connsiteY1360" fmla="*/ 1722489 h 23283935"/>
              <a:gd name="connsiteX1361" fmla="*/ 14653353 w 16858358"/>
              <a:gd name="connsiteY1361" fmla="*/ 1754510 h 23283935"/>
              <a:gd name="connsiteX1362" fmla="*/ 14694713 w 16858358"/>
              <a:gd name="connsiteY1362" fmla="*/ 1746505 h 23283935"/>
              <a:gd name="connsiteX1363" fmla="*/ 14693379 w 16858358"/>
              <a:gd name="connsiteY1363" fmla="*/ 1722489 h 23283935"/>
              <a:gd name="connsiteX1364" fmla="*/ 14693379 w 16858358"/>
              <a:gd name="connsiteY1364" fmla="*/ 1722489 h 23283935"/>
              <a:gd name="connsiteX1365" fmla="*/ 14880165 w 16858358"/>
              <a:gd name="connsiteY1365" fmla="*/ 2233484 h 23283935"/>
              <a:gd name="connsiteX1366" fmla="*/ 14824129 w 16858358"/>
              <a:gd name="connsiteY1366" fmla="*/ 2233484 h 23283935"/>
              <a:gd name="connsiteX1367" fmla="*/ 14800114 w 16858358"/>
              <a:gd name="connsiteY1367" fmla="*/ 2266839 h 23283935"/>
              <a:gd name="connsiteX1368" fmla="*/ 14856149 w 16858358"/>
              <a:gd name="connsiteY1368" fmla="*/ 2266839 h 23283935"/>
              <a:gd name="connsiteX1369" fmla="*/ 14880165 w 16858358"/>
              <a:gd name="connsiteY1369" fmla="*/ 2233484 h 23283935"/>
              <a:gd name="connsiteX1370" fmla="*/ 14880165 w 16858358"/>
              <a:gd name="connsiteY1370" fmla="*/ 2233484 h 23283935"/>
              <a:gd name="connsiteX1371" fmla="*/ 15237727 w 16858358"/>
              <a:gd name="connsiteY1371" fmla="*/ 2210803 h 23283935"/>
              <a:gd name="connsiteX1372" fmla="*/ 15271082 w 16858358"/>
              <a:gd name="connsiteY1372" fmla="*/ 2206800 h 23283935"/>
              <a:gd name="connsiteX1373" fmla="*/ 15267080 w 16858358"/>
              <a:gd name="connsiteY1373" fmla="*/ 2164106 h 23283935"/>
              <a:gd name="connsiteX1374" fmla="*/ 15233726 w 16858358"/>
              <a:gd name="connsiteY1374" fmla="*/ 2168109 h 23283935"/>
              <a:gd name="connsiteX1375" fmla="*/ 15237727 w 16858358"/>
              <a:gd name="connsiteY1375" fmla="*/ 2210803 h 23283935"/>
              <a:gd name="connsiteX1376" fmla="*/ 15237727 w 16858358"/>
              <a:gd name="connsiteY1376" fmla="*/ 2210803 h 23283935"/>
              <a:gd name="connsiteX1377" fmla="*/ 15179023 w 16858358"/>
              <a:gd name="connsiteY1377" fmla="*/ 1785196 h 23283935"/>
              <a:gd name="connsiteX1378" fmla="*/ 15221718 w 16858358"/>
              <a:gd name="connsiteY1378" fmla="*/ 1842567 h 23283935"/>
              <a:gd name="connsiteX1379" fmla="*/ 15279087 w 16858358"/>
              <a:gd name="connsiteY1379" fmla="*/ 1865248 h 23283935"/>
              <a:gd name="connsiteX1380" fmla="*/ 15179023 w 16858358"/>
              <a:gd name="connsiteY1380" fmla="*/ 1785196 h 23283935"/>
              <a:gd name="connsiteX1381" fmla="*/ 15179023 w 16858358"/>
              <a:gd name="connsiteY1381" fmla="*/ 1785196 h 23283935"/>
              <a:gd name="connsiteX1382" fmla="*/ 15492557 w 16858358"/>
              <a:gd name="connsiteY1382" fmla="*/ 5344814 h 23283935"/>
              <a:gd name="connsiteX1383" fmla="*/ 15584617 w 16858358"/>
              <a:gd name="connsiteY1383" fmla="*/ 5427533 h 23283935"/>
              <a:gd name="connsiteX1384" fmla="*/ 15580615 w 16858358"/>
              <a:gd name="connsiteY1384" fmla="*/ 5398181 h 23283935"/>
              <a:gd name="connsiteX1385" fmla="*/ 15492557 w 16858358"/>
              <a:gd name="connsiteY1385" fmla="*/ 5344814 h 23283935"/>
              <a:gd name="connsiteX1386" fmla="*/ 15492557 w 16858358"/>
              <a:gd name="connsiteY1386" fmla="*/ 5344814 h 23283935"/>
              <a:gd name="connsiteX1387" fmla="*/ 15571275 w 16858358"/>
              <a:gd name="connsiteY1387" fmla="*/ 5299452 h 23283935"/>
              <a:gd name="connsiteX1388" fmla="*/ 15600628 w 16858358"/>
              <a:gd name="connsiteY1388" fmla="*/ 5290112 h 23283935"/>
              <a:gd name="connsiteX1389" fmla="*/ 15644655 w 16858358"/>
              <a:gd name="connsiteY1389" fmla="*/ 5296783 h 23283935"/>
              <a:gd name="connsiteX1390" fmla="*/ 15722039 w 16858358"/>
              <a:gd name="connsiteY1390" fmla="*/ 5246084 h 23283935"/>
              <a:gd name="connsiteX1391" fmla="*/ 15690018 w 16858358"/>
              <a:gd name="connsiteY1391" fmla="*/ 5188714 h 23283935"/>
              <a:gd name="connsiteX1392" fmla="*/ 15615304 w 16858358"/>
              <a:gd name="connsiteY1392" fmla="*/ 5228739 h 23283935"/>
              <a:gd name="connsiteX1393" fmla="*/ 15571275 w 16858358"/>
              <a:gd name="connsiteY1393" fmla="*/ 5299452 h 23283935"/>
              <a:gd name="connsiteX1394" fmla="*/ 15571275 w 16858358"/>
              <a:gd name="connsiteY1394" fmla="*/ 5299452 h 23283935"/>
              <a:gd name="connsiteX1395" fmla="*/ 15613970 w 16858358"/>
              <a:gd name="connsiteY1395" fmla="*/ 5152691 h 23283935"/>
              <a:gd name="connsiteX1396" fmla="*/ 15580615 w 16858358"/>
              <a:gd name="connsiteY1396" fmla="*/ 5158027 h 23283935"/>
              <a:gd name="connsiteX1397" fmla="*/ 15583283 w 16858358"/>
              <a:gd name="connsiteY1397" fmla="*/ 5199387 h 23283935"/>
              <a:gd name="connsiteX1398" fmla="*/ 15616637 w 16858358"/>
              <a:gd name="connsiteY1398" fmla="*/ 5194050 h 23283935"/>
              <a:gd name="connsiteX1399" fmla="*/ 15613970 w 16858358"/>
              <a:gd name="connsiteY1399" fmla="*/ 5152691 h 23283935"/>
              <a:gd name="connsiteX1400" fmla="*/ 15613970 w 16858358"/>
              <a:gd name="connsiteY1400" fmla="*/ 5152691 h 23283935"/>
              <a:gd name="connsiteX1401" fmla="*/ 15690018 w 16858358"/>
              <a:gd name="connsiteY1401" fmla="*/ 1986659 h 23283935"/>
              <a:gd name="connsiteX1402" fmla="*/ 15645989 w 16858358"/>
              <a:gd name="connsiteY1402" fmla="*/ 2012009 h 23283935"/>
              <a:gd name="connsiteX1403" fmla="*/ 15675342 w 16858358"/>
              <a:gd name="connsiteY1403" fmla="*/ 2041361 h 23283935"/>
              <a:gd name="connsiteX1404" fmla="*/ 15690018 w 16858358"/>
              <a:gd name="connsiteY1404" fmla="*/ 1986659 h 23283935"/>
              <a:gd name="connsiteX1405" fmla="*/ 15690018 w 16858358"/>
              <a:gd name="connsiteY1405" fmla="*/ 1986659 h 23283935"/>
              <a:gd name="connsiteX1406" fmla="*/ 16071596 w 16858358"/>
              <a:gd name="connsiteY1406" fmla="*/ 3486288 h 23283935"/>
              <a:gd name="connsiteX1407" fmla="*/ 16118292 w 16858358"/>
              <a:gd name="connsiteY1407" fmla="*/ 3495627 h 23283935"/>
              <a:gd name="connsiteX1408" fmla="*/ 16116959 w 16858358"/>
              <a:gd name="connsiteY1408" fmla="*/ 3455602 h 23283935"/>
              <a:gd name="connsiteX1409" fmla="*/ 16070262 w 16858358"/>
              <a:gd name="connsiteY1409" fmla="*/ 3446262 h 23283935"/>
              <a:gd name="connsiteX1410" fmla="*/ 16071596 w 16858358"/>
              <a:gd name="connsiteY1410" fmla="*/ 3486288 h 23283935"/>
              <a:gd name="connsiteX1411" fmla="*/ 16071596 w 16858358"/>
              <a:gd name="connsiteY1411" fmla="*/ 3486288 h 23283935"/>
              <a:gd name="connsiteX1412" fmla="*/ 16171660 w 16858358"/>
              <a:gd name="connsiteY1412" fmla="*/ 2064042 h 23283935"/>
              <a:gd name="connsiteX1413" fmla="*/ 16144976 w 16858358"/>
              <a:gd name="connsiteY1413" fmla="*/ 2024016 h 23283935"/>
              <a:gd name="connsiteX1414" fmla="*/ 16054252 w 16858358"/>
              <a:gd name="connsiteY1414" fmla="*/ 2018680 h 23283935"/>
              <a:gd name="connsiteX1415" fmla="*/ 16112955 w 16858358"/>
              <a:gd name="connsiteY1415" fmla="*/ 2129417 h 23283935"/>
              <a:gd name="connsiteX1416" fmla="*/ 16205015 w 16858358"/>
              <a:gd name="connsiteY1416" fmla="*/ 2184119 h 23283935"/>
              <a:gd name="connsiteX1417" fmla="*/ 16171660 w 16858358"/>
              <a:gd name="connsiteY1417" fmla="*/ 2113407 h 23283935"/>
              <a:gd name="connsiteX1418" fmla="*/ 16171660 w 16858358"/>
              <a:gd name="connsiteY1418" fmla="*/ 2064042 h 23283935"/>
              <a:gd name="connsiteX1419" fmla="*/ 16171660 w 16858358"/>
              <a:gd name="connsiteY1419" fmla="*/ 2064042 h 23283935"/>
              <a:gd name="connsiteX1420" fmla="*/ 16499870 w 16858358"/>
              <a:gd name="connsiteY1420" fmla="*/ 3500964 h 23283935"/>
              <a:gd name="connsiteX1421" fmla="*/ 16450506 w 16858358"/>
              <a:gd name="connsiteY1421" fmla="*/ 3490291 h 23283935"/>
              <a:gd name="connsiteX1422" fmla="*/ 16439832 w 16858358"/>
              <a:gd name="connsiteY1422" fmla="*/ 3518309 h 23283935"/>
              <a:gd name="connsiteX1423" fmla="*/ 16489198 w 16858358"/>
              <a:gd name="connsiteY1423" fmla="*/ 3528982 h 23283935"/>
              <a:gd name="connsiteX1424" fmla="*/ 16499870 w 16858358"/>
              <a:gd name="connsiteY1424" fmla="*/ 3500964 h 23283935"/>
              <a:gd name="connsiteX1425" fmla="*/ 16499870 w 16858358"/>
              <a:gd name="connsiteY1425" fmla="*/ 3500964 h 23283935"/>
              <a:gd name="connsiteX1426" fmla="*/ 2824428 w 16858358"/>
              <a:gd name="connsiteY1426" fmla="*/ 22302360 h 23283935"/>
              <a:gd name="connsiteX1427" fmla="*/ 2780400 w 16858358"/>
              <a:gd name="connsiteY1427" fmla="*/ 22295690 h 23283935"/>
              <a:gd name="connsiteX1428" fmla="*/ 2765724 w 16858358"/>
              <a:gd name="connsiteY1428" fmla="*/ 22242322 h 23283935"/>
              <a:gd name="connsiteX1429" fmla="*/ 2809752 w 16858358"/>
              <a:gd name="connsiteY1429" fmla="*/ 22248992 h 23283935"/>
              <a:gd name="connsiteX1430" fmla="*/ 2824428 w 16858358"/>
              <a:gd name="connsiteY1430" fmla="*/ 22302360 h 23283935"/>
              <a:gd name="connsiteX1431" fmla="*/ 2824428 w 16858358"/>
              <a:gd name="connsiteY1431" fmla="*/ 22302360 h 23283935"/>
              <a:gd name="connsiteX1432" fmla="*/ 1047287 w 16858358"/>
              <a:gd name="connsiteY1432" fmla="*/ 20355778 h 23283935"/>
              <a:gd name="connsiteX1433" fmla="*/ 1020604 w 16858358"/>
              <a:gd name="connsiteY1433" fmla="*/ 20431828 h 23283935"/>
              <a:gd name="connsiteX1434" fmla="*/ 957897 w 16858358"/>
              <a:gd name="connsiteY1434" fmla="*/ 20398472 h 23283935"/>
              <a:gd name="connsiteX1435" fmla="*/ 984581 w 16858358"/>
              <a:gd name="connsiteY1435" fmla="*/ 20322424 h 23283935"/>
              <a:gd name="connsiteX1436" fmla="*/ 1047287 w 16858358"/>
              <a:gd name="connsiteY1436" fmla="*/ 20355778 h 23283935"/>
              <a:gd name="connsiteX1437" fmla="*/ 1047287 w 16858358"/>
              <a:gd name="connsiteY1437" fmla="*/ 20355778 h 23283935"/>
              <a:gd name="connsiteX1438" fmla="*/ 2201362 w 16858358"/>
              <a:gd name="connsiteY1438" fmla="*/ 21589904 h 23283935"/>
              <a:gd name="connsiteX1439" fmla="*/ 2157333 w 16858358"/>
              <a:gd name="connsiteY1439" fmla="*/ 21583232 h 23283935"/>
              <a:gd name="connsiteX1440" fmla="*/ 2173343 w 16858358"/>
              <a:gd name="connsiteY1440" fmla="*/ 21544542 h 23283935"/>
              <a:gd name="connsiteX1441" fmla="*/ 2201362 w 16858358"/>
              <a:gd name="connsiteY1441" fmla="*/ 21589904 h 23283935"/>
              <a:gd name="connsiteX1442" fmla="*/ 2201362 w 16858358"/>
              <a:gd name="connsiteY1442" fmla="*/ 21589904 h 23283935"/>
              <a:gd name="connsiteX1443" fmla="*/ 2005236 w 16858358"/>
              <a:gd name="connsiteY1443" fmla="*/ 21413790 h 23283935"/>
              <a:gd name="connsiteX1444" fmla="*/ 1959873 w 16858358"/>
              <a:gd name="connsiteY1444" fmla="*/ 21381770 h 23283935"/>
              <a:gd name="connsiteX1445" fmla="*/ 1958539 w 16858358"/>
              <a:gd name="connsiteY1445" fmla="*/ 21317730 h 23283935"/>
              <a:gd name="connsiteX1446" fmla="*/ 2003901 w 16858358"/>
              <a:gd name="connsiteY1446" fmla="*/ 21349748 h 23283935"/>
              <a:gd name="connsiteX1447" fmla="*/ 2005236 w 16858358"/>
              <a:gd name="connsiteY1447" fmla="*/ 21413790 h 23283935"/>
              <a:gd name="connsiteX1448" fmla="*/ 2005236 w 16858358"/>
              <a:gd name="connsiteY1448" fmla="*/ 21413790 h 23283935"/>
              <a:gd name="connsiteX1449" fmla="*/ 1300784 w 16858358"/>
              <a:gd name="connsiteY1449" fmla="*/ 20611944 h 23283935"/>
              <a:gd name="connsiteX1450" fmla="*/ 1256755 w 16858358"/>
              <a:gd name="connsiteY1450" fmla="*/ 20626618 h 23283935"/>
              <a:gd name="connsiteX1451" fmla="*/ 1267429 w 16858358"/>
              <a:gd name="connsiteY1451" fmla="*/ 20542564 h 23283935"/>
              <a:gd name="connsiteX1452" fmla="*/ 1300784 w 16858358"/>
              <a:gd name="connsiteY1452" fmla="*/ 20611944 h 23283935"/>
              <a:gd name="connsiteX1453" fmla="*/ 1300784 w 16858358"/>
              <a:gd name="connsiteY1453" fmla="*/ 20611944 h 23283935"/>
              <a:gd name="connsiteX1454" fmla="*/ 1766416 w 16858358"/>
              <a:gd name="connsiteY1454" fmla="*/ 21102924 h 23283935"/>
              <a:gd name="connsiteX1455" fmla="*/ 1746403 w 16858358"/>
              <a:gd name="connsiteY1455" fmla="*/ 21062898 h 23283935"/>
              <a:gd name="connsiteX1456" fmla="*/ 1794434 w 16858358"/>
              <a:gd name="connsiteY1456" fmla="*/ 21108260 h 23283935"/>
              <a:gd name="connsiteX1457" fmla="*/ 1766416 w 16858358"/>
              <a:gd name="connsiteY1457" fmla="*/ 21102924 h 23283935"/>
              <a:gd name="connsiteX1458" fmla="*/ 1766416 w 16858358"/>
              <a:gd name="connsiteY1458" fmla="*/ 21102924 h 23283935"/>
              <a:gd name="connsiteX1459" fmla="*/ 1747737 w 16858358"/>
              <a:gd name="connsiteY1459" fmla="*/ 21008196 h 23283935"/>
              <a:gd name="connsiteX1460" fmla="*/ 1698372 w 16858358"/>
              <a:gd name="connsiteY1460" fmla="*/ 21000192 h 23283935"/>
              <a:gd name="connsiteX1461" fmla="*/ 1685030 w 16858358"/>
              <a:gd name="connsiteY1461" fmla="*/ 20968172 h 23283935"/>
              <a:gd name="connsiteX1462" fmla="*/ 1734395 w 16858358"/>
              <a:gd name="connsiteY1462" fmla="*/ 20976176 h 23283935"/>
              <a:gd name="connsiteX1463" fmla="*/ 1747737 w 16858358"/>
              <a:gd name="connsiteY1463" fmla="*/ 21008196 h 23283935"/>
              <a:gd name="connsiteX1464" fmla="*/ 1747737 w 16858358"/>
              <a:gd name="connsiteY1464" fmla="*/ 21008196 h 23283935"/>
              <a:gd name="connsiteX1465" fmla="*/ 1526262 w 16858358"/>
              <a:gd name="connsiteY1465" fmla="*/ 20745362 h 23283935"/>
              <a:gd name="connsiteX1466" fmla="*/ 1479565 w 16858358"/>
              <a:gd name="connsiteY1466" fmla="*/ 20736022 h 23283935"/>
              <a:gd name="connsiteX1467" fmla="*/ 1478231 w 16858358"/>
              <a:gd name="connsiteY1467" fmla="*/ 20695996 h 23283935"/>
              <a:gd name="connsiteX1468" fmla="*/ 1524927 w 16858358"/>
              <a:gd name="connsiteY1468" fmla="*/ 20705336 h 23283935"/>
              <a:gd name="connsiteX1469" fmla="*/ 1526262 w 16858358"/>
              <a:gd name="connsiteY1469" fmla="*/ 20745362 h 23283935"/>
              <a:gd name="connsiteX1470" fmla="*/ 1526262 w 16858358"/>
              <a:gd name="connsiteY1470" fmla="*/ 20745362 h 23283935"/>
              <a:gd name="connsiteX1471" fmla="*/ 1347480 w 16858358"/>
              <a:gd name="connsiteY1471" fmla="*/ 20490532 h 23283935"/>
              <a:gd name="connsiteX1472" fmla="*/ 1280771 w 16858358"/>
              <a:gd name="connsiteY1472" fmla="*/ 20495868 h 23283935"/>
              <a:gd name="connsiteX1473" fmla="*/ 1278102 w 16858358"/>
              <a:gd name="connsiteY1473" fmla="*/ 20455842 h 23283935"/>
              <a:gd name="connsiteX1474" fmla="*/ 1320796 w 16858358"/>
              <a:gd name="connsiteY1474" fmla="*/ 20401140 h 23283935"/>
              <a:gd name="connsiteX1475" fmla="*/ 1366159 w 16858358"/>
              <a:gd name="connsiteY1475" fmla="*/ 20410480 h 23283935"/>
              <a:gd name="connsiteX1476" fmla="*/ 1347480 w 16858358"/>
              <a:gd name="connsiteY1476" fmla="*/ 20490532 h 23283935"/>
              <a:gd name="connsiteX1477" fmla="*/ 1347480 w 16858358"/>
              <a:gd name="connsiteY1477" fmla="*/ 20490532 h 23283935"/>
              <a:gd name="connsiteX1478" fmla="*/ 1791765 w 16858358"/>
              <a:gd name="connsiteY1478" fmla="*/ 20666644 h 23283935"/>
              <a:gd name="connsiteX1479" fmla="*/ 1689033 w 16858358"/>
              <a:gd name="connsiteY1479" fmla="*/ 20687992 h 23283935"/>
              <a:gd name="connsiteX1480" fmla="*/ 1631663 w 16858358"/>
              <a:gd name="connsiteY1480" fmla="*/ 20626618 h 23283935"/>
              <a:gd name="connsiteX1481" fmla="*/ 1647673 w 16858358"/>
              <a:gd name="connsiteY1481" fmla="*/ 20543900 h 23283935"/>
              <a:gd name="connsiteX1482" fmla="*/ 1689033 w 16858358"/>
              <a:gd name="connsiteY1482" fmla="*/ 20518550 h 23283935"/>
              <a:gd name="connsiteX1483" fmla="*/ 1763747 w 16858358"/>
              <a:gd name="connsiteY1483" fmla="*/ 20595932 h 23283935"/>
              <a:gd name="connsiteX1484" fmla="*/ 1806441 w 16858358"/>
              <a:gd name="connsiteY1484" fmla="*/ 20651968 h 23283935"/>
              <a:gd name="connsiteX1485" fmla="*/ 1791765 w 16858358"/>
              <a:gd name="connsiteY1485" fmla="*/ 20666644 h 23283935"/>
              <a:gd name="connsiteX1486" fmla="*/ 1791765 w 16858358"/>
              <a:gd name="connsiteY1486" fmla="*/ 20666644 h 23283935"/>
              <a:gd name="connsiteX1487" fmla="*/ 4234666 w 16858358"/>
              <a:gd name="connsiteY1487" fmla="*/ 23280322 h 23283935"/>
              <a:gd name="connsiteX1488" fmla="*/ 4177296 w 16858358"/>
              <a:gd name="connsiteY1488" fmla="*/ 23258976 h 23283935"/>
              <a:gd name="connsiteX1489" fmla="*/ 4189304 w 16858358"/>
              <a:gd name="connsiteY1489" fmla="*/ 23212278 h 23283935"/>
              <a:gd name="connsiteX1490" fmla="*/ 4234666 w 16858358"/>
              <a:gd name="connsiteY1490" fmla="*/ 23280322 h 23283935"/>
              <a:gd name="connsiteX1491" fmla="*/ 4234666 w 16858358"/>
              <a:gd name="connsiteY1491" fmla="*/ 23280322 h 23283935"/>
              <a:gd name="connsiteX1492" fmla="*/ 1782426 w 16858358"/>
              <a:gd name="connsiteY1492" fmla="*/ 20772046 h 23283935"/>
              <a:gd name="connsiteX1493" fmla="*/ 1734395 w 16858358"/>
              <a:gd name="connsiteY1493" fmla="*/ 20764042 h 23283935"/>
              <a:gd name="connsiteX1494" fmla="*/ 1719719 w 16858358"/>
              <a:gd name="connsiteY1494" fmla="*/ 20732020 h 23283935"/>
              <a:gd name="connsiteX1495" fmla="*/ 1767750 w 16858358"/>
              <a:gd name="connsiteY1495" fmla="*/ 20740026 h 23283935"/>
              <a:gd name="connsiteX1496" fmla="*/ 1782426 w 16858358"/>
              <a:gd name="connsiteY1496" fmla="*/ 20772046 h 23283935"/>
              <a:gd name="connsiteX1497" fmla="*/ 1782426 w 16858358"/>
              <a:gd name="connsiteY1497" fmla="*/ 20772046 h 23283935"/>
              <a:gd name="connsiteX1498" fmla="*/ 1603645 w 16858358"/>
              <a:gd name="connsiteY1498" fmla="*/ 20451840 h 23283935"/>
              <a:gd name="connsiteX1499" fmla="*/ 1562285 w 16858358"/>
              <a:gd name="connsiteY1499" fmla="*/ 20443836 h 23283935"/>
              <a:gd name="connsiteX1500" fmla="*/ 1602310 w 16858358"/>
              <a:gd name="connsiteY1500" fmla="*/ 20395804 h 23283935"/>
              <a:gd name="connsiteX1501" fmla="*/ 1603645 w 16858358"/>
              <a:gd name="connsiteY1501" fmla="*/ 20451840 h 23283935"/>
              <a:gd name="connsiteX1502" fmla="*/ 1603645 w 16858358"/>
              <a:gd name="connsiteY1502" fmla="*/ 20451840 h 23283935"/>
              <a:gd name="connsiteX1503" fmla="*/ 1311457 w 16858358"/>
              <a:gd name="connsiteY1503" fmla="*/ 20096946 h 23283935"/>
              <a:gd name="connsiteX1504" fmla="*/ 1254087 w 16858358"/>
              <a:gd name="connsiteY1504" fmla="*/ 20052918 h 23283935"/>
              <a:gd name="connsiteX1505" fmla="*/ 1226069 w 16858358"/>
              <a:gd name="connsiteY1505" fmla="*/ 19988876 h 23283935"/>
              <a:gd name="connsiteX1506" fmla="*/ 1283439 w 16858358"/>
              <a:gd name="connsiteY1506" fmla="*/ 20032904 h 23283935"/>
              <a:gd name="connsiteX1507" fmla="*/ 1311457 w 16858358"/>
              <a:gd name="connsiteY1507" fmla="*/ 20096946 h 23283935"/>
              <a:gd name="connsiteX1508" fmla="*/ 1311457 w 16858358"/>
              <a:gd name="connsiteY1508" fmla="*/ 20096946 h 23283935"/>
              <a:gd name="connsiteX1509" fmla="*/ 4381427 w 16858358"/>
              <a:gd name="connsiteY1509" fmla="*/ 23177588 h 23283935"/>
              <a:gd name="connsiteX1510" fmla="*/ 4338734 w 16858358"/>
              <a:gd name="connsiteY1510" fmla="*/ 23190930 h 23283935"/>
              <a:gd name="connsiteX1511" fmla="*/ 4348073 w 16858358"/>
              <a:gd name="connsiteY1511" fmla="*/ 23144234 h 23283935"/>
              <a:gd name="connsiteX1512" fmla="*/ 4390767 w 16858358"/>
              <a:gd name="connsiteY1512" fmla="*/ 23130892 h 23283935"/>
              <a:gd name="connsiteX1513" fmla="*/ 4381427 w 16858358"/>
              <a:gd name="connsiteY1513" fmla="*/ 23177588 h 23283935"/>
              <a:gd name="connsiteX1514" fmla="*/ 4381427 w 16858358"/>
              <a:gd name="connsiteY1514" fmla="*/ 23177588 h 23283935"/>
              <a:gd name="connsiteX1515" fmla="*/ 1503580 w 16858358"/>
              <a:gd name="connsiteY1515" fmla="*/ 20257050 h 23283935"/>
              <a:gd name="connsiteX1516" fmla="*/ 1470226 w 16858358"/>
              <a:gd name="connsiteY1516" fmla="*/ 20262384 h 23283935"/>
              <a:gd name="connsiteX1517" fmla="*/ 1467557 w 16858358"/>
              <a:gd name="connsiteY1517" fmla="*/ 20221026 h 23283935"/>
              <a:gd name="connsiteX1518" fmla="*/ 1500912 w 16858358"/>
              <a:gd name="connsiteY1518" fmla="*/ 20215688 h 23283935"/>
              <a:gd name="connsiteX1519" fmla="*/ 1503580 w 16858358"/>
              <a:gd name="connsiteY1519" fmla="*/ 20257050 h 23283935"/>
              <a:gd name="connsiteX1520" fmla="*/ 1503580 w 16858358"/>
              <a:gd name="connsiteY1520" fmla="*/ 20257050 h 23283935"/>
              <a:gd name="connsiteX1521" fmla="*/ 1404850 w 16858358"/>
              <a:gd name="connsiteY1521" fmla="*/ 19884810 h 23283935"/>
              <a:gd name="connsiteX1522" fmla="*/ 1359488 w 16858358"/>
              <a:gd name="connsiteY1522" fmla="*/ 19879472 h 23283935"/>
              <a:gd name="connsiteX1523" fmla="*/ 1376832 w 16858358"/>
              <a:gd name="connsiteY1523" fmla="*/ 19839448 h 23283935"/>
              <a:gd name="connsiteX1524" fmla="*/ 1404850 w 16858358"/>
              <a:gd name="connsiteY1524" fmla="*/ 19884810 h 23283935"/>
              <a:gd name="connsiteX1525" fmla="*/ 1404850 w 16858358"/>
              <a:gd name="connsiteY1525" fmla="*/ 19884810 h 23283935"/>
              <a:gd name="connsiteX1526" fmla="*/ 1687699 w 16858358"/>
              <a:gd name="connsiteY1526" fmla="*/ 20020896 h 23283935"/>
              <a:gd name="connsiteX1527" fmla="*/ 1655678 w 16858358"/>
              <a:gd name="connsiteY1527" fmla="*/ 20027568 h 23283935"/>
              <a:gd name="connsiteX1528" fmla="*/ 1638334 w 16858358"/>
              <a:gd name="connsiteY1528" fmla="*/ 19971532 h 23283935"/>
              <a:gd name="connsiteX1529" fmla="*/ 1670354 w 16858358"/>
              <a:gd name="connsiteY1529" fmla="*/ 19964862 h 23283935"/>
              <a:gd name="connsiteX1530" fmla="*/ 1687699 w 16858358"/>
              <a:gd name="connsiteY1530" fmla="*/ 20020896 h 23283935"/>
              <a:gd name="connsiteX1531" fmla="*/ 1687699 w 16858358"/>
              <a:gd name="connsiteY1531" fmla="*/ 20020896 h 23283935"/>
              <a:gd name="connsiteX1532" fmla="*/ 1467557 w 16858358"/>
              <a:gd name="connsiteY1532" fmla="*/ 19755392 h 23283935"/>
              <a:gd name="connsiteX1533" fmla="*/ 1434203 w 16858358"/>
              <a:gd name="connsiteY1533" fmla="*/ 19760730 h 23283935"/>
              <a:gd name="connsiteX1534" fmla="*/ 1431534 w 16858358"/>
              <a:gd name="connsiteY1534" fmla="*/ 19719370 h 23283935"/>
              <a:gd name="connsiteX1535" fmla="*/ 1464889 w 16858358"/>
              <a:gd name="connsiteY1535" fmla="*/ 19714034 h 23283935"/>
              <a:gd name="connsiteX1536" fmla="*/ 1467557 w 16858358"/>
              <a:gd name="connsiteY1536" fmla="*/ 19755392 h 23283935"/>
              <a:gd name="connsiteX1537" fmla="*/ 1467557 w 16858358"/>
              <a:gd name="connsiteY1537" fmla="*/ 19755392 h 23283935"/>
              <a:gd name="connsiteX1538" fmla="*/ 1375498 w 16858358"/>
              <a:gd name="connsiteY1538" fmla="*/ 19547260 h 23283935"/>
              <a:gd name="connsiteX1539" fmla="*/ 1342143 w 16858358"/>
              <a:gd name="connsiteY1539" fmla="*/ 19552596 h 23283935"/>
              <a:gd name="connsiteX1540" fmla="*/ 1339475 w 16858358"/>
              <a:gd name="connsiteY1540" fmla="*/ 19511236 h 23283935"/>
              <a:gd name="connsiteX1541" fmla="*/ 1372830 w 16858358"/>
              <a:gd name="connsiteY1541" fmla="*/ 19505900 h 23283935"/>
              <a:gd name="connsiteX1542" fmla="*/ 1375498 w 16858358"/>
              <a:gd name="connsiteY1542" fmla="*/ 19547260 h 23283935"/>
              <a:gd name="connsiteX1543" fmla="*/ 1375498 w 16858358"/>
              <a:gd name="connsiteY1543" fmla="*/ 19547260 h 23283935"/>
              <a:gd name="connsiteX1544" fmla="*/ 1527596 w 16858358"/>
              <a:gd name="connsiteY1544" fmla="*/ 19651326 h 23283935"/>
              <a:gd name="connsiteX1545" fmla="*/ 1495575 w 16858358"/>
              <a:gd name="connsiteY1545" fmla="*/ 19600626 h 23283935"/>
              <a:gd name="connsiteX1546" fmla="*/ 1580963 w 16858358"/>
              <a:gd name="connsiteY1546" fmla="*/ 19688684 h 23283935"/>
              <a:gd name="connsiteX1547" fmla="*/ 1527596 w 16858358"/>
              <a:gd name="connsiteY1547" fmla="*/ 19651326 h 23283935"/>
              <a:gd name="connsiteX1548" fmla="*/ 1527596 w 16858358"/>
              <a:gd name="connsiteY1548" fmla="*/ 19651326 h 23283935"/>
              <a:gd name="connsiteX1549" fmla="*/ 1875819 w 16858358"/>
              <a:gd name="connsiteY1549" fmla="*/ 19520576 h 23283935"/>
              <a:gd name="connsiteX1550" fmla="*/ 1945197 w 16858358"/>
              <a:gd name="connsiteY1550" fmla="*/ 19547260 h 23283935"/>
              <a:gd name="connsiteX1551" fmla="*/ 1826454 w 16858358"/>
              <a:gd name="connsiteY1551" fmla="*/ 19627310 h 23283935"/>
              <a:gd name="connsiteX1552" fmla="*/ 1822452 w 16858358"/>
              <a:gd name="connsiteY1552" fmla="*/ 19653994 h 23283935"/>
              <a:gd name="connsiteX1553" fmla="*/ 1596974 w 16858358"/>
              <a:gd name="connsiteY1553" fmla="*/ 19497896 h 23283935"/>
              <a:gd name="connsiteX1554" fmla="*/ 1514254 w 16858358"/>
              <a:gd name="connsiteY1554" fmla="*/ 19440524 h 23283935"/>
              <a:gd name="connsiteX1555" fmla="*/ 1518256 w 16858358"/>
              <a:gd name="connsiteY1555" fmla="*/ 19489890 h 23283935"/>
              <a:gd name="connsiteX1556" fmla="*/ 1414190 w 16858358"/>
              <a:gd name="connsiteY1556" fmla="*/ 19415174 h 23283935"/>
              <a:gd name="connsiteX1557" fmla="*/ 1468891 w 16858358"/>
              <a:gd name="connsiteY1557" fmla="*/ 19304438 h 23283935"/>
              <a:gd name="connsiteX1558" fmla="*/ 1495575 w 16858358"/>
              <a:gd name="connsiteY1558" fmla="*/ 19279088 h 23283935"/>
              <a:gd name="connsiteX1559" fmla="*/ 1514254 w 16858358"/>
              <a:gd name="connsiteY1559" fmla="*/ 19239062 h 23283935"/>
              <a:gd name="connsiteX1560" fmla="*/ 1550277 w 16858358"/>
              <a:gd name="connsiteY1560" fmla="*/ 19219050 h 23283935"/>
              <a:gd name="connsiteX1561" fmla="*/ 1578295 w 16858358"/>
              <a:gd name="connsiteY1561" fmla="*/ 19181692 h 23283935"/>
              <a:gd name="connsiteX1562" fmla="*/ 1594305 w 16858358"/>
              <a:gd name="connsiteY1562" fmla="*/ 19235058 h 23283935"/>
              <a:gd name="connsiteX1563" fmla="*/ 1628994 w 16858358"/>
              <a:gd name="connsiteY1563" fmla="*/ 19325784 h 23283935"/>
              <a:gd name="connsiteX1564" fmla="*/ 1714382 w 16858358"/>
              <a:gd name="connsiteY1564" fmla="*/ 19308440 h 23283935"/>
              <a:gd name="connsiteX1565" fmla="*/ 1762413 w 16858358"/>
              <a:gd name="connsiteY1565" fmla="*/ 19356472 h 23283935"/>
              <a:gd name="connsiteX1566" fmla="*/ 1785094 w 16858358"/>
              <a:gd name="connsiteY1566" fmla="*/ 19408504 h 23283935"/>
              <a:gd name="connsiteX1567" fmla="*/ 1821117 w 16858358"/>
              <a:gd name="connsiteY1567" fmla="*/ 19359140 h 23283935"/>
              <a:gd name="connsiteX1568" fmla="*/ 1878488 w 16858358"/>
              <a:gd name="connsiteY1568" fmla="*/ 19359140 h 23283935"/>
              <a:gd name="connsiteX1569" fmla="*/ 1874485 w 16858358"/>
              <a:gd name="connsiteY1569" fmla="*/ 19428516 h 23283935"/>
              <a:gd name="connsiteX1570" fmla="*/ 1830457 w 16858358"/>
              <a:gd name="connsiteY1570" fmla="*/ 19485888 h 23283935"/>
              <a:gd name="connsiteX1571" fmla="*/ 1875819 w 16858358"/>
              <a:gd name="connsiteY1571" fmla="*/ 19520576 h 23283935"/>
              <a:gd name="connsiteX1572" fmla="*/ 1875819 w 16858358"/>
              <a:gd name="connsiteY1572" fmla="*/ 19520576 h 23283935"/>
              <a:gd name="connsiteX1573" fmla="*/ 1723722 w 16858358"/>
              <a:gd name="connsiteY1573" fmla="*/ 19512570 h 23283935"/>
              <a:gd name="connsiteX1574" fmla="*/ 1657012 w 16858358"/>
              <a:gd name="connsiteY1574" fmla="*/ 19475212 h 23283935"/>
              <a:gd name="connsiteX1575" fmla="*/ 1683696 w 16858358"/>
              <a:gd name="connsiteY1575" fmla="*/ 19540588 h 23283935"/>
              <a:gd name="connsiteX1576" fmla="*/ 1750405 w 16858358"/>
              <a:gd name="connsiteY1576" fmla="*/ 19577946 h 23283935"/>
              <a:gd name="connsiteX1577" fmla="*/ 1723722 w 16858358"/>
              <a:gd name="connsiteY1577" fmla="*/ 19512570 h 23283935"/>
              <a:gd name="connsiteX1578" fmla="*/ 1723722 w 16858358"/>
              <a:gd name="connsiteY1578" fmla="*/ 19512570 h 23283935"/>
              <a:gd name="connsiteX1579" fmla="*/ 2105300 w 16858358"/>
              <a:gd name="connsiteY1579" fmla="*/ 19707362 h 23283935"/>
              <a:gd name="connsiteX1580" fmla="*/ 2047930 w 16858358"/>
              <a:gd name="connsiteY1580" fmla="*/ 19746054 h 23283935"/>
              <a:gd name="connsiteX1581" fmla="*/ 2037256 w 16858358"/>
              <a:gd name="connsiteY1581" fmla="*/ 19795418 h 23283935"/>
              <a:gd name="connsiteX1582" fmla="*/ 1971881 w 16858358"/>
              <a:gd name="connsiteY1582" fmla="*/ 19740716 h 23283935"/>
              <a:gd name="connsiteX1583" fmla="*/ 2047930 w 16858358"/>
              <a:gd name="connsiteY1583" fmla="*/ 19684682 h 23283935"/>
              <a:gd name="connsiteX1584" fmla="*/ 2160002 w 16858358"/>
              <a:gd name="connsiteY1584" fmla="*/ 19688684 h 23283935"/>
              <a:gd name="connsiteX1585" fmla="*/ 2105300 w 16858358"/>
              <a:gd name="connsiteY1585" fmla="*/ 19707362 h 23283935"/>
              <a:gd name="connsiteX1586" fmla="*/ 2105300 w 16858358"/>
              <a:gd name="connsiteY1586" fmla="*/ 19707362 h 23283935"/>
              <a:gd name="connsiteX1587" fmla="*/ 1143349 w 16858358"/>
              <a:gd name="connsiteY1587" fmla="*/ 17148388 h 23283935"/>
              <a:gd name="connsiteX1588" fmla="*/ 1044619 w 16858358"/>
              <a:gd name="connsiteY1588" fmla="*/ 17244448 h 23283935"/>
              <a:gd name="connsiteX1589" fmla="*/ 948557 w 16858358"/>
              <a:gd name="connsiteY1589" fmla="*/ 17288478 h 23283935"/>
              <a:gd name="connsiteX1590" fmla="*/ 891187 w 16858358"/>
              <a:gd name="connsiteY1590" fmla="*/ 17312492 h 23283935"/>
              <a:gd name="connsiteX1591" fmla="*/ 769776 w 16858358"/>
              <a:gd name="connsiteY1591" fmla="*/ 17401884 h 23283935"/>
              <a:gd name="connsiteX1592" fmla="*/ 695061 w 16858358"/>
              <a:gd name="connsiteY1592" fmla="*/ 17527296 h 23283935"/>
              <a:gd name="connsiteX1593" fmla="*/ 627018 w 16858358"/>
              <a:gd name="connsiteY1593" fmla="*/ 17639368 h 23283935"/>
              <a:gd name="connsiteX1594" fmla="*/ 565645 w 16858358"/>
              <a:gd name="connsiteY1594" fmla="*/ 17664718 h 23283935"/>
              <a:gd name="connsiteX1595" fmla="*/ 389532 w 16858358"/>
              <a:gd name="connsiteY1595" fmla="*/ 17802140 h 23283935"/>
              <a:gd name="connsiteX1596" fmla="*/ 346838 w 16858358"/>
              <a:gd name="connsiteY1596" fmla="*/ 17796804 h 23283935"/>
              <a:gd name="connsiteX1597" fmla="*/ 362848 w 16858358"/>
              <a:gd name="connsiteY1597" fmla="*/ 17851504 h 23283935"/>
              <a:gd name="connsiteX1598" fmla="*/ 353509 w 16858358"/>
              <a:gd name="connsiteY1598" fmla="*/ 17890196 h 23283935"/>
              <a:gd name="connsiteX1599" fmla="*/ 237434 w 16858358"/>
              <a:gd name="connsiteY1599" fmla="*/ 17922218 h 23283935"/>
              <a:gd name="connsiteX1600" fmla="*/ 272123 w 16858358"/>
              <a:gd name="connsiteY1600" fmla="*/ 17714082 h 23283935"/>
              <a:gd name="connsiteX1601" fmla="*/ 314817 w 16858358"/>
              <a:gd name="connsiteY1601" fmla="*/ 17647374 h 23283935"/>
              <a:gd name="connsiteX1602" fmla="*/ 312149 w 16858358"/>
              <a:gd name="connsiteY1602" fmla="*/ 17615354 h 23283935"/>
              <a:gd name="connsiteX1603" fmla="*/ 346838 w 16858358"/>
              <a:gd name="connsiteY1603" fmla="*/ 17544642 h 23283935"/>
              <a:gd name="connsiteX1604" fmla="*/ 380193 w 16858358"/>
              <a:gd name="connsiteY1604" fmla="*/ 17496610 h 23283935"/>
              <a:gd name="connsiteX1605" fmla="*/ 457576 w 16858358"/>
              <a:gd name="connsiteY1605" fmla="*/ 17417894 h 23283935"/>
              <a:gd name="connsiteX1606" fmla="*/ 518948 w 16858358"/>
              <a:gd name="connsiteY1606" fmla="*/ 17352518 h 23283935"/>
              <a:gd name="connsiteX1607" fmla="*/ 544298 w 16858358"/>
              <a:gd name="connsiteY1607" fmla="*/ 17247116 h 23283935"/>
              <a:gd name="connsiteX1608" fmla="*/ 510943 w 16858358"/>
              <a:gd name="connsiteY1608" fmla="*/ 17160394 h 23283935"/>
              <a:gd name="connsiteX1609" fmla="*/ 589660 w 16858358"/>
              <a:gd name="connsiteY1609" fmla="*/ 17196418 h 23283935"/>
              <a:gd name="connsiteX1610" fmla="*/ 692393 w 16858358"/>
              <a:gd name="connsiteY1610" fmla="*/ 17216432 h 23283935"/>
              <a:gd name="connsiteX1611" fmla="*/ 681720 w 16858358"/>
              <a:gd name="connsiteY1611" fmla="*/ 17187078 h 23283935"/>
              <a:gd name="connsiteX1612" fmla="*/ 697730 w 16858358"/>
              <a:gd name="connsiteY1612" fmla="*/ 17115034 h 23283935"/>
              <a:gd name="connsiteX1613" fmla="*/ 691059 w 16858358"/>
              <a:gd name="connsiteY1613" fmla="*/ 17005628 h 23283935"/>
              <a:gd name="connsiteX1614" fmla="*/ 580321 w 16858358"/>
              <a:gd name="connsiteY1614" fmla="*/ 16956264 h 23283935"/>
              <a:gd name="connsiteX1615" fmla="*/ 577653 w 16858358"/>
              <a:gd name="connsiteY1615" fmla="*/ 16918906 h 23283935"/>
              <a:gd name="connsiteX1616" fmla="*/ 639026 w 16858358"/>
              <a:gd name="connsiteY1616" fmla="*/ 16917572 h 23283935"/>
              <a:gd name="connsiteX1617" fmla="*/ 689725 w 16858358"/>
              <a:gd name="connsiteY1617" fmla="*/ 16869542 h 23283935"/>
              <a:gd name="connsiteX1618" fmla="*/ 703067 w 16858358"/>
              <a:gd name="connsiteY1618" fmla="*/ 16896226 h 23283935"/>
              <a:gd name="connsiteX1619" fmla="*/ 791123 w 16858358"/>
              <a:gd name="connsiteY1619" fmla="*/ 16980278 h 23283935"/>
              <a:gd name="connsiteX1620" fmla="*/ 912534 w 16858358"/>
              <a:gd name="connsiteY1620" fmla="*/ 16948260 h 23283935"/>
              <a:gd name="connsiteX1621" fmla="*/ 1016601 w 16858358"/>
              <a:gd name="connsiteY1621" fmla="*/ 16998958 h 23283935"/>
              <a:gd name="connsiteX1622" fmla="*/ 1037948 w 16858358"/>
              <a:gd name="connsiteY1622" fmla="*/ 17012300 h 23283935"/>
              <a:gd name="connsiteX1623" fmla="*/ 1126005 w 16858358"/>
              <a:gd name="connsiteY1623" fmla="*/ 17056328 h 23283935"/>
              <a:gd name="connsiteX1624" fmla="*/ 1143349 w 16858358"/>
              <a:gd name="connsiteY1624" fmla="*/ 17148388 h 23283935"/>
              <a:gd name="connsiteX1625" fmla="*/ 1143349 w 16858358"/>
              <a:gd name="connsiteY1625" fmla="*/ 17148388 h 23283935"/>
              <a:gd name="connsiteX1626" fmla="*/ 805799 w 16858358"/>
              <a:gd name="connsiteY1626" fmla="*/ 17227104 h 23283935"/>
              <a:gd name="connsiteX1627" fmla="*/ 751097 w 16858358"/>
              <a:gd name="connsiteY1627" fmla="*/ 17224436 h 23283935"/>
              <a:gd name="connsiteX1628" fmla="*/ 743092 w 16858358"/>
              <a:gd name="connsiteY1628" fmla="*/ 17301820 h 23283935"/>
              <a:gd name="connsiteX1629" fmla="*/ 797794 w 16858358"/>
              <a:gd name="connsiteY1629" fmla="*/ 17304488 h 23283935"/>
              <a:gd name="connsiteX1630" fmla="*/ 805799 w 16858358"/>
              <a:gd name="connsiteY1630" fmla="*/ 17227104 h 23283935"/>
              <a:gd name="connsiteX1631" fmla="*/ 805799 w 16858358"/>
              <a:gd name="connsiteY1631" fmla="*/ 17227104 h 23283935"/>
              <a:gd name="connsiteX1632" fmla="*/ 65324 w 16858358"/>
              <a:gd name="connsiteY1632" fmla="*/ 17662050 h 23283935"/>
              <a:gd name="connsiteX1633" fmla="*/ 15959 w 16858358"/>
              <a:gd name="connsiteY1633" fmla="*/ 17654044 h 23283935"/>
              <a:gd name="connsiteX1634" fmla="*/ 2617 w 16858358"/>
              <a:gd name="connsiteY1634" fmla="*/ 17622026 h 23283935"/>
              <a:gd name="connsiteX1635" fmla="*/ 51982 w 16858358"/>
              <a:gd name="connsiteY1635" fmla="*/ 17630030 h 23283935"/>
              <a:gd name="connsiteX1636" fmla="*/ 65324 w 16858358"/>
              <a:gd name="connsiteY1636" fmla="*/ 17662050 h 23283935"/>
              <a:gd name="connsiteX1637" fmla="*/ 65324 w 16858358"/>
              <a:gd name="connsiteY1637" fmla="*/ 17662050 h 23283935"/>
              <a:gd name="connsiteX1638" fmla="*/ 919205 w 16858358"/>
              <a:gd name="connsiteY1638" fmla="*/ 18175714 h 23283935"/>
              <a:gd name="connsiteX1639" fmla="*/ 860501 w 16858358"/>
              <a:gd name="connsiteY1639" fmla="*/ 18165040 h 23283935"/>
              <a:gd name="connsiteX1640" fmla="*/ 909866 w 16858358"/>
              <a:gd name="connsiteY1640" fmla="*/ 18123680 h 23283935"/>
              <a:gd name="connsiteX1641" fmla="*/ 968570 w 16858358"/>
              <a:gd name="connsiteY1641" fmla="*/ 18134352 h 23283935"/>
              <a:gd name="connsiteX1642" fmla="*/ 919205 w 16858358"/>
              <a:gd name="connsiteY1642" fmla="*/ 18175714 h 23283935"/>
              <a:gd name="connsiteX1643" fmla="*/ 919205 w 16858358"/>
              <a:gd name="connsiteY1643" fmla="*/ 18175714 h 23283935"/>
              <a:gd name="connsiteX1644" fmla="*/ 1131342 w 16858358"/>
              <a:gd name="connsiteY1644" fmla="*/ 18291788 h 23283935"/>
              <a:gd name="connsiteX1645" fmla="*/ 1099321 w 16858358"/>
              <a:gd name="connsiteY1645" fmla="*/ 18278446 h 23283935"/>
              <a:gd name="connsiteX1646" fmla="*/ 1043285 w 16858358"/>
              <a:gd name="connsiteY1646" fmla="*/ 18258432 h 23283935"/>
              <a:gd name="connsiteX1647" fmla="*/ 1032611 w 16858358"/>
              <a:gd name="connsiteY1647" fmla="*/ 18226412 h 23283935"/>
              <a:gd name="connsiteX1648" fmla="*/ 1131342 w 16858358"/>
              <a:gd name="connsiteY1648" fmla="*/ 18291788 h 23283935"/>
              <a:gd name="connsiteX1649" fmla="*/ 1131342 w 16858358"/>
              <a:gd name="connsiteY1649" fmla="*/ 18291788 h 23283935"/>
              <a:gd name="connsiteX1650" fmla="*/ 268121 w 16858358"/>
              <a:gd name="connsiteY1650" fmla="*/ 17389876 h 23283935"/>
              <a:gd name="connsiteX1651" fmla="*/ 201411 w 16858358"/>
              <a:gd name="connsiteY1651" fmla="*/ 17395212 h 23283935"/>
              <a:gd name="connsiteX1652" fmla="*/ 233432 w 16858358"/>
              <a:gd name="connsiteY1652" fmla="*/ 17329838 h 23283935"/>
              <a:gd name="connsiteX1653" fmla="*/ 300141 w 16858358"/>
              <a:gd name="connsiteY1653" fmla="*/ 17324500 h 23283935"/>
              <a:gd name="connsiteX1654" fmla="*/ 268121 w 16858358"/>
              <a:gd name="connsiteY1654" fmla="*/ 17389876 h 23283935"/>
              <a:gd name="connsiteX1655" fmla="*/ 268121 w 16858358"/>
              <a:gd name="connsiteY1655" fmla="*/ 17389876 h 23283935"/>
              <a:gd name="connsiteX1656" fmla="*/ 1382169 w 16858358"/>
              <a:gd name="connsiteY1656" fmla="*/ 18449222 h 23283935"/>
              <a:gd name="connsiteX1657" fmla="*/ 1339475 w 16858358"/>
              <a:gd name="connsiteY1657" fmla="*/ 18465232 h 23283935"/>
              <a:gd name="connsiteX1658" fmla="*/ 1334138 w 16858358"/>
              <a:gd name="connsiteY1658" fmla="*/ 18401190 h 23283935"/>
              <a:gd name="connsiteX1659" fmla="*/ 1376832 w 16858358"/>
              <a:gd name="connsiteY1659" fmla="*/ 18385180 h 23283935"/>
              <a:gd name="connsiteX1660" fmla="*/ 1382169 w 16858358"/>
              <a:gd name="connsiteY1660" fmla="*/ 18449222 h 23283935"/>
              <a:gd name="connsiteX1661" fmla="*/ 1382169 w 16858358"/>
              <a:gd name="connsiteY1661" fmla="*/ 18449222 h 23283935"/>
              <a:gd name="connsiteX1662" fmla="*/ 1232740 w 16858358"/>
              <a:gd name="connsiteY1662" fmla="*/ 18149030 h 23283935"/>
              <a:gd name="connsiteX1663" fmla="*/ 1152689 w 16858358"/>
              <a:gd name="connsiteY1663" fmla="*/ 18115676 h 23283935"/>
              <a:gd name="connsiteX1664" fmla="*/ 1207390 w 16858358"/>
              <a:gd name="connsiteY1664" fmla="*/ 18039626 h 23283935"/>
              <a:gd name="connsiteX1665" fmla="*/ 1268763 w 16858358"/>
              <a:gd name="connsiteY1665" fmla="*/ 18054302 h 23283935"/>
              <a:gd name="connsiteX1666" fmla="*/ 1232740 w 16858358"/>
              <a:gd name="connsiteY1666" fmla="*/ 18149030 h 23283935"/>
              <a:gd name="connsiteX1667" fmla="*/ 1232740 w 16858358"/>
              <a:gd name="connsiteY1667" fmla="*/ 18149030 h 23283935"/>
              <a:gd name="connsiteX1668" fmla="*/ 394869 w 16858358"/>
              <a:gd name="connsiteY1668" fmla="*/ 17216432 h 23283935"/>
              <a:gd name="connsiteX1669" fmla="*/ 358846 w 16858358"/>
              <a:gd name="connsiteY1669" fmla="*/ 17161730 h 23283935"/>
              <a:gd name="connsiteX1670" fmla="*/ 417550 w 16858358"/>
              <a:gd name="connsiteY1670" fmla="*/ 17136380 h 23283935"/>
              <a:gd name="connsiteX1671" fmla="*/ 394869 w 16858358"/>
              <a:gd name="connsiteY1671" fmla="*/ 17216432 h 23283935"/>
              <a:gd name="connsiteX1672" fmla="*/ 394869 w 16858358"/>
              <a:gd name="connsiteY1672" fmla="*/ 17216432 h 23283935"/>
              <a:gd name="connsiteX1673" fmla="*/ 1374164 w 16858358"/>
              <a:gd name="connsiteY1673" fmla="*/ 18174378 h 23283935"/>
              <a:gd name="connsiteX1674" fmla="*/ 1327467 w 16858358"/>
              <a:gd name="connsiteY1674" fmla="*/ 18096996 h 23283935"/>
              <a:gd name="connsiteX1675" fmla="*/ 1375498 w 16858358"/>
              <a:gd name="connsiteY1675" fmla="*/ 18032954 h 23283935"/>
              <a:gd name="connsiteX1676" fmla="*/ 1374164 w 16858358"/>
              <a:gd name="connsiteY1676" fmla="*/ 18174378 h 23283935"/>
              <a:gd name="connsiteX1677" fmla="*/ 1374164 w 16858358"/>
              <a:gd name="connsiteY1677" fmla="*/ 18174378 h 23283935"/>
              <a:gd name="connsiteX1678" fmla="*/ 609673 w 16858358"/>
              <a:gd name="connsiteY1678" fmla="*/ 17072338 h 23283935"/>
              <a:gd name="connsiteX1679" fmla="*/ 518948 w 16858358"/>
              <a:gd name="connsiteY1679" fmla="*/ 17104358 h 23283935"/>
              <a:gd name="connsiteX1680" fmla="*/ 462912 w 16858358"/>
              <a:gd name="connsiteY1680" fmla="*/ 17065668 h 23283935"/>
              <a:gd name="connsiteX1681" fmla="*/ 472252 w 16858358"/>
              <a:gd name="connsiteY1681" fmla="*/ 17038984 h 23283935"/>
              <a:gd name="connsiteX1682" fmla="*/ 468249 w 16858358"/>
              <a:gd name="connsiteY1682" fmla="*/ 16996290 h 23283935"/>
              <a:gd name="connsiteX1683" fmla="*/ 528288 w 16858358"/>
              <a:gd name="connsiteY1683" fmla="*/ 17017636 h 23283935"/>
              <a:gd name="connsiteX1684" fmla="*/ 594997 w 16858358"/>
              <a:gd name="connsiteY1684" fmla="*/ 17036316 h 23283935"/>
              <a:gd name="connsiteX1685" fmla="*/ 609673 w 16858358"/>
              <a:gd name="connsiteY1685" fmla="*/ 17072338 h 23283935"/>
              <a:gd name="connsiteX1686" fmla="*/ 609673 w 16858358"/>
              <a:gd name="connsiteY1686" fmla="*/ 17072338 h 23283935"/>
              <a:gd name="connsiteX1687" fmla="*/ 1096653 w 16858358"/>
              <a:gd name="connsiteY1687" fmla="*/ 16818842 h 23283935"/>
              <a:gd name="connsiteX1688" fmla="*/ 1041951 w 16858358"/>
              <a:gd name="connsiteY1688" fmla="*/ 16894892 h 23283935"/>
              <a:gd name="connsiteX1689" fmla="*/ 1065966 w 16858358"/>
              <a:gd name="connsiteY1689" fmla="*/ 16797496 h 23283935"/>
              <a:gd name="connsiteX1690" fmla="*/ 1120668 w 16858358"/>
              <a:gd name="connsiteY1690" fmla="*/ 16745462 h 23283935"/>
              <a:gd name="connsiteX1691" fmla="*/ 1096653 w 16858358"/>
              <a:gd name="connsiteY1691" fmla="*/ 16818842 h 23283935"/>
              <a:gd name="connsiteX1692" fmla="*/ 1096653 w 16858358"/>
              <a:gd name="connsiteY1692" fmla="*/ 16818842 h 23283935"/>
              <a:gd name="connsiteX1693" fmla="*/ 2334781 w 16858358"/>
              <a:gd name="connsiteY1693" fmla="*/ 15337892 h 23283935"/>
              <a:gd name="connsiteX1694" fmla="*/ 2289418 w 16858358"/>
              <a:gd name="connsiteY1694" fmla="*/ 15328553 h 23283935"/>
              <a:gd name="connsiteX1695" fmla="*/ 2300092 w 16858358"/>
              <a:gd name="connsiteY1695" fmla="*/ 15279187 h 23283935"/>
              <a:gd name="connsiteX1696" fmla="*/ 2345454 w 16858358"/>
              <a:gd name="connsiteY1696" fmla="*/ 15288527 h 23283935"/>
              <a:gd name="connsiteX1697" fmla="*/ 2334781 w 16858358"/>
              <a:gd name="connsiteY1697" fmla="*/ 15337892 h 23283935"/>
              <a:gd name="connsiteX1698" fmla="*/ 2334781 w 16858358"/>
              <a:gd name="connsiteY1698" fmla="*/ 15337892 h 23283935"/>
              <a:gd name="connsiteX1699" fmla="*/ 3721003 w 16858358"/>
              <a:gd name="connsiteY1699" fmla="*/ 13579430 h 23283935"/>
              <a:gd name="connsiteX1700" fmla="*/ 3668970 w 16858358"/>
              <a:gd name="connsiteY1700" fmla="*/ 13656813 h 23283935"/>
              <a:gd name="connsiteX1701" fmla="*/ 3598258 w 16858358"/>
              <a:gd name="connsiteY1701" fmla="*/ 13771553 h 23283935"/>
              <a:gd name="connsiteX1702" fmla="*/ 3383454 w 16858358"/>
              <a:gd name="connsiteY1702" fmla="*/ 13963677 h 23283935"/>
              <a:gd name="connsiteX1703" fmla="*/ 3181991 w 16858358"/>
              <a:gd name="connsiteY1703" fmla="*/ 14146462 h 23283935"/>
              <a:gd name="connsiteX1704" fmla="*/ 3248700 w 16858358"/>
              <a:gd name="connsiteY1704" fmla="*/ 14059739 h 23283935"/>
              <a:gd name="connsiteX1705" fmla="*/ 3443492 w 16858358"/>
              <a:gd name="connsiteY1705" fmla="*/ 13842266 h 23283935"/>
              <a:gd name="connsiteX1706" fmla="*/ 3568906 w 16858358"/>
              <a:gd name="connsiteY1706" fmla="*/ 13708847 h 23283935"/>
              <a:gd name="connsiteX1707" fmla="*/ 3639618 w 16858358"/>
              <a:gd name="connsiteY1707" fmla="*/ 13608783 h 23283935"/>
              <a:gd name="connsiteX1708" fmla="*/ 3714332 w 16858358"/>
              <a:gd name="connsiteY1708" fmla="*/ 13559418 h 23283935"/>
              <a:gd name="connsiteX1709" fmla="*/ 3721003 w 16858358"/>
              <a:gd name="connsiteY1709" fmla="*/ 13579430 h 23283935"/>
              <a:gd name="connsiteX1710" fmla="*/ 3721003 w 16858358"/>
              <a:gd name="connsiteY1710" fmla="*/ 13579430 h 23283935"/>
              <a:gd name="connsiteX1711" fmla="*/ 3926468 w 16858358"/>
              <a:gd name="connsiteY1711" fmla="*/ 13377968 h 23283935"/>
              <a:gd name="connsiteX1712" fmla="*/ 3811729 w 16858358"/>
              <a:gd name="connsiteY1712" fmla="*/ 13455351 h 23283935"/>
              <a:gd name="connsiteX1713" fmla="*/ 3939810 w 16858358"/>
              <a:gd name="connsiteY1713" fmla="*/ 13265896 h 23283935"/>
              <a:gd name="connsiteX1714" fmla="*/ 3926468 w 16858358"/>
              <a:gd name="connsiteY1714" fmla="*/ 13377968 h 23283935"/>
              <a:gd name="connsiteX1715" fmla="*/ 3926468 w 16858358"/>
              <a:gd name="connsiteY1715" fmla="*/ 13377968 h 23283935"/>
              <a:gd name="connsiteX1716" fmla="*/ 4143942 w 16858358"/>
              <a:gd name="connsiteY1716" fmla="*/ 13129808 h 23283935"/>
              <a:gd name="connsiteX1717" fmla="*/ 4102582 w 16858358"/>
              <a:gd name="connsiteY1717" fmla="*/ 13137814 h 23283935"/>
              <a:gd name="connsiteX1718" fmla="*/ 4143942 w 16858358"/>
              <a:gd name="connsiteY1718" fmla="*/ 13105793 h 23283935"/>
              <a:gd name="connsiteX1719" fmla="*/ 4143942 w 16858358"/>
              <a:gd name="connsiteY1719" fmla="*/ 13129808 h 23283935"/>
              <a:gd name="connsiteX1720" fmla="*/ 4143942 w 16858358"/>
              <a:gd name="connsiteY1720" fmla="*/ 13129808 h 23283935"/>
              <a:gd name="connsiteX1721" fmla="*/ 4361414 w 16858358"/>
              <a:gd name="connsiteY1721" fmla="*/ 12832284 h 23283935"/>
              <a:gd name="connsiteX1722" fmla="*/ 4298708 w 16858358"/>
              <a:gd name="connsiteY1722" fmla="*/ 12876312 h 23283935"/>
              <a:gd name="connsiteX1723" fmla="*/ 4360080 w 16858358"/>
              <a:gd name="connsiteY1723" fmla="*/ 12785588 h 23283935"/>
              <a:gd name="connsiteX1724" fmla="*/ 4361414 w 16858358"/>
              <a:gd name="connsiteY1724" fmla="*/ 12832284 h 23283935"/>
              <a:gd name="connsiteX1725" fmla="*/ 4361414 w 16858358"/>
              <a:gd name="connsiteY1725" fmla="*/ 12832284 h 23283935"/>
              <a:gd name="connsiteX1726" fmla="*/ 4642929 w 16858358"/>
              <a:gd name="connsiteY1726" fmla="*/ 12496068 h 23283935"/>
              <a:gd name="connsiteX1727" fmla="*/ 4602903 w 16858358"/>
              <a:gd name="connsiteY1727" fmla="*/ 12506743 h 23283935"/>
              <a:gd name="connsiteX1728" fmla="*/ 4641594 w 16858358"/>
              <a:gd name="connsiteY1728" fmla="*/ 12453375 h 23283935"/>
              <a:gd name="connsiteX1729" fmla="*/ 4642929 w 16858358"/>
              <a:gd name="connsiteY1729" fmla="*/ 12496068 h 23283935"/>
              <a:gd name="connsiteX1730" fmla="*/ 4642929 w 16858358"/>
              <a:gd name="connsiteY1730" fmla="*/ 12496068 h 23283935"/>
              <a:gd name="connsiteX1731" fmla="*/ 4784353 w 16858358"/>
              <a:gd name="connsiteY1731" fmla="*/ 12409346 h 23283935"/>
              <a:gd name="connsiteX1732" fmla="*/ 4771011 w 16858358"/>
              <a:gd name="connsiteY1732" fmla="*/ 12351976 h 23283935"/>
              <a:gd name="connsiteX1733" fmla="*/ 4821710 w 16858358"/>
              <a:gd name="connsiteY1733" fmla="*/ 12363984 h 23283935"/>
              <a:gd name="connsiteX1734" fmla="*/ 4784353 w 16858358"/>
              <a:gd name="connsiteY1734" fmla="*/ 12409346 h 23283935"/>
              <a:gd name="connsiteX1735" fmla="*/ 4784353 w 16858358"/>
              <a:gd name="connsiteY1735" fmla="*/ 12409346 h 23283935"/>
              <a:gd name="connsiteX1736" fmla="*/ 4915103 w 16858358"/>
              <a:gd name="connsiteY1736" fmla="*/ 12181200 h 23283935"/>
              <a:gd name="connsiteX1737" fmla="*/ 4895090 w 16858358"/>
              <a:gd name="connsiteY1737" fmla="*/ 12138506 h 23283935"/>
              <a:gd name="connsiteX1738" fmla="*/ 4952461 w 16858358"/>
              <a:gd name="connsiteY1738" fmla="*/ 12138506 h 23283935"/>
              <a:gd name="connsiteX1739" fmla="*/ 4915103 w 16858358"/>
              <a:gd name="connsiteY1739" fmla="*/ 12181200 h 23283935"/>
              <a:gd name="connsiteX1740" fmla="*/ 4915103 w 16858358"/>
              <a:gd name="connsiteY1740" fmla="*/ 12181200 h 23283935"/>
              <a:gd name="connsiteX1741" fmla="*/ 5024507 w 16858358"/>
              <a:gd name="connsiteY1741" fmla="*/ 12037108 h 23283935"/>
              <a:gd name="connsiteX1742" fmla="*/ 4968471 w 16858358"/>
              <a:gd name="connsiteY1742" fmla="*/ 12075799 h 23283935"/>
              <a:gd name="connsiteX1743" fmla="*/ 5012499 w 16858358"/>
              <a:gd name="connsiteY1743" fmla="*/ 12025100 h 23283935"/>
              <a:gd name="connsiteX1744" fmla="*/ 5060530 w 16858358"/>
              <a:gd name="connsiteY1744" fmla="*/ 11930373 h 23283935"/>
              <a:gd name="connsiteX1745" fmla="*/ 5111229 w 16858358"/>
              <a:gd name="connsiteY1745" fmla="*/ 11886345 h 23283935"/>
              <a:gd name="connsiteX1746" fmla="*/ 5024507 w 16858358"/>
              <a:gd name="connsiteY1746" fmla="*/ 12037108 h 23283935"/>
              <a:gd name="connsiteX1747" fmla="*/ 5024507 w 16858358"/>
              <a:gd name="connsiteY1747" fmla="*/ 12037108 h 23283935"/>
              <a:gd name="connsiteX1748" fmla="*/ 5288676 w 16858358"/>
              <a:gd name="connsiteY1748" fmla="*/ 11776941 h 23283935"/>
              <a:gd name="connsiteX1749" fmla="*/ 5225970 w 16858358"/>
              <a:gd name="connsiteY1749" fmla="*/ 11847653 h 23283935"/>
              <a:gd name="connsiteX1750" fmla="*/ 5165931 w 16858358"/>
              <a:gd name="connsiteY1750" fmla="*/ 11874336 h 23283935"/>
              <a:gd name="connsiteX1751" fmla="*/ 5208625 w 16858358"/>
              <a:gd name="connsiteY1751" fmla="*/ 11783612 h 23283935"/>
              <a:gd name="connsiteX1752" fmla="*/ 5295347 w 16858358"/>
              <a:gd name="connsiteY1752" fmla="*/ 11738249 h 23283935"/>
              <a:gd name="connsiteX1753" fmla="*/ 5288676 w 16858358"/>
              <a:gd name="connsiteY1753" fmla="*/ 11776941 h 23283935"/>
              <a:gd name="connsiteX1754" fmla="*/ 5288676 w 16858358"/>
              <a:gd name="connsiteY1754" fmla="*/ 11776941 h 23283935"/>
              <a:gd name="connsiteX1755" fmla="*/ 5640902 w 16858358"/>
              <a:gd name="connsiteY1755" fmla="*/ 11287293 h 23283935"/>
              <a:gd name="connsiteX1756" fmla="*/ 5646239 w 16858358"/>
              <a:gd name="connsiteY1756" fmla="*/ 11219250 h 23283935"/>
              <a:gd name="connsiteX1757" fmla="*/ 5708946 w 16858358"/>
              <a:gd name="connsiteY1757" fmla="*/ 11187229 h 23283935"/>
              <a:gd name="connsiteX1758" fmla="*/ 5640902 w 16858358"/>
              <a:gd name="connsiteY1758" fmla="*/ 11287293 h 23283935"/>
              <a:gd name="connsiteX1759" fmla="*/ 5640902 w 16858358"/>
              <a:gd name="connsiteY1759" fmla="*/ 11287293 h 23283935"/>
              <a:gd name="connsiteX1760" fmla="*/ 5870383 w 16858358"/>
              <a:gd name="connsiteY1760" fmla="*/ 11004445 h 23283935"/>
              <a:gd name="connsiteX1761" fmla="*/ 5850370 w 16858358"/>
              <a:gd name="connsiteY1761" fmla="*/ 10959083 h 23283935"/>
              <a:gd name="connsiteX1762" fmla="*/ 5894398 w 16858358"/>
              <a:gd name="connsiteY1762" fmla="*/ 10969756 h 23283935"/>
              <a:gd name="connsiteX1763" fmla="*/ 5870383 w 16858358"/>
              <a:gd name="connsiteY1763" fmla="*/ 11004445 h 23283935"/>
              <a:gd name="connsiteX1764" fmla="*/ 5870383 w 16858358"/>
              <a:gd name="connsiteY1764" fmla="*/ 11004445 h 23283935"/>
              <a:gd name="connsiteX1765" fmla="*/ 7339325 w 16858358"/>
              <a:gd name="connsiteY1765" fmla="*/ 9731629 h 23283935"/>
              <a:gd name="connsiteX1766" fmla="*/ 7297966 w 16858358"/>
              <a:gd name="connsiteY1766" fmla="*/ 9739633 h 23283935"/>
              <a:gd name="connsiteX1767" fmla="*/ 7337991 w 16858358"/>
              <a:gd name="connsiteY1767" fmla="*/ 9707613 h 23283935"/>
              <a:gd name="connsiteX1768" fmla="*/ 7339325 w 16858358"/>
              <a:gd name="connsiteY1768" fmla="*/ 9731629 h 23283935"/>
              <a:gd name="connsiteX1769" fmla="*/ 7339325 w 16858358"/>
              <a:gd name="connsiteY1769" fmla="*/ 9731629 h 23283935"/>
              <a:gd name="connsiteX1770" fmla="*/ 7422045 w 16858358"/>
              <a:gd name="connsiteY1770" fmla="*/ 9627561 h 23283935"/>
              <a:gd name="connsiteX1771" fmla="*/ 7372680 w 16858358"/>
              <a:gd name="connsiteY1771" fmla="*/ 9659582 h 23283935"/>
              <a:gd name="connsiteX1772" fmla="*/ 7383354 w 16858358"/>
              <a:gd name="connsiteY1772" fmla="*/ 9610217 h 23283935"/>
              <a:gd name="connsiteX1773" fmla="*/ 7390025 w 16858358"/>
              <a:gd name="connsiteY1773" fmla="*/ 9572860 h 23283935"/>
              <a:gd name="connsiteX1774" fmla="*/ 7388691 w 16858358"/>
              <a:gd name="connsiteY1774" fmla="*/ 9531500 h 23283935"/>
              <a:gd name="connsiteX1775" fmla="*/ 7422045 w 16858358"/>
              <a:gd name="connsiteY1775" fmla="*/ 9627561 h 23283935"/>
              <a:gd name="connsiteX1776" fmla="*/ 7422045 w 16858358"/>
              <a:gd name="connsiteY1776" fmla="*/ 9627561 h 23283935"/>
              <a:gd name="connsiteX1777" fmla="*/ 8736222 w 16858358"/>
              <a:gd name="connsiteY1777" fmla="*/ 8177298 h 23283935"/>
              <a:gd name="connsiteX1778" fmla="*/ 8724215 w 16858358"/>
              <a:gd name="connsiteY1778" fmla="*/ 8292038 h 23283935"/>
              <a:gd name="connsiteX1779" fmla="*/ 8686857 w 16858358"/>
              <a:gd name="connsiteY1779" fmla="*/ 8304046 h 23283935"/>
              <a:gd name="connsiteX1780" fmla="*/ 8698865 w 16858358"/>
              <a:gd name="connsiteY1780" fmla="*/ 8189305 h 23283935"/>
              <a:gd name="connsiteX1781" fmla="*/ 8736222 w 16858358"/>
              <a:gd name="connsiteY1781" fmla="*/ 8177298 h 23283935"/>
              <a:gd name="connsiteX1782" fmla="*/ 8736222 w 16858358"/>
              <a:gd name="connsiteY1782" fmla="*/ 8177298 h 23283935"/>
              <a:gd name="connsiteX1783" fmla="*/ 8558775 w 16858358"/>
              <a:gd name="connsiteY1783" fmla="*/ 7398131 h 23283935"/>
              <a:gd name="connsiteX1784" fmla="*/ 8504073 w 16858358"/>
              <a:gd name="connsiteY1784" fmla="*/ 7420813 h 23283935"/>
              <a:gd name="connsiteX1785" fmla="*/ 8526754 w 16858358"/>
              <a:gd name="connsiteY1785" fmla="*/ 7366110 h 23283935"/>
              <a:gd name="connsiteX1786" fmla="*/ 8580121 w 16858358"/>
              <a:gd name="connsiteY1786" fmla="*/ 7343430 h 23283935"/>
              <a:gd name="connsiteX1787" fmla="*/ 8558775 w 16858358"/>
              <a:gd name="connsiteY1787" fmla="*/ 7398131 h 23283935"/>
              <a:gd name="connsiteX1788" fmla="*/ 8558775 w 16858358"/>
              <a:gd name="connsiteY1788" fmla="*/ 7398131 h 23283935"/>
              <a:gd name="connsiteX1789" fmla="*/ 9192515 w 16858358"/>
              <a:gd name="connsiteY1789" fmla="*/ 7402134 h 23283935"/>
              <a:gd name="connsiteX1790" fmla="*/ 9189846 w 16858358"/>
              <a:gd name="connsiteY1790" fmla="*/ 7351435 h 23283935"/>
              <a:gd name="connsiteX1791" fmla="*/ 9217865 w 16858358"/>
              <a:gd name="connsiteY1791" fmla="*/ 7407471 h 23283935"/>
              <a:gd name="connsiteX1792" fmla="*/ 9192515 w 16858358"/>
              <a:gd name="connsiteY1792" fmla="*/ 7402134 h 23283935"/>
              <a:gd name="connsiteX1793" fmla="*/ 9192515 w 16858358"/>
              <a:gd name="connsiteY1793" fmla="*/ 7402134 h 23283935"/>
              <a:gd name="connsiteX1794" fmla="*/ 9019070 w 16858358"/>
              <a:gd name="connsiteY1794" fmla="*/ 7072589 h 23283935"/>
              <a:gd name="connsiteX1795" fmla="*/ 8937685 w 16858358"/>
              <a:gd name="connsiteY1795" fmla="*/ 7087265 h 23283935"/>
              <a:gd name="connsiteX1796" fmla="*/ 8969705 w 16858358"/>
              <a:gd name="connsiteY1796" fmla="*/ 7021890 h 23283935"/>
              <a:gd name="connsiteX1797" fmla="*/ 9051091 w 16858358"/>
              <a:gd name="connsiteY1797" fmla="*/ 7007214 h 23283935"/>
              <a:gd name="connsiteX1798" fmla="*/ 9019070 w 16858358"/>
              <a:gd name="connsiteY1798" fmla="*/ 7072589 h 23283935"/>
              <a:gd name="connsiteX1799" fmla="*/ 9019070 w 16858358"/>
              <a:gd name="connsiteY1799" fmla="*/ 7072589 h 23283935"/>
              <a:gd name="connsiteX1800" fmla="*/ 9291245 w 16858358"/>
              <a:gd name="connsiteY1800" fmla="*/ 7300736 h 23283935"/>
              <a:gd name="connsiteX1801" fmla="*/ 9283239 w 16858358"/>
              <a:gd name="connsiteY1801" fmla="*/ 7251370 h 23283935"/>
              <a:gd name="connsiteX1802" fmla="*/ 9352617 w 16858358"/>
              <a:gd name="connsiteY1802" fmla="*/ 7216682 h 23283935"/>
              <a:gd name="connsiteX1803" fmla="*/ 9291245 w 16858358"/>
              <a:gd name="connsiteY1803" fmla="*/ 7300736 h 23283935"/>
              <a:gd name="connsiteX1804" fmla="*/ 9291245 w 16858358"/>
              <a:gd name="connsiteY1804" fmla="*/ 7300736 h 23283935"/>
              <a:gd name="connsiteX1805" fmla="*/ 8976376 w 16858358"/>
              <a:gd name="connsiteY1805" fmla="*/ 6879131 h 23283935"/>
              <a:gd name="connsiteX1806" fmla="*/ 8923008 w 16858358"/>
              <a:gd name="connsiteY1806" fmla="*/ 6911152 h 23283935"/>
              <a:gd name="connsiteX1807" fmla="*/ 9009731 w 16858358"/>
              <a:gd name="connsiteY1807" fmla="*/ 6775065 h 23283935"/>
              <a:gd name="connsiteX1808" fmla="*/ 8976376 w 16858358"/>
              <a:gd name="connsiteY1808" fmla="*/ 6879131 h 23283935"/>
              <a:gd name="connsiteX1809" fmla="*/ 8976376 w 16858358"/>
              <a:gd name="connsiteY1809" fmla="*/ 6879131 h 23283935"/>
              <a:gd name="connsiteX1810" fmla="*/ 9107126 w 16858358"/>
              <a:gd name="connsiteY1810" fmla="*/ 6971191 h 23283935"/>
              <a:gd name="connsiteX1811" fmla="*/ 9061764 w 16858358"/>
              <a:gd name="connsiteY1811" fmla="*/ 6961851 h 23283935"/>
              <a:gd name="connsiteX1812" fmla="*/ 9072438 w 16858358"/>
              <a:gd name="connsiteY1812" fmla="*/ 6912486 h 23283935"/>
              <a:gd name="connsiteX1813" fmla="*/ 9117800 w 16858358"/>
              <a:gd name="connsiteY1813" fmla="*/ 6921826 h 23283935"/>
              <a:gd name="connsiteX1814" fmla="*/ 9107126 w 16858358"/>
              <a:gd name="connsiteY1814" fmla="*/ 6971191 h 23283935"/>
              <a:gd name="connsiteX1815" fmla="*/ 9107126 w 16858358"/>
              <a:gd name="connsiteY1815" fmla="*/ 6971191 h 23283935"/>
              <a:gd name="connsiteX1816" fmla="*/ 9173836 w 16858358"/>
              <a:gd name="connsiteY1816" fmla="*/ 6861787 h 23283935"/>
              <a:gd name="connsiteX1817" fmla="*/ 9140481 w 16858358"/>
              <a:gd name="connsiteY1817" fmla="*/ 6865789 h 23283935"/>
              <a:gd name="connsiteX1818" fmla="*/ 9136479 w 16858358"/>
              <a:gd name="connsiteY1818" fmla="*/ 6823096 h 23283935"/>
              <a:gd name="connsiteX1819" fmla="*/ 9169833 w 16858358"/>
              <a:gd name="connsiteY1819" fmla="*/ 6819093 h 23283935"/>
              <a:gd name="connsiteX1820" fmla="*/ 9173836 w 16858358"/>
              <a:gd name="connsiteY1820" fmla="*/ 6861787 h 23283935"/>
              <a:gd name="connsiteX1821" fmla="*/ 9173836 w 16858358"/>
              <a:gd name="connsiteY1821" fmla="*/ 6861787 h 23283935"/>
              <a:gd name="connsiteX1822" fmla="*/ 9446011 w 16858358"/>
              <a:gd name="connsiteY1822" fmla="*/ 6341453 h 23283935"/>
              <a:gd name="connsiteX1823" fmla="*/ 9319263 w 16858358"/>
              <a:gd name="connsiteY1823" fmla="*/ 6424173 h 23283935"/>
              <a:gd name="connsiteX1824" fmla="*/ 9205857 w 16858358"/>
              <a:gd name="connsiteY1824" fmla="*/ 6528240 h 23283935"/>
              <a:gd name="connsiteX1825" fmla="*/ 9109795 w 16858358"/>
              <a:gd name="connsiteY1825" fmla="*/ 6652320 h 23283935"/>
              <a:gd name="connsiteX1826" fmla="*/ 9039083 w 16858358"/>
              <a:gd name="connsiteY1826" fmla="*/ 6725700 h 23283935"/>
              <a:gd name="connsiteX1827" fmla="*/ 9163162 w 16858358"/>
              <a:gd name="connsiteY1827" fmla="*/ 6488214 h 23283935"/>
              <a:gd name="connsiteX1828" fmla="*/ 9369962 w 16858358"/>
              <a:gd name="connsiteY1828" fmla="*/ 6297425 h 23283935"/>
              <a:gd name="connsiteX1829" fmla="*/ 9507383 w 16858358"/>
              <a:gd name="connsiteY1829" fmla="*/ 6234718 h 23283935"/>
              <a:gd name="connsiteX1830" fmla="*/ 9446011 w 16858358"/>
              <a:gd name="connsiteY1830" fmla="*/ 6341453 h 23283935"/>
              <a:gd name="connsiteX1831" fmla="*/ 9446011 w 16858358"/>
              <a:gd name="connsiteY1831" fmla="*/ 6341453 h 23283935"/>
              <a:gd name="connsiteX1832" fmla="*/ 9263227 w 16858358"/>
              <a:gd name="connsiteY1832" fmla="*/ 6741710 h 23283935"/>
              <a:gd name="connsiteX1833" fmla="*/ 9241880 w 16858358"/>
              <a:gd name="connsiteY1833" fmla="*/ 6691011 h 23283935"/>
              <a:gd name="connsiteX1834" fmla="*/ 9309923 w 16858358"/>
              <a:gd name="connsiteY1834" fmla="*/ 6653654 h 23283935"/>
              <a:gd name="connsiteX1835" fmla="*/ 9263227 w 16858358"/>
              <a:gd name="connsiteY1835" fmla="*/ 6741710 h 23283935"/>
              <a:gd name="connsiteX1836" fmla="*/ 9263227 w 16858358"/>
              <a:gd name="connsiteY1836" fmla="*/ 6741710 h 23283935"/>
              <a:gd name="connsiteX1837" fmla="*/ 9430000 w 16858358"/>
              <a:gd name="connsiteY1837" fmla="*/ 6494885 h 23283935"/>
              <a:gd name="connsiteX1838" fmla="*/ 9397980 w 16858358"/>
              <a:gd name="connsiteY1838" fmla="*/ 6448188 h 23283935"/>
              <a:gd name="connsiteX1839" fmla="*/ 9436671 w 16858358"/>
              <a:gd name="connsiteY1839" fmla="*/ 6402826 h 23283935"/>
              <a:gd name="connsiteX1840" fmla="*/ 9430000 w 16858358"/>
              <a:gd name="connsiteY1840" fmla="*/ 6494885 h 23283935"/>
              <a:gd name="connsiteX1841" fmla="*/ 9430000 w 16858358"/>
              <a:gd name="connsiteY1841" fmla="*/ 6494885 h 23283935"/>
              <a:gd name="connsiteX1842" fmla="*/ 10277211 w 16858358"/>
              <a:gd name="connsiteY1842" fmla="*/ 4921876 h 23283935"/>
              <a:gd name="connsiteX1843" fmla="*/ 10229180 w 16858358"/>
              <a:gd name="connsiteY1843" fmla="*/ 4997925 h 23283935"/>
              <a:gd name="connsiteX1844" fmla="*/ 10186486 w 16858358"/>
              <a:gd name="connsiteY1844" fmla="*/ 5069971 h 23283935"/>
              <a:gd name="connsiteX1845" fmla="*/ 10138455 w 16858358"/>
              <a:gd name="connsiteY1845" fmla="*/ 5138015 h 23283935"/>
              <a:gd name="connsiteX1846" fmla="*/ 10114439 w 16858358"/>
              <a:gd name="connsiteY1846" fmla="*/ 5198053 h 23283935"/>
              <a:gd name="connsiteX1847" fmla="*/ 10007704 w 16858358"/>
              <a:gd name="connsiteY1847" fmla="*/ 5336809 h 23283935"/>
              <a:gd name="connsiteX1848" fmla="*/ 9943663 w 16858358"/>
              <a:gd name="connsiteY1848" fmla="*/ 5359490 h 23283935"/>
              <a:gd name="connsiteX1849" fmla="*/ 9915646 w 16858358"/>
              <a:gd name="connsiteY1849" fmla="*/ 5364827 h 23283935"/>
              <a:gd name="connsiteX1850" fmla="*/ 9832926 w 16858358"/>
              <a:gd name="connsiteY1850" fmla="*/ 5703711 h 23283935"/>
              <a:gd name="connsiteX1851" fmla="*/ 9671489 w 16858358"/>
              <a:gd name="connsiteY1851" fmla="*/ 5937194 h 23283935"/>
              <a:gd name="connsiteX1852" fmla="*/ 9635466 w 16858358"/>
              <a:gd name="connsiteY1852" fmla="*/ 5993230 h 23283935"/>
              <a:gd name="connsiteX1853" fmla="*/ 9532733 w 16858358"/>
              <a:gd name="connsiteY1853" fmla="*/ 6111973 h 23283935"/>
              <a:gd name="connsiteX1854" fmla="*/ 9416658 w 16858358"/>
              <a:gd name="connsiteY1854" fmla="*/ 6165340 h 23283935"/>
              <a:gd name="connsiteX1855" fmla="*/ 9546075 w 16858358"/>
              <a:gd name="connsiteY1855" fmla="*/ 5953204 h 23283935"/>
              <a:gd name="connsiteX1856" fmla="*/ 9580764 w 16858358"/>
              <a:gd name="connsiteY1856" fmla="*/ 5889163 h 23283935"/>
              <a:gd name="connsiteX1857" fmla="*/ 9671489 w 16858358"/>
              <a:gd name="connsiteY1857" fmla="*/ 5837130 h 23283935"/>
              <a:gd name="connsiteX1858" fmla="*/ 9702175 w 16858358"/>
              <a:gd name="connsiteY1858" fmla="*/ 5853140 h 23283935"/>
              <a:gd name="connsiteX1859" fmla="*/ 9676825 w 16858358"/>
              <a:gd name="connsiteY1859" fmla="*/ 5789099 h 23283935"/>
              <a:gd name="connsiteX1860" fmla="*/ 9814247 w 16858358"/>
              <a:gd name="connsiteY1860" fmla="*/ 5615654 h 23283935"/>
              <a:gd name="connsiteX1861" fmla="*/ 9823586 w 16858358"/>
              <a:gd name="connsiteY1861" fmla="*/ 5562287 h 23283935"/>
              <a:gd name="connsiteX1862" fmla="*/ 9803573 w 16858358"/>
              <a:gd name="connsiteY1862" fmla="*/ 5530266 h 23283935"/>
              <a:gd name="connsiteX1863" fmla="*/ 9814247 w 16858358"/>
              <a:gd name="connsiteY1863" fmla="*/ 5504917 h 23283935"/>
              <a:gd name="connsiteX1864" fmla="*/ 9834260 w 16858358"/>
              <a:gd name="connsiteY1864" fmla="*/ 5446212 h 23283935"/>
              <a:gd name="connsiteX1865" fmla="*/ 9895633 w 16858358"/>
              <a:gd name="connsiteY1865" fmla="*/ 5340811 h 23283935"/>
              <a:gd name="connsiteX1866" fmla="*/ 10013041 w 16858358"/>
              <a:gd name="connsiteY1866" fmla="*/ 5202055 h 23283935"/>
              <a:gd name="connsiteX1867" fmla="*/ 10094427 w 16858358"/>
              <a:gd name="connsiteY1867" fmla="*/ 5100657 h 23283935"/>
              <a:gd name="connsiteX1868" fmla="*/ 10111772 w 16858358"/>
              <a:gd name="connsiteY1868" fmla="*/ 5039285 h 23283935"/>
              <a:gd name="connsiteX1869" fmla="*/ 10178481 w 16858358"/>
              <a:gd name="connsiteY1869" fmla="*/ 4928547 h 23283935"/>
              <a:gd name="connsiteX1870" fmla="*/ 10278545 w 16858358"/>
              <a:gd name="connsiteY1870" fmla="*/ 4857835 h 23283935"/>
              <a:gd name="connsiteX1871" fmla="*/ 10277211 w 16858358"/>
              <a:gd name="connsiteY1871" fmla="*/ 4921876 h 23283935"/>
              <a:gd name="connsiteX1872" fmla="*/ 10277211 w 16858358"/>
              <a:gd name="connsiteY1872" fmla="*/ 4921876 h 23283935"/>
              <a:gd name="connsiteX1873" fmla="*/ 10446653 w 16858358"/>
              <a:gd name="connsiteY1873" fmla="*/ 4671048 h 23283935"/>
              <a:gd name="connsiteX1874" fmla="*/ 10315902 w 16858358"/>
              <a:gd name="connsiteY1874" fmla="*/ 4825814 h 23283935"/>
              <a:gd name="connsiteX1875" fmla="*/ 10355928 w 16858358"/>
              <a:gd name="connsiteY1875" fmla="*/ 4765776 h 23283935"/>
              <a:gd name="connsiteX1876" fmla="*/ 10382612 w 16858358"/>
              <a:gd name="connsiteY1876" fmla="*/ 4725750 h 23283935"/>
              <a:gd name="connsiteX1877" fmla="*/ 10358597 w 16858358"/>
              <a:gd name="connsiteY1877" fmla="*/ 4696398 h 23283935"/>
              <a:gd name="connsiteX1878" fmla="*/ 10421303 w 16858358"/>
              <a:gd name="connsiteY1878" fmla="*/ 4624352 h 23283935"/>
              <a:gd name="connsiteX1879" fmla="*/ 10446653 w 16858358"/>
              <a:gd name="connsiteY1879" fmla="*/ 4671048 h 23283935"/>
              <a:gd name="connsiteX1880" fmla="*/ 10446653 w 16858358"/>
              <a:gd name="connsiteY1880" fmla="*/ 4671048 h 23283935"/>
              <a:gd name="connsiteX1881" fmla="*/ 10525370 w 16858358"/>
              <a:gd name="connsiteY1881" fmla="*/ 4561645 h 23283935"/>
              <a:gd name="connsiteX1882" fmla="*/ 10463997 w 16858358"/>
              <a:gd name="connsiteY1882" fmla="*/ 4576321 h 23283935"/>
              <a:gd name="connsiteX1883" fmla="*/ 10480008 w 16858358"/>
              <a:gd name="connsiteY1883" fmla="*/ 4514948 h 23283935"/>
              <a:gd name="connsiteX1884" fmla="*/ 10541380 w 16858358"/>
              <a:gd name="connsiteY1884" fmla="*/ 4500272 h 23283935"/>
              <a:gd name="connsiteX1885" fmla="*/ 10525370 w 16858358"/>
              <a:gd name="connsiteY1885" fmla="*/ 4561645 h 23283935"/>
              <a:gd name="connsiteX1886" fmla="*/ 10525370 w 16858358"/>
              <a:gd name="connsiteY1886" fmla="*/ 4561645 h 23283935"/>
              <a:gd name="connsiteX1887" fmla="*/ 10749514 w 16858358"/>
              <a:gd name="connsiteY1887" fmla="*/ 4278797 h 23283935"/>
              <a:gd name="connsiteX1888" fmla="*/ 10670797 w 16858358"/>
              <a:gd name="connsiteY1888" fmla="*/ 4304146 h 23283935"/>
              <a:gd name="connsiteX1889" fmla="*/ 10726833 w 16858358"/>
              <a:gd name="connsiteY1889" fmla="*/ 4204082 h 23283935"/>
              <a:gd name="connsiteX1890" fmla="*/ 10749514 w 16858358"/>
              <a:gd name="connsiteY1890" fmla="*/ 4278797 h 23283935"/>
              <a:gd name="connsiteX1891" fmla="*/ 10749514 w 16858358"/>
              <a:gd name="connsiteY1891" fmla="*/ 4278797 h 23283935"/>
              <a:gd name="connsiteX1892" fmla="*/ 10840239 w 16858358"/>
              <a:gd name="connsiteY1892" fmla="*/ 4420220 h 23283935"/>
              <a:gd name="connsiteX1893" fmla="*/ 10806884 w 16858358"/>
              <a:gd name="connsiteY1893" fmla="*/ 4424223 h 23283935"/>
              <a:gd name="connsiteX1894" fmla="*/ 10802882 w 16858358"/>
              <a:gd name="connsiteY1894" fmla="*/ 4381529 h 23283935"/>
              <a:gd name="connsiteX1895" fmla="*/ 10836236 w 16858358"/>
              <a:gd name="connsiteY1895" fmla="*/ 4377527 h 23283935"/>
              <a:gd name="connsiteX1896" fmla="*/ 10840239 w 16858358"/>
              <a:gd name="connsiteY1896" fmla="*/ 4420220 h 23283935"/>
              <a:gd name="connsiteX1897" fmla="*/ 10840239 w 16858358"/>
              <a:gd name="connsiteY1897" fmla="*/ 4420220 h 23283935"/>
              <a:gd name="connsiteX1898" fmla="*/ 10881598 w 16858358"/>
              <a:gd name="connsiteY1898" fmla="*/ 4117360 h 23283935"/>
              <a:gd name="connsiteX1899" fmla="*/ 10825563 w 16858358"/>
              <a:gd name="connsiteY1899" fmla="*/ 4114691 h 23283935"/>
              <a:gd name="connsiteX1900" fmla="*/ 10846910 w 16858358"/>
              <a:gd name="connsiteY1900" fmla="*/ 4057321 h 23283935"/>
              <a:gd name="connsiteX1901" fmla="*/ 10902946 w 16858358"/>
              <a:gd name="connsiteY1901" fmla="*/ 4059989 h 23283935"/>
              <a:gd name="connsiteX1902" fmla="*/ 10881598 w 16858358"/>
              <a:gd name="connsiteY1902" fmla="*/ 4117360 h 23283935"/>
              <a:gd name="connsiteX1903" fmla="*/ 10881598 w 16858358"/>
              <a:gd name="connsiteY1903" fmla="*/ 4117360 h 23283935"/>
              <a:gd name="connsiteX1904" fmla="*/ 10949643 w 16858358"/>
              <a:gd name="connsiteY1904" fmla="*/ 4025301 h 23283935"/>
              <a:gd name="connsiteX1905" fmla="*/ 10901611 w 16858358"/>
              <a:gd name="connsiteY1905" fmla="*/ 4017295 h 23283935"/>
              <a:gd name="connsiteX1906" fmla="*/ 10886935 w 16858358"/>
              <a:gd name="connsiteY1906" fmla="*/ 3985275 h 23283935"/>
              <a:gd name="connsiteX1907" fmla="*/ 10934966 w 16858358"/>
              <a:gd name="connsiteY1907" fmla="*/ 3993280 h 23283935"/>
              <a:gd name="connsiteX1908" fmla="*/ 10949643 w 16858358"/>
              <a:gd name="connsiteY1908" fmla="*/ 4025301 h 23283935"/>
              <a:gd name="connsiteX1909" fmla="*/ 10949643 w 16858358"/>
              <a:gd name="connsiteY1909" fmla="*/ 4025301 h 23283935"/>
              <a:gd name="connsiteX1910" fmla="*/ 11300534 w 16858358"/>
              <a:gd name="connsiteY1910" fmla="*/ 3794486 h 23283935"/>
              <a:gd name="connsiteX1911" fmla="*/ 11212478 w 16858358"/>
              <a:gd name="connsiteY1911" fmla="*/ 3915897 h 23283935"/>
              <a:gd name="connsiteX1912" fmla="*/ 11184460 w 16858358"/>
              <a:gd name="connsiteY1912" fmla="*/ 3985275 h 23283935"/>
              <a:gd name="connsiteX1913" fmla="*/ 11145769 w 16858358"/>
              <a:gd name="connsiteY1913" fmla="*/ 3997282 h 23283935"/>
              <a:gd name="connsiteX1914" fmla="*/ 11252504 w 16858358"/>
              <a:gd name="connsiteY1914" fmla="*/ 3707763 h 23283935"/>
              <a:gd name="connsiteX1915" fmla="*/ 11347231 w 16858358"/>
              <a:gd name="connsiteY1915" fmla="*/ 3593023 h 23283935"/>
              <a:gd name="connsiteX1916" fmla="*/ 11407269 w 16858358"/>
              <a:gd name="connsiteY1916" fmla="*/ 3567673 h 23283935"/>
              <a:gd name="connsiteX1917" fmla="*/ 11408603 w 16858358"/>
              <a:gd name="connsiteY1917" fmla="*/ 3617039 h 23283935"/>
              <a:gd name="connsiteX1918" fmla="*/ 11448629 w 16858358"/>
              <a:gd name="connsiteY1918" fmla="*/ 3627712 h 23283935"/>
              <a:gd name="connsiteX1919" fmla="*/ 11300534 w 16858358"/>
              <a:gd name="connsiteY1919" fmla="*/ 3794486 h 23283935"/>
              <a:gd name="connsiteX1920" fmla="*/ 11300534 w 16858358"/>
              <a:gd name="connsiteY1920" fmla="*/ 3794486 h 23283935"/>
              <a:gd name="connsiteX1921" fmla="*/ 11175120 w 16858358"/>
              <a:gd name="connsiteY1921" fmla="*/ 3621041 h 23283935"/>
              <a:gd name="connsiteX1922" fmla="*/ 11095069 w 16858358"/>
              <a:gd name="connsiteY1922" fmla="*/ 3798488 h 23283935"/>
              <a:gd name="connsiteX1923" fmla="*/ 11037699 w 16858358"/>
              <a:gd name="connsiteY1923" fmla="*/ 3766467 h 23283935"/>
              <a:gd name="connsiteX1924" fmla="*/ 11079059 w 16858358"/>
              <a:gd name="connsiteY1924" fmla="*/ 3710432 h 23283935"/>
              <a:gd name="connsiteX1925" fmla="*/ 11096403 w 16858358"/>
              <a:gd name="connsiteY1925" fmla="*/ 3674408 h 23283935"/>
              <a:gd name="connsiteX1926" fmla="*/ 11120419 w 16858358"/>
              <a:gd name="connsiteY1926" fmla="*/ 3610368 h 23283935"/>
              <a:gd name="connsiteX1927" fmla="*/ 11183126 w 16858358"/>
              <a:gd name="connsiteY1927" fmla="*/ 3495627 h 23283935"/>
              <a:gd name="connsiteX1928" fmla="*/ 11216480 w 16858358"/>
              <a:gd name="connsiteY1928" fmla="*/ 3455602 h 23283935"/>
              <a:gd name="connsiteX1929" fmla="*/ 11175120 w 16858358"/>
              <a:gd name="connsiteY1929" fmla="*/ 3621041 h 23283935"/>
              <a:gd name="connsiteX1930" fmla="*/ 11175120 w 16858358"/>
              <a:gd name="connsiteY1930" fmla="*/ 3621041 h 23283935"/>
              <a:gd name="connsiteX1931" fmla="*/ 11734146 w 16858358"/>
              <a:gd name="connsiteY1931" fmla="*/ 3116717 h 23283935"/>
              <a:gd name="connsiteX1932" fmla="*/ 11628745 w 16858358"/>
              <a:gd name="connsiteY1932" fmla="*/ 3232792 h 23283935"/>
              <a:gd name="connsiteX1933" fmla="*/ 11599393 w 16858358"/>
              <a:gd name="connsiteY1933" fmla="*/ 3275486 h 23283935"/>
              <a:gd name="connsiteX1934" fmla="*/ 11643421 w 16858358"/>
              <a:gd name="connsiteY1934" fmla="*/ 3260810 h 23283935"/>
              <a:gd name="connsiteX1935" fmla="*/ 11678110 w 16858358"/>
              <a:gd name="connsiteY1935" fmla="*/ 3258141 h 23283935"/>
              <a:gd name="connsiteX1936" fmla="*/ 11656763 w 16858358"/>
              <a:gd name="connsiteY1936" fmla="*/ 3307506 h 23283935"/>
              <a:gd name="connsiteX1937" fmla="*/ 11603395 w 16858358"/>
              <a:gd name="connsiteY1937" fmla="*/ 3379553 h 23283935"/>
              <a:gd name="connsiteX1938" fmla="*/ 11551362 w 16858358"/>
              <a:gd name="connsiteY1938" fmla="*/ 3508969 h 23283935"/>
              <a:gd name="connsiteX1939" fmla="*/ 11457968 w 16858358"/>
              <a:gd name="connsiteY1939" fmla="*/ 3528982 h 23283935"/>
              <a:gd name="connsiteX1940" fmla="*/ 11461971 w 16858358"/>
              <a:gd name="connsiteY1940" fmla="*/ 3435589 h 23283935"/>
              <a:gd name="connsiteX1941" fmla="*/ 11496660 w 16858358"/>
              <a:gd name="connsiteY1941" fmla="*/ 3388892 h 23283935"/>
              <a:gd name="connsiteX1942" fmla="*/ 11506000 w 16858358"/>
              <a:gd name="connsiteY1942" fmla="*/ 3336859 h 23283935"/>
              <a:gd name="connsiteX1943" fmla="*/ 11546025 w 16858358"/>
              <a:gd name="connsiteY1943" fmla="*/ 3294165 h 23283935"/>
              <a:gd name="connsiteX1944" fmla="*/ 11566038 w 16858358"/>
              <a:gd name="connsiteY1944" fmla="*/ 3211445 h 23283935"/>
              <a:gd name="connsiteX1945" fmla="*/ 11550028 w 16858358"/>
              <a:gd name="connsiteY1945" fmla="*/ 3162080 h 23283935"/>
              <a:gd name="connsiteX1946" fmla="*/ 11496660 w 16858358"/>
              <a:gd name="connsiteY1946" fmla="*/ 3111381 h 23283935"/>
              <a:gd name="connsiteX1947" fmla="*/ 11572709 w 16858358"/>
              <a:gd name="connsiteY1947" fmla="*/ 3122054 h 23283935"/>
              <a:gd name="connsiteX1948" fmla="*/ 11707462 w 16858358"/>
              <a:gd name="connsiteY1948" fmla="*/ 3096705 h 23283935"/>
              <a:gd name="connsiteX1949" fmla="*/ 11774172 w 16858358"/>
              <a:gd name="connsiteY1949" fmla="*/ 3027327 h 23283935"/>
              <a:gd name="connsiteX1950" fmla="*/ 11734146 w 16858358"/>
              <a:gd name="connsiteY1950" fmla="*/ 3116717 h 23283935"/>
              <a:gd name="connsiteX1951" fmla="*/ 11734146 w 16858358"/>
              <a:gd name="connsiteY1951" fmla="*/ 3116717 h 23283935"/>
              <a:gd name="connsiteX1952" fmla="*/ 11642086 w 16858358"/>
              <a:gd name="connsiteY1952" fmla="*/ 2905916 h 23283935"/>
              <a:gd name="connsiteX1953" fmla="*/ 11614069 w 16858358"/>
              <a:gd name="connsiteY1953" fmla="*/ 2884568 h 23283935"/>
              <a:gd name="connsiteX1954" fmla="*/ 11670105 w 16858358"/>
              <a:gd name="connsiteY1954" fmla="*/ 2843209 h 23283935"/>
              <a:gd name="connsiteX1955" fmla="*/ 11642086 w 16858358"/>
              <a:gd name="connsiteY1955" fmla="*/ 2905916 h 23283935"/>
              <a:gd name="connsiteX1956" fmla="*/ 11642086 w 16858358"/>
              <a:gd name="connsiteY1956" fmla="*/ 2905916 h 23283935"/>
              <a:gd name="connsiteX1957" fmla="*/ 12154416 w 16858358"/>
              <a:gd name="connsiteY1957" fmla="*/ 2856551 h 23283935"/>
              <a:gd name="connsiteX1958" fmla="*/ 12106385 w 16858358"/>
              <a:gd name="connsiteY1958" fmla="*/ 2845877 h 23283935"/>
              <a:gd name="connsiteX1959" fmla="*/ 12118392 w 16858358"/>
              <a:gd name="connsiteY1959" fmla="*/ 2819193 h 23283935"/>
              <a:gd name="connsiteX1960" fmla="*/ 12166424 w 16858358"/>
              <a:gd name="connsiteY1960" fmla="*/ 2829867 h 23283935"/>
              <a:gd name="connsiteX1961" fmla="*/ 12154416 w 16858358"/>
              <a:gd name="connsiteY1961" fmla="*/ 2856551 h 23283935"/>
              <a:gd name="connsiteX1962" fmla="*/ 12154416 w 16858358"/>
              <a:gd name="connsiteY1962" fmla="*/ 2856551 h 23283935"/>
              <a:gd name="connsiteX1963" fmla="*/ 15635316 w 16858358"/>
              <a:gd name="connsiteY1963" fmla="*/ 5791767 h 23283935"/>
              <a:gd name="connsiteX1964" fmla="*/ 15601962 w 16858358"/>
              <a:gd name="connsiteY1964" fmla="*/ 5797104 h 23283935"/>
              <a:gd name="connsiteX1965" fmla="*/ 15599292 w 16858358"/>
              <a:gd name="connsiteY1965" fmla="*/ 5755744 h 23283935"/>
              <a:gd name="connsiteX1966" fmla="*/ 15632647 w 16858358"/>
              <a:gd name="connsiteY1966" fmla="*/ 5750407 h 23283935"/>
              <a:gd name="connsiteX1967" fmla="*/ 15635316 w 16858358"/>
              <a:gd name="connsiteY1967" fmla="*/ 5791767 h 23283935"/>
              <a:gd name="connsiteX1968" fmla="*/ 15635316 w 16858358"/>
              <a:gd name="connsiteY1968" fmla="*/ 5791767 h 23283935"/>
              <a:gd name="connsiteX1969" fmla="*/ 15916830 w 16858358"/>
              <a:gd name="connsiteY1969" fmla="*/ 5885161 h 23283935"/>
              <a:gd name="connsiteX1970" fmla="*/ 15868800 w 16858358"/>
              <a:gd name="connsiteY1970" fmla="*/ 5877155 h 23283935"/>
              <a:gd name="connsiteX1971" fmla="*/ 15822103 w 16858358"/>
              <a:gd name="connsiteY1971" fmla="*/ 5867816 h 23283935"/>
              <a:gd name="connsiteX1972" fmla="*/ 15855458 w 16858358"/>
              <a:gd name="connsiteY1972" fmla="*/ 5939862 h 23283935"/>
              <a:gd name="connsiteX1973" fmla="*/ 15855458 w 16858358"/>
              <a:gd name="connsiteY1973" fmla="*/ 5974551 h 23283935"/>
              <a:gd name="connsiteX1974" fmla="*/ 15788748 w 16858358"/>
              <a:gd name="connsiteY1974" fmla="*/ 5915847 h 23283935"/>
              <a:gd name="connsiteX1975" fmla="*/ 15692686 w 16858358"/>
              <a:gd name="connsiteY1975" fmla="*/ 5779760 h 23283935"/>
              <a:gd name="connsiteX1976" fmla="*/ 15754060 w 16858358"/>
              <a:gd name="connsiteY1976" fmla="*/ 5759747 h 23283935"/>
              <a:gd name="connsiteX1977" fmla="*/ 15916830 w 16858358"/>
              <a:gd name="connsiteY1977" fmla="*/ 5885161 h 23283935"/>
              <a:gd name="connsiteX1978" fmla="*/ 15916830 w 16858358"/>
              <a:gd name="connsiteY1978" fmla="*/ 5885161 h 23283935"/>
              <a:gd name="connsiteX1979" fmla="*/ 16006220 w 16858358"/>
              <a:gd name="connsiteY1979" fmla="*/ 6055937 h 23283935"/>
              <a:gd name="connsiteX1980" fmla="*/ 15972865 w 16858358"/>
              <a:gd name="connsiteY1980" fmla="*/ 6059940 h 23283935"/>
              <a:gd name="connsiteX1981" fmla="*/ 15968864 w 16858358"/>
              <a:gd name="connsiteY1981" fmla="*/ 6017245 h 23283935"/>
              <a:gd name="connsiteX1982" fmla="*/ 16002219 w 16858358"/>
              <a:gd name="connsiteY1982" fmla="*/ 6013243 h 23283935"/>
              <a:gd name="connsiteX1983" fmla="*/ 16006220 w 16858358"/>
              <a:gd name="connsiteY1983" fmla="*/ 6055937 h 23283935"/>
              <a:gd name="connsiteX1984" fmla="*/ 16006220 w 16858358"/>
              <a:gd name="connsiteY1984" fmla="*/ 6055937 h 23283935"/>
              <a:gd name="connsiteX1985" fmla="*/ 15884809 w 16858358"/>
              <a:gd name="connsiteY1985" fmla="*/ 5235410 h 23283935"/>
              <a:gd name="connsiteX1986" fmla="*/ 15840782 w 16858358"/>
              <a:gd name="connsiteY1986" fmla="*/ 5228739 h 23283935"/>
              <a:gd name="connsiteX1987" fmla="*/ 15826105 w 16858358"/>
              <a:gd name="connsiteY1987" fmla="*/ 5175372 h 23283935"/>
              <a:gd name="connsiteX1988" fmla="*/ 15870133 w 16858358"/>
              <a:gd name="connsiteY1988" fmla="*/ 5182043 h 23283935"/>
              <a:gd name="connsiteX1989" fmla="*/ 15884809 w 16858358"/>
              <a:gd name="connsiteY1989" fmla="*/ 5235410 h 23283935"/>
              <a:gd name="connsiteX1990" fmla="*/ 15884809 w 16858358"/>
              <a:gd name="connsiteY1990" fmla="*/ 5235410 h 23283935"/>
              <a:gd name="connsiteX1991" fmla="*/ 16142308 w 16858358"/>
              <a:gd name="connsiteY1991" fmla="*/ 4152049 h 23283935"/>
              <a:gd name="connsiteX1992" fmla="*/ 16047581 w 16858358"/>
              <a:gd name="connsiteY1992" fmla="*/ 4168059 h 23283935"/>
              <a:gd name="connsiteX1993" fmla="*/ 15963527 w 16858358"/>
              <a:gd name="connsiteY1993" fmla="*/ 4132036 h 23283935"/>
              <a:gd name="connsiteX1994" fmla="*/ 15903488 w 16858358"/>
              <a:gd name="connsiteY1994" fmla="*/ 4055987 h 23283935"/>
              <a:gd name="connsiteX1995" fmla="*/ 15983540 w 16858358"/>
              <a:gd name="connsiteY1995" fmla="*/ 4067994 h 23283935"/>
              <a:gd name="connsiteX1996" fmla="*/ 16119626 w 16858358"/>
              <a:gd name="connsiteY1996" fmla="*/ 4092010 h 23283935"/>
              <a:gd name="connsiteX1997" fmla="*/ 16142308 w 16858358"/>
              <a:gd name="connsiteY1997" fmla="*/ 4152049 h 23283935"/>
              <a:gd name="connsiteX1998" fmla="*/ 16142308 w 16858358"/>
              <a:gd name="connsiteY1998" fmla="*/ 4152049 h 23283935"/>
              <a:gd name="connsiteX1999" fmla="*/ 15952853 w 16858358"/>
              <a:gd name="connsiteY1999" fmla="*/ 3970599 h 23283935"/>
              <a:gd name="connsiteX2000" fmla="*/ 15898151 w 16858358"/>
              <a:gd name="connsiteY2000" fmla="*/ 3981272 h 23283935"/>
              <a:gd name="connsiteX2001" fmla="*/ 15866130 w 16858358"/>
              <a:gd name="connsiteY2001" fmla="*/ 3954588 h 23283935"/>
              <a:gd name="connsiteX2002" fmla="*/ 15920833 w 16858358"/>
              <a:gd name="connsiteY2002" fmla="*/ 3943915 h 23283935"/>
              <a:gd name="connsiteX2003" fmla="*/ 15952853 w 16858358"/>
              <a:gd name="connsiteY2003" fmla="*/ 3970599 h 23283935"/>
              <a:gd name="connsiteX2004" fmla="*/ 15952853 w 16858358"/>
              <a:gd name="connsiteY2004" fmla="*/ 3970599 h 23283935"/>
              <a:gd name="connsiteX2005" fmla="*/ 16004886 w 16858358"/>
              <a:gd name="connsiteY2005" fmla="*/ 3835845 h 23283935"/>
              <a:gd name="connsiteX2006" fmla="*/ 15948851 w 16858358"/>
              <a:gd name="connsiteY2006" fmla="*/ 3855858 h 23283935"/>
              <a:gd name="connsiteX2007" fmla="*/ 15955522 w 16858358"/>
              <a:gd name="connsiteY2007" fmla="*/ 3795820 h 23283935"/>
              <a:gd name="connsiteX2008" fmla="*/ 16003552 w 16858358"/>
              <a:gd name="connsiteY2008" fmla="*/ 3730445 h 23283935"/>
              <a:gd name="connsiteX2009" fmla="*/ 16004886 w 16858358"/>
              <a:gd name="connsiteY2009" fmla="*/ 3835845 h 23283935"/>
              <a:gd name="connsiteX2010" fmla="*/ 16004886 w 16858358"/>
              <a:gd name="connsiteY2010" fmla="*/ 3835845 h 23283935"/>
              <a:gd name="connsiteX2011" fmla="*/ 14020947 w 16858358"/>
              <a:gd name="connsiteY2011" fmla="*/ 1703811 h 23283935"/>
              <a:gd name="connsiteX2012" fmla="*/ 13987592 w 16858358"/>
              <a:gd name="connsiteY2012" fmla="*/ 1709148 h 23283935"/>
              <a:gd name="connsiteX2013" fmla="*/ 13984923 w 16858358"/>
              <a:gd name="connsiteY2013" fmla="*/ 1667788 h 23283935"/>
              <a:gd name="connsiteX2014" fmla="*/ 14018278 w 16858358"/>
              <a:gd name="connsiteY2014" fmla="*/ 1662451 h 23283935"/>
              <a:gd name="connsiteX2015" fmla="*/ 14020947 w 16858358"/>
              <a:gd name="connsiteY2015" fmla="*/ 1703811 h 23283935"/>
              <a:gd name="connsiteX2016" fmla="*/ 14020947 w 16858358"/>
              <a:gd name="connsiteY2016" fmla="*/ 1703811 h 23283935"/>
              <a:gd name="connsiteX2017" fmla="*/ 14315803 w 16858358"/>
              <a:gd name="connsiteY2017" fmla="*/ 1907942 h 23283935"/>
              <a:gd name="connsiteX2018" fmla="*/ 14229080 w 16858358"/>
              <a:gd name="connsiteY2018" fmla="*/ 1854574 h 23283935"/>
              <a:gd name="connsiteX2019" fmla="*/ 14303795 w 16858358"/>
              <a:gd name="connsiteY2019" fmla="*/ 1837230 h 23283935"/>
              <a:gd name="connsiteX2020" fmla="*/ 14315803 w 16858358"/>
              <a:gd name="connsiteY2020" fmla="*/ 1907942 h 23283935"/>
              <a:gd name="connsiteX2021" fmla="*/ 14315803 w 16858358"/>
              <a:gd name="connsiteY2021" fmla="*/ 1907942 h 23283935"/>
              <a:gd name="connsiteX2022" fmla="*/ 16298408 w 16858358"/>
              <a:gd name="connsiteY2022" fmla="*/ 3889213 h 23283935"/>
              <a:gd name="connsiteX2023" fmla="*/ 16255715 w 16858358"/>
              <a:gd name="connsiteY2023" fmla="*/ 3897218 h 23283935"/>
              <a:gd name="connsiteX2024" fmla="*/ 16297074 w 16858358"/>
              <a:gd name="connsiteY2024" fmla="*/ 3863864 h 23283935"/>
              <a:gd name="connsiteX2025" fmla="*/ 16298408 w 16858358"/>
              <a:gd name="connsiteY2025" fmla="*/ 3889213 h 23283935"/>
              <a:gd name="connsiteX2026" fmla="*/ 16298408 w 16858358"/>
              <a:gd name="connsiteY2026" fmla="*/ 3889213 h 23283935"/>
              <a:gd name="connsiteX2027" fmla="*/ 14246425 w 16858358"/>
              <a:gd name="connsiteY2027" fmla="*/ 1733163 h 23283935"/>
              <a:gd name="connsiteX2028" fmla="*/ 14237085 w 16858358"/>
              <a:gd name="connsiteY2028" fmla="*/ 1630430 h 23283935"/>
              <a:gd name="connsiteX2029" fmla="*/ 14294456 w 16858358"/>
              <a:gd name="connsiteY2029" fmla="*/ 1629096 h 23283935"/>
              <a:gd name="connsiteX2030" fmla="*/ 14246425 w 16858358"/>
              <a:gd name="connsiteY2030" fmla="*/ 1733163 h 23283935"/>
              <a:gd name="connsiteX2031" fmla="*/ 14246425 w 16858358"/>
              <a:gd name="connsiteY2031" fmla="*/ 1733163 h 23283935"/>
              <a:gd name="connsiteX2032" fmla="*/ 13919549 w 16858358"/>
              <a:gd name="connsiteY2032" fmla="*/ 1440975 h 23283935"/>
              <a:gd name="connsiteX2033" fmla="*/ 13872852 w 16858358"/>
              <a:gd name="connsiteY2033" fmla="*/ 1402284 h 23283935"/>
              <a:gd name="connsiteX2034" fmla="*/ 13950234 w 16858358"/>
              <a:gd name="connsiteY2034" fmla="*/ 1391610 h 23283935"/>
              <a:gd name="connsiteX2035" fmla="*/ 13919549 w 16858358"/>
              <a:gd name="connsiteY2035" fmla="*/ 1440975 h 23283935"/>
              <a:gd name="connsiteX2036" fmla="*/ 13919549 w 16858358"/>
              <a:gd name="connsiteY2036" fmla="*/ 1440975 h 23283935"/>
              <a:gd name="connsiteX2037" fmla="*/ 16377125 w 16858358"/>
              <a:gd name="connsiteY2037" fmla="*/ 3837180 h 23283935"/>
              <a:gd name="connsiteX2038" fmla="*/ 16330429 w 16858358"/>
              <a:gd name="connsiteY2038" fmla="*/ 3827840 h 23283935"/>
              <a:gd name="connsiteX2039" fmla="*/ 16329095 w 16858358"/>
              <a:gd name="connsiteY2039" fmla="*/ 3787815 h 23283935"/>
              <a:gd name="connsiteX2040" fmla="*/ 16375792 w 16858358"/>
              <a:gd name="connsiteY2040" fmla="*/ 3797154 h 23283935"/>
              <a:gd name="connsiteX2041" fmla="*/ 16377125 w 16858358"/>
              <a:gd name="connsiteY2041" fmla="*/ 3837180 h 23283935"/>
              <a:gd name="connsiteX2042" fmla="*/ 16377125 w 16858358"/>
              <a:gd name="connsiteY2042" fmla="*/ 3837180 h 23283935"/>
              <a:gd name="connsiteX2043" fmla="*/ 16278395 w 16858358"/>
              <a:gd name="connsiteY2043" fmla="*/ 3695756 h 23283935"/>
              <a:gd name="connsiteX2044" fmla="*/ 16229031 w 16858358"/>
              <a:gd name="connsiteY2044" fmla="*/ 3687750 h 23283935"/>
              <a:gd name="connsiteX2045" fmla="*/ 16215689 w 16858358"/>
              <a:gd name="connsiteY2045" fmla="*/ 3655730 h 23283935"/>
              <a:gd name="connsiteX2046" fmla="*/ 16265053 w 16858358"/>
              <a:gd name="connsiteY2046" fmla="*/ 3663735 h 23283935"/>
              <a:gd name="connsiteX2047" fmla="*/ 16278395 w 16858358"/>
              <a:gd name="connsiteY2047" fmla="*/ 3695756 h 23283935"/>
              <a:gd name="connsiteX2048" fmla="*/ 16278395 w 16858358"/>
              <a:gd name="connsiteY2048" fmla="*/ 3695756 h 23283935"/>
              <a:gd name="connsiteX2049" fmla="*/ 14016944 w 16858358"/>
              <a:gd name="connsiteY2049" fmla="*/ 1363592 h 23283935"/>
              <a:gd name="connsiteX2050" fmla="*/ 14018278 w 16858358"/>
              <a:gd name="connsiteY2050" fmla="*/ 1294215 h 23283935"/>
              <a:gd name="connsiteX2051" fmla="*/ 14094327 w 16858358"/>
              <a:gd name="connsiteY2051" fmla="*/ 1275536 h 23283935"/>
              <a:gd name="connsiteX2052" fmla="*/ 14016944 w 16858358"/>
              <a:gd name="connsiteY2052" fmla="*/ 1363592 h 23283935"/>
              <a:gd name="connsiteX2053" fmla="*/ 14016944 w 16858358"/>
              <a:gd name="connsiteY2053" fmla="*/ 1363592 h 23283935"/>
              <a:gd name="connsiteX2054" fmla="*/ 16419819 w 16858358"/>
              <a:gd name="connsiteY2054" fmla="*/ 3723774 h 23283935"/>
              <a:gd name="connsiteX2055" fmla="*/ 16374458 w 16858358"/>
              <a:gd name="connsiteY2055" fmla="*/ 3691753 h 23283935"/>
              <a:gd name="connsiteX2056" fmla="*/ 16358446 w 16858358"/>
              <a:gd name="connsiteY2056" fmla="*/ 3638386 h 23283935"/>
              <a:gd name="connsiteX2057" fmla="*/ 16403809 w 16858358"/>
              <a:gd name="connsiteY2057" fmla="*/ 3670406 h 23283935"/>
              <a:gd name="connsiteX2058" fmla="*/ 16419819 w 16858358"/>
              <a:gd name="connsiteY2058" fmla="*/ 3723774 h 23283935"/>
              <a:gd name="connsiteX2059" fmla="*/ 16419819 w 16858358"/>
              <a:gd name="connsiteY2059" fmla="*/ 3723774 h 23283935"/>
              <a:gd name="connsiteX2060" fmla="*/ 14357162 w 16858358"/>
              <a:gd name="connsiteY2060" fmla="*/ 1464991 h 23283935"/>
              <a:gd name="connsiteX2061" fmla="*/ 14347823 w 16858358"/>
              <a:gd name="connsiteY2061" fmla="*/ 1494343 h 23283935"/>
              <a:gd name="connsiteX2062" fmla="*/ 14341153 w 16858358"/>
              <a:gd name="connsiteY2062" fmla="*/ 1522361 h 23283935"/>
              <a:gd name="connsiteX2063" fmla="*/ 14325141 w 16858358"/>
              <a:gd name="connsiteY2063" fmla="*/ 1561052 h 23283935"/>
              <a:gd name="connsiteX2064" fmla="*/ 14317136 w 16858358"/>
              <a:gd name="connsiteY2064" fmla="*/ 1575729 h 23283935"/>
              <a:gd name="connsiteX2065" fmla="*/ 14293122 w 16858358"/>
              <a:gd name="connsiteY2065" fmla="*/ 1422297 h 23283935"/>
              <a:gd name="connsiteX2066" fmla="*/ 14359832 w 16858358"/>
              <a:gd name="connsiteY2066" fmla="*/ 1427634 h 23283935"/>
              <a:gd name="connsiteX2067" fmla="*/ 14357162 w 16858358"/>
              <a:gd name="connsiteY2067" fmla="*/ 1464991 h 23283935"/>
              <a:gd name="connsiteX2068" fmla="*/ 14357162 w 16858358"/>
              <a:gd name="connsiteY2068" fmla="*/ 1464991 h 23283935"/>
              <a:gd name="connsiteX2069" fmla="*/ 12925577 w 16858358"/>
              <a:gd name="connsiteY2069" fmla="*/ 64092 h 23283935"/>
              <a:gd name="connsiteX2070" fmla="*/ 12881549 w 16858358"/>
              <a:gd name="connsiteY2070" fmla="*/ 53418 h 23283935"/>
              <a:gd name="connsiteX2071" fmla="*/ 12890888 w 16858358"/>
              <a:gd name="connsiteY2071" fmla="*/ 4053 h 23283935"/>
              <a:gd name="connsiteX2072" fmla="*/ 12934916 w 16858358"/>
              <a:gd name="connsiteY2072" fmla="*/ 14727 h 23283935"/>
              <a:gd name="connsiteX2073" fmla="*/ 12925577 w 16858358"/>
              <a:gd name="connsiteY2073" fmla="*/ 64092 h 23283935"/>
              <a:gd name="connsiteX2074" fmla="*/ 12925577 w 16858358"/>
              <a:gd name="connsiteY2074" fmla="*/ 64092 h 23283935"/>
              <a:gd name="connsiteX2075" fmla="*/ 14327811 w 16858358"/>
              <a:gd name="connsiteY2075" fmla="*/ 1268865 h 23283935"/>
              <a:gd name="connsiteX2076" fmla="*/ 14195726 w 16858358"/>
              <a:gd name="connsiteY2076" fmla="*/ 1246184 h 23283935"/>
              <a:gd name="connsiteX2077" fmla="*/ 14103666 w 16858358"/>
              <a:gd name="connsiteY2077" fmla="*/ 1188814 h 23283935"/>
              <a:gd name="connsiteX2078" fmla="*/ 14171709 w 16858358"/>
              <a:gd name="connsiteY2078" fmla="*/ 1180809 h 23283935"/>
              <a:gd name="connsiteX2079" fmla="*/ 14229080 w 16858358"/>
              <a:gd name="connsiteY2079" fmla="*/ 1178140 h 23283935"/>
              <a:gd name="connsiteX2080" fmla="*/ 14313135 w 16858358"/>
              <a:gd name="connsiteY2080" fmla="*/ 1230173 h 23283935"/>
              <a:gd name="connsiteX2081" fmla="*/ 14327811 w 16858358"/>
              <a:gd name="connsiteY2081" fmla="*/ 1268865 h 23283935"/>
              <a:gd name="connsiteX2082" fmla="*/ 14327811 w 16858358"/>
              <a:gd name="connsiteY2082" fmla="*/ 1268865 h 23283935"/>
              <a:gd name="connsiteX2083" fmla="*/ 14946875 w 16858358"/>
              <a:gd name="connsiteY2083" fmla="*/ 1613086 h 23283935"/>
              <a:gd name="connsiteX2084" fmla="*/ 14932198 w 16858358"/>
              <a:gd name="connsiteY2084" fmla="*/ 1666453 h 23283935"/>
              <a:gd name="connsiteX2085" fmla="*/ 14924193 w 16858358"/>
              <a:gd name="connsiteY2085" fmla="*/ 1714484 h 23283935"/>
              <a:gd name="connsiteX2086" fmla="*/ 14850812 w 16858358"/>
              <a:gd name="connsiteY2086" fmla="*/ 1658448 h 23283935"/>
              <a:gd name="connsiteX2087" fmla="*/ 14792108 w 16858358"/>
              <a:gd name="connsiteY2087" fmla="*/ 1614420 h 23283935"/>
              <a:gd name="connsiteX2088" fmla="*/ 14708055 w 16858358"/>
              <a:gd name="connsiteY2088" fmla="*/ 1575729 h 23283935"/>
              <a:gd name="connsiteX2089" fmla="*/ 14640011 w 16858358"/>
              <a:gd name="connsiteY2089" fmla="*/ 1468993 h 23283935"/>
              <a:gd name="connsiteX2090" fmla="*/ 14670697 w 16858358"/>
              <a:gd name="connsiteY2090" fmla="*/ 1476999 h 23283935"/>
              <a:gd name="connsiteX2091" fmla="*/ 14822795 w 16858358"/>
              <a:gd name="connsiteY2091" fmla="*/ 1506351 h 23283935"/>
              <a:gd name="connsiteX2092" fmla="*/ 14890838 w 16858358"/>
              <a:gd name="connsiteY2092" fmla="*/ 1481001 h 23283935"/>
              <a:gd name="connsiteX2093" fmla="*/ 14865488 w 16858358"/>
              <a:gd name="connsiteY2093" fmla="*/ 1547711 h 23283935"/>
              <a:gd name="connsiteX2094" fmla="*/ 14908183 w 16858358"/>
              <a:gd name="connsiteY2094" fmla="*/ 1579731 h 23283935"/>
              <a:gd name="connsiteX2095" fmla="*/ 14946875 w 16858358"/>
              <a:gd name="connsiteY2095" fmla="*/ 1613086 h 23283935"/>
              <a:gd name="connsiteX2096" fmla="*/ 14946875 w 16858358"/>
              <a:gd name="connsiteY2096" fmla="*/ 1613086 h 23283935"/>
              <a:gd name="connsiteX2097" fmla="*/ 14549286 w 16858358"/>
              <a:gd name="connsiteY2097" fmla="*/ 1350251 h 23283935"/>
              <a:gd name="connsiteX2098" fmla="*/ 14489247 w 16858358"/>
              <a:gd name="connsiteY2098" fmla="*/ 1328904 h 23283935"/>
              <a:gd name="connsiteX2099" fmla="*/ 14474571 w 16858358"/>
              <a:gd name="connsiteY2099" fmla="*/ 1275536 h 23283935"/>
              <a:gd name="connsiteX2100" fmla="*/ 14534610 w 16858358"/>
              <a:gd name="connsiteY2100" fmla="*/ 1296883 h 23283935"/>
              <a:gd name="connsiteX2101" fmla="*/ 14549286 w 16858358"/>
              <a:gd name="connsiteY2101" fmla="*/ 1350251 h 23283935"/>
              <a:gd name="connsiteX2102" fmla="*/ 14549286 w 16858358"/>
              <a:gd name="connsiteY2102" fmla="*/ 1350251 h 23283935"/>
              <a:gd name="connsiteX2103" fmla="*/ 15185694 w 16858358"/>
              <a:gd name="connsiteY2103" fmla="*/ 1422297 h 23283935"/>
              <a:gd name="connsiteX2104" fmla="*/ 15164347 w 16858358"/>
              <a:gd name="connsiteY2104" fmla="*/ 1375600 h 23283935"/>
              <a:gd name="connsiteX2105" fmla="*/ 15209710 w 16858358"/>
              <a:gd name="connsiteY2105" fmla="*/ 1387608 h 23283935"/>
              <a:gd name="connsiteX2106" fmla="*/ 15185694 w 16858358"/>
              <a:gd name="connsiteY2106" fmla="*/ 1422297 h 23283935"/>
              <a:gd name="connsiteX2107" fmla="*/ 15185694 w 16858358"/>
              <a:gd name="connsiteY2107" fmla="*/ 1422297 h 23283935"/>
              <a:gd name="connsiteX2108" fmla="*/ 15195034 w 16858358"/>
              <a:gd name="connsiteY2108" fmla="*/ 1312893 h 23283935"/>
              <a:gd name="connsiteX2109" fmla="*/ 15148337 w 16858358"/>
              <a:gd name="connsiteY2109" fmla="*/ 1303554 h 23283935"/>
              <a:gd name="connsiteX2110" fmla="*/ 15147003 w 16858358"/>
              <a:gd name="connsiteY2110" fmla="*/ 1263528 h 23283935"/>
              <a:gd name="connsiteX2111" fmla="*/ 15193700 w 16858358"/>
              <a:gd name="connsiteY2111" fmla="*/ 1272868 h 23283935"/>
              <a:gd name="connsiteX2112" fmla="*/ 15195034 w 16858358"/>
              <a:gd name="connsiteY2112" fmla="*/ 1312893 h 23283935"/>
              <a:gd name="connsiteX2113" fmla="*/ 15195034 w 16858358"/>
              <a:gd name="connsiteY2113" fmla="*/ 1312893 h 23283935"/>
              <a:gd name="connsiteX2114" fmla="*/ 15710031 w 16858358"/>
              <a:gd name="connsiteY2114" fmla="*/ 1701142 h 23283935"/>
              <a:gd name="connsiteX2115" fmla="*/ 15668671 w 16858358"/>
              <a:gd name="connsiteY2115" fmla="*/ 1709148 h 23283935"/>
              <a:gd name="connsiteX2116" fmla="*/ 15708697 w 16858358"/>
              <a:gd name="connsiteY2116" fmla="*/ 1677127 h 23283935"/>
              <a:gd name="connsiteX2117" fmla="*/ 15710031 w 16858358"/>
              <a:gd name="connsiteY2117" fmla="*/ 1701142 h 23283935"/>
              <a:gd name="connsiteX2118" fmla="*/ 15710031 w 16858358"/>
              <a:gd name="connsiteY2118" fmla="*/ 1701142 h 23283935"/>
              <a:gd name="connsiteX2119" fmla="*/ 15615304 w 16858358"/>
              <a:gd name="connsiteY2119" fmla="*/ 1626428 h 23283935"/>
              <a:gd name="connsiteX2120" fmla="*/ 15569941 w 16858358"/>
              <a:gd name="connsiteY2120" fmla="*/ 1621091 h 23283935"/>
              <a:gd name="connsiteX2121" fmla="*/ 15587286 w 16858358"/>
              <a:gd name="connsiteY2121" fmla="*/ 1581065 h 23283935"/>
              <a:gd name="connsiteX2122" fmla="*/ 15615304 w 16858358"/>
              <a:gd name="connsiteY2122" fmla="*/ 1626428 h 23283935"/>
              <a:gd name="connsiteX2123" fmla="*/ 15615304 w 16858358"/>
              <a:gd name="connsiteY2123" fmla="*/ 1626428 h 23283935"/>
              <a:gd name="connsiteX2124" fmla="*/ 16665310 w 16858358"/>
              <a:gd name="connsiteY2124" fmla="*/ 2625736 h 23283935"/>
              <a:gd name="connsiteX2125" fmla="*/ 16542565 w 16858358"/>
              <a:gd name="connsiteY2125" fmla="*/ 2484312 h 23283935"/>
              <a:gd name="connsiteX2126" fmla="*/ 16606605 w 16858358"/>
              <a:gd name="connsiteY2126" fmla="*/ 2514998 h 23283935"/>
              <a:gd name="connsiteX2127" fmla="*/ 16665310 w 16858358"/>
              <a:gd name="connsiteY2127" fmla="*/ 2625736 h 23283935"/>
              <a:gd name="connsiteX2128" fmla="*/ 16665310 w 16858358"/>
              <a:gd name="connsiteY2128" fmla="*/ 2625736 h 23283935"/>
              <a:gd name="connsiteX2129" fmla="*/ 16752032 w 16858358"/>
              <a:gd name="connsiteY2129" fmla="*/ 2669764 h 23283935"/>
              <a:gd name="connsiteX2130" fmla="*/ 16702668 w 16858358"/>
              <a:gd name="connsiteY2130" fmla="*/ 2659090 h 23283935"/>
              <a:gd name="connsiteX2131" fmla="*/ 16713341 w 16858358"/>
              <a:gd name="connsiteY2131" fmla="*/ 2631072 h 23283935"/>
              <a:gd name="connsiteX2132" fmla="*/ 16762707 w 16858358"/>
              <a:gd name="connsiteY2132" fmla="*/ 2641746 h 23283935"/>
              <a:gd name="connsiteX2133" fmla="*/ 16752032 w 16858358"/>
              <a:gd name="connsiteY2133" fmla="*/ 2669764 h 23283935"/>
              <a:gd name="connsiteX2134" fmla="*/ 16752032 w 16858358"/>
              <a:gd name="connsiteY2134" fmla="*/ 2669764 h 23283935"/>
              <a:gd name="connsiteX2135" fmla="*/ 15776740 w 16858358"/>
              <a:gd name="connsiteY2135" fmla="*/ 1635767 h 23283935"/>
              <a:gd name="connsiteX2136" fmla="*/ 15731377 w 16858358"/>
              <a:gd name="connsiteY2136" fmla="*/ 1630430 h 23283935"/>
              <a:gd name="connsiteX2137" fmla="*/ 15748723 w 16858358"/>
              <a:gd name="connsiteY2137" fmla="*/ 1590405 h 23283935"/>
              <a:gd name="connsiteX2138" fmla="*/ 15776740 w 16858358"/>
              <a:gd name="connsiteY2138" fmla="*/ 1635767 h 23283935"/>
              <a:gd name="connsiteX2139" fmla="*/ 15776740 w 16858358"/>
              <a:gd name="connsiteY2139" fmla="*/ 1635767 h 23283935"/>
              <a:gd name="connsiteX2140" fmla="*/ 16754702 w 16858358"/>
              <a:gd name="connsiteY2140" fmla="*/ 2561695 h 23283935"/>
              <a:gd name="connsiteX2141" fmla="*/ 16694663 w 16858358"/>
              <a:gd name="connsiteY2141" fmla="*/ 2477641 h 23283935"/>
              <a:gd name="connsiteX2142" fmla="*/ 16749365 w 16858358"/>
              <a:gd name="connsiteY2142" fmla="*/ 2497653 h 23283935"/>
              <a:gd name="connsiteX2143" fmla="*/ 16754702 w 16858358"/>
              <a:gd name="connsiteY2143" fmla="*/ 2561695 h 23283935"/>
              <a:gd name="connsiteX2144" fmla="*/ 16754702 w 16858358"/>
              <a:gd name="connsiteY2144" fmla="*/ 2561695 h 23283935"/>
              <a:gd name="connsiteX2145" fmla="*/ 15979536 w 16858358"/>
              <a:gd name="connsiteY2145" fmla="*/ 1766518 h 23283935"/>
              <a:gd name="connsiteX2146" fmla="*/ 15892814 w 16858358"/>
              <a:gd name="connsiteY2146" fmla="*/ 1711816 h 23283935"/>
              <a:gd name="connsiteX2147" fmla="*/ 15904822 w 16858358"/>
              <a:gd name="connsiteY2147" fmla="*/ 1690469 h 23283935"/>
              <a:gd name="connsiteX2148" fmla="*/ 15991544 w 16858358"/>
              <a:gd name="connsiteY2148" fmla="*/ 1745171 h 23283935"/>
              <a:gd name="connsiteX2149" fmla="*/ 16056920 w 16858358"/>
              <a:gd name="connsiteY2149" fmla="*/ 1814548 h 23283935"/>
              <a:gd name="connsiteX2150" fmla="*/ 15979536 w 16858358"/>
              <a:gd name="connsiteY2150" fmla="*/ 1766518 h 23283935"/>
              <a:gd name="connsiteX2151" fmla="*/ 15979536 w 16858358"/>
              <a:gd name="connsiteY2151" fmla="*/ 1766518 h 23283935"/>
              <a:gd name="connsiteX2152" fmla="*/ 13547310 w 16858358"/>
              <a:gd name="connsiteY2152" fmla="*/ 2740476 h 23283935"/>
              <a:gd name="connsiteX2153" fmla="*/ 13441908 w 16858358"/>
              <a:gd name="connsiteY2153" fmla="*/ 2755152 h 23283935"/>
              <a:gd name="connsiteX2154" fmla="*/ 13416559 w 16858358"/>
              <a:gd name="connsiteY2154" fmla="*/ 2744479 h 23283935"/>
              <a:gd name="connsiteX2155" fmla="*/ 13536636 w 16858358"/>
              <a:gd name="connsiteY2155" fmla="*/ 2703119 h 23283935"/>
              <a:gd name="connsiteX2156" fmla="*/ 13651376 w 16858358"/>
              <a:gd name="connsiteY2156" fmla="*/ 2757820 h 23283935"/>
              <a:gd name="connsiteX2157" fmla="*/ 13547310 w 16858358"/>
              <a:gd name="connsiteY2157" fmla="*/ 2740476 h 23283935"/>
              <a:gd name="connsiteX2158" fmla="*/ 13547310 w 16858358"/>
              <a:gd name="connsiteY2158" fmla="*/ 2740476 h 23283935"/>
              <a:gd name="connsiteX2159" fmla="*/ 13859510 w 16858358"/>
              <a:gd name="connsiteY2159" fmla="*/ 2720463 h 23283935"/>
              <a:gd name="connsiteX2160" fmla="*/ 13816815 w 16858358"/>
              <a:gd name="connsiteY2160" fmla="*/ 2733805 h 23283935"/>
              <a:gd name="connsiteX2161" fmla="*/ 13826156 w 16858358"/>
              <a:gd name="connsiteY2161" fmla="*/ 2687108 h 23283935"/>
              <a:gd name="connsiteX2162" fmla="*/ 13868849 w 16858358"/>
              <a:gd name="connsiteY2162" fmla="*/ 2673766 h 23283935"/>
              <a:gd name="connsiteX2163" fmla="*/ 13859510 w 16858358"/>
              <a:gd name="connsiteY2163" fmla="*/ 2720463 h 23283935"/>
              <a:gd name="connsiteX2164" fmla="*/ 13859510 w 16858358"/>
              <a:gd name="connsiteY2164" fmla="*/ 2720463 h 2328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6858358" h="23283935">
                <a:moveTo>
                  <a:pt x="1347480" y="20954830"/>
                </a:moveTo>
                <a:cubicBezTo>
                  <a:pt x="1318128" y="20976176"/>
                  <a:pt x="1308789" y="20960166"/>
                  <a:pt x="1314125" y="20894790"/>
                </a:cubicBezTo>
                <a:cubicBezTo>
                  <a:pt x="1318128" y="20849428"/>
                  <a:pt x="1322131" y="20849428"/>
                  <a:pt x="1343478" y="20889454"/>
                </a:cubicBezTo>
                <a:cubicBezTo>
                  <a:pt x="1356819" y="20917472"/>
                  <a:pt x="1359488" y="20946824"/>
                  <a:pt x="1347480" y="20954830"/>
                </a:cubicBezTo>
                <a:lnTo>
                  <a:pt x="1347480" y="20954830"/>
                </a:lnTo>
                <a:close/>
                <a:moveTo>
                  <a:pt x="16777382" y="3274152"/>
                </a:moveTo>
                <a:cubicBezTo>
                  <a:pt x="16741360" y="3286159"/>
                  <a:pt x="16728018" y="3304838"/>
                  <a:pt x="16745361" y="3323517"/>
                </a:cubicBezTo>
                <a:cubicBezTo>
                  <a:pt x="16765374" y="3343530"/>
                  <a:pt x="16748031" y="3363543"/>
                  <a:pt x="16687992" y="3386224"/>
                </a:cubicBezTo>
                <a:cubicBezTo>
                  <a:pt x="16633289" y="3407571"/>
                  <a:pt x="16614612" y="3424915"/>
                  <a:pt x="16639960" y="3434254"/>
                </a:cubicBezTo>
                <a:cubicBezTo>
                  <a:pt x="16662642" y="3442260"/>
                  <a:pt x="16643963" y="3494293"/>
                  <a:pt x="16595933" y="3557000"/>
                </a:cubicBezTo>
                <a:cubicBezTo>
                  <a:pt x="16513212" y="3665069"/>
                  <a:pt x="16458511" y="3689085"/>
                  <a:pt x="16409146" y="3639719"/>
                </a:cubicBezTo>
                <a:cubicBezTo>
                  <a:pt x="16393135" y="3623709"/>
                  <a:pt x="16407812" y="3615704"/>
                  <a:pt x="16447838" y="3619707"/>
                </a:cubicBezTo>
                <a:cubicBezTo>
                  <a:pt x="16483861" y="3623709"/>
                  <a:pt x="16501206" y="3615704"/>
                  <a:pt x="16487864" y="3601028"/>
                </a:cubicBezTo>
                <a:cubicBezTo>
                  <a:pt x="16474522" y="3587686"/>
                  <a:pt x="16441167" y="3581015"/>
                  <a:pt x="16413148" y="3586352"/>
                </a:cubicBezTo>
                <a:cubicBezTo>
                  <a:pt x="16385130" y="3591689"/>
                  <a:pt x="16358446" y="3579681"/>
                  <a:pt x="16353109" y="3561002"/>
                </a:cubicBezTo>
                <a:cubicBezTo>
                  <a:pt x="16347774" y="3542324"/>
                  <a:pt x="16325092" y="3538321"/>
                  <a:pt x="16306413" y="3551663"/>
                </a:cubicBezTo>
                <a:cubicBezTo>
                  <a:pt x="16285066" y="3566339"/>
                  <a:pt x="16287735" y="3585018"/>
                  <a:pt x="16314419" y="3594357"/>
                </a:cubicBezTo>
                <a:cubicBezTo>
                  <a:pt x="16341103" y="3605031"/>
                  <a:pt x="16339768" y="3611702"/>
                  <a:pt x="16311750" y="3611702"/>
                </a:cubicBezTo>
                <a:cubicBezTo>
                  <a:pt x="16286400" y="3611702"/>
                  <a:pt x="16250377" y="3589020"/>
                  <a:pt x="16233032" y="3561002"/>
                </a:cubicBezTo>
                <a:cubicBezTo>
                  <a:pt x="16209018" y="3522311"/>
                  <a:pt x="16193007" y="3519642"/>
                  <a:pt x="16170326" y="3551663"/>
                </a:cubicBezTo>
                <a:cubicBezTo>
                  <a:pt x="16152981" y="3574344"/>
                  <a:pt x="16112955" y="3591689"/>
                  <a:pt x="16079601" y="3587686"/>
                </a:cubicBezTo>
                <a:cubicBezTo>
                  <a:pt x="16046246" y="3585018"/>
                  <a:pt x="15984873" y="3599694"/>
                  <a:pt x="15939511" y="3621041"/>
                </a:cubicBezTo>
                <a:cubicBezTo>
                  <a:pt x="15872801" y="3653061"/>
                  <a:pt x="15866130" y="3671740"/>
                  <a:pt x="15898151" y="3733113"/>
                </a:cubicBezTo>
                <a:cubicBezTo>
                  <a:pt x="15938177" y="3809162"/>
                  <a:pt x="15906156" y="3903889"/>
                  <a:pt x="15840782" y="3905223"/>
                </a:cubicBezTo>
                <a:cubicBezTo>
                  <a:pt x="15819434" y="3905223"/>
                  <a:pt x="15815432" y="3919899"/>
                  <a:pt x="15831442" y="3935910"/>
                </a:cubicBezTo>
                <a:cubicBezTo>
                  <a:pt x="15854124" y="3959925"/>
                  <a:pt x="15848787" y="3963928"/>
                  <a:pt x="15806092" y="3955923"/>
                </a:cubicBezTo>
                <a:cubicBezTo>
                  <a:pt x="15775406" y="3950586"/>
                  <a:pt x="15740718" y="3953254"/>
                  <a:pt x="15728710" y="3962593"/>
                </a:cubicBezTo>
                <a:cubicBezTo>
                  <a:pt x="15716702" y="3971933"/>
                  <a:pt x="15734047" y="3978604"/>
                  <a:pt x="15768735" y="3977270"/>
                </a:cubicBezTo>
                <a:cubicBezTo>
                  <a:pt x="15854124" y="3973267"/>
                  <a:pt x="15888812" y="4014627"/>
                  <a:pt x="15832775" y="4054652"/>
                </a:cubicBezTo>
                <a:cubicBezTo>
                  <a:pt x="15807427" y="4073331"/>
                  <a:pt x="15804758" y="4104018"/>
                  <a:pt x="15827440" y="4126699"/>
                </a:cubicBezTo>
                <a:cubicBezTo>
                  <a:pt x="15858125" y="4157385"/>
                  <a:pt x="15852788" y="4165390"/>
                  <a:pt x="15807427" y="4160053"/>
                </a:cubicBezTo>
                <a:cubicBezTo>
                  <a:pt x="15763398" y="4154717"/>
                  <a:pt x="15755393" y="4165390"/>
                  <a:pt x="15772737" y="4200079"/>
                </a:cubicBezTo>
                <a:cubicBezTo>
                  <a:pt x="15786079" y="4226763"/>
                  <a:pt x="15782077" y="4257450"/>
                  <a:pt x="15763398" y="4270791"/>
                </a:cubicBezTo>
                <a:cubicBezTo>
                  <a:pt x="15744719" y="4284133"/>
                  <a:pt x="15748723" y="4305480"/>
                  <a:pt x="15775406" y="4320156"/>
                </a:cubicBezTo>
                <a:cubicBezTo>
                  <a:pt x="15802090" y="4336167"/>
                  <a:pt x="15808761" y="4362850"/>
                  <a:pt x="15790082" y="4388200"/>
                </a:cubicBezTo>
                <a:cubicBezTo>
                  <a:pt x="15772737" y="4412216"/>
                  <a:pt x="15775406" y="4456244"/>
                  <a:pt x="15795419" y="4489598"/>
                </a:cubicBezTo>
                <a:cubicBezTo>
                  <a:pt x="15820769" y="4530958"/>
                  <a:pt x="15838113" y="4538964"/>
                  <a:pt x="15850121" y="4514948"/>
                </a:cubicBezTo>
                <a:cubicBezTo>
                  <a:pt x="15860795" y="4496269"/>
                  <a:pt x="15852788" y="4464249"/>
                  <a:pt x="15834111" y="4445570"/>
                </a:cubicBezTo>
                <a:cubicBezTo>
                  <a:pt x="15815432" y="4426891"/>
                  <a:pt x="15815432" y="4400208"/>
                  <a:pt x="15834111" y="4386866"/>
                </a:cubicBezTo>
                <a:cubicBezTo>
                  <a:pt x="15852788" y="4373524"/>
                  <a:pt x="15858125" y="4352177"/>
                  <a:pt x="15843450" y="4337501"/>
                </a:cubicBezTo>
                <a:cubicBezTo>
                  <a:pt x="15830108" y="4324159"/>
                  <a:pt x="15850121" y="4290804"/>
                  <a:pt x="15886143" y="4265455"/>
                </a:cubicBezTo>
                <a:cubicBezTo>
                  <a:pt x="15922167" y="4240105"/>
                  <a:pt x="15963527" y="4228097"/>
                  <a:pt x="15975535" y="4240105"/>
                </a:cubicBezTo>
                <a:cubicBezTo>
                  <a:pt x="15987543" y="4253447"/>
                  <a:pt x="15970198" y="4277462"/>
                  <a:pt x="15934175" y="4296141"/>
                </a:cubicBezTo>
                <a:cubicBezTo>
                  <a:pt x="15883475" y="4322825"/>
                  <a:pt x="15880808" y="4340169"/>
                  <a:pt x="15922167" y="4382863"/>
                </a:cubicBezTo>
                <a:cubicBezTo>
                  <a:pt x="15948851" y="4412216"/>
                  <a:pt x="15954188" y="4425557"/>
                  <a:pt x="15931506" y="4413549"/>
                </a:cubicBezTo>
                <a:cubicBezTo>
                  <a:pt x="15875471" y="4382863"/>
                  <a:pt x="15839446" y="4410881"/>
                  <a:pt x="15880808" y="4453575"/>
                </a:cubicBezTo>
                <a:cubicBezTo>
                  <a:pt x="15928838" y="4502940"/>
                  <a:pt x="15890146" y="4561645"/>
                  <a:pt x="15796753" y="4581657"/>
                </a:cubicBezTo>
                <a:cubicBezTo>
                  <a:pt x="15751390" y="4590997"/>
                  <a:pt x="15727376" y="4607007"/>
                  <a:pt x="15740718" y="4620349"/>
                </a:cubicBezTo>
                <a:cubicBezTo>
                  <a:pt x="15752724" y="4632357"/>
                  <a:pt x="15780743" y="4639028"/>
                  <a:pt x="15802090" y="4635025"/>
                </a:cubicBezTo>
                <a:cubicBezTo>
                  <a:pt x="15826105" y="4629688"/>
                  <a:pt x="15830108" y="4645699"/>
                  <a:pt x="15814098" y="4676385"/>
                </a:cubicBezTo>
                <a:cubicBezTo>
                  <a:pt x="15736714" y="4811138"/>
                  <a:pt x="15695355" y="4924544"/>
                  <a:pt x="15715368" y="4944557"/>
                </a:cubicBezTo>
                <a:cubicBezTo>
                  <a:pt x="15727376" y="4957899"/>
                  <a:pt x="15722039" y="4965904"/>
                  <a:pt x="15702026" y="4965904"/>
                </a:cubicBezTo>
                <a:cubicBezTo>
                  <a:pt x="15683347" y="4965904"/>
                  <a:pt x="15691352" y="4983248"/>
                  <a:pt x="15720705" y="5007264"/>
                </a:cubicBezTo>
                <a:cubicBezTo>
                  <a:pt x="15750056" y="5029945"/>
                  <a:pt x="15779408" y="5069971"/>
                  <a:pt x="15787414" y="5097989"/>
                </a:cubicBezTo>
                <a:cubicBezTo>
                  <a:pt x="15798087" y="5135346"/>
                  <a:pt x="15790082" y="5135346"/>
                  <a:pt x="15752724" y="5097989"/>
                </a:cubicBezTo>
                <a:cubicBezTo>
                  <a:pt x="15714034" y="5057963"/>
                  <a:pt x="15711365" y="5067302"/>
                  <a:pt x="15740718" y="5143351"/>
                </a:cubicBezTo>
                <a:cubicBezTo>
                  <a:pt x="15786079" y="5263428"/>
                  <a:pt x="15796753" y="5274102"/>
                  <a:pt x="15891480" y="5292781"/>
                </a:cubicBezTo>
                <a:cubicBezTo>
                  <a:pt x="15956856" y="5306122"/>
                  <a:pt x="15968864" y="5316796"/>
                  <a:pt x="15962193" y="5352819"/>
                </a:cubicBezTo>
                <a:cubicBezTo>
                  <a:pt x="15955522" y="5383505"/>
                  <a:pt x="15962193" y="5391511"/>
                  <a:pt x="15980872" y="5378169"/>
                </a:cubicBezTo>
                <a:cubicBezTo>
                  <a:pt x="15995548" y="5367495"/>
                  <a:pt x="16019562" y="5370163"/>
                  <a:pt x="16032904" y="5383505"/>
                </a:cubicBezTo>
                <a:cubicBezTo>
                  <a:pt x="16046246" y="5398181"/>
                  <a:pt x="16035573" y="5423531"/>
                  <a:pt x="16007556" y="5443544"/>
                </a:cubicBezTo>
                <a:cubicBezTo>
                  <a:pt x="15979536" y="5463557"/>
                  <a:pt x="15971532" y="5480901"/>
                  <a:pt x="15990211" y="5484904"/>
                </a:cubicBezTo>
                <a:cubicBezTo>
                  <a:pt x="16007556" y="5487572"/>
                  <a:pt x="16020898" y="5520927"/>
                  <a:pt x="16020898" y="5556950"/>
                </a:cubicBezTo>
                <a:cubicBezTo>
                  <a:pt x="16020898" y="5623659"/>
                  <a:pt x="16108954" y="5749073"/>
                  <a:pt x="16139639" y="5726392"/>
                </a:cubicBezTo>
                <a:cubicBezTo>
                  <a:pt x="16148979" y="5719721"/>
                  <a:pt x="16199678" y="5746405"/>
                  <a:pt x="16251711" y="5785096"/>
                </a:cubicBezTo>
                <a:cubicBezTo>
                  <a:pt x="16326426" y="5841132"/>
                  <a:pt x="16342437" y="5845135"/>
                  <a:pt x="16329095" y="5803775"/>
                </a:cubicBezTo>
                <a:cubicBezTo>
                  <a:pt x="16317087" y="5765084"/>
                  <a:pt x="16331763" y="5773089"/>
                  <a:pt x="16386464" y="5835795"/>
                </a:cubicBezTo>
                <a:cubicBezTo>
                  <a:pt x="16482527" y="5943865"/>
                  <a:pt x="16463848" y="5953204"/>
                  <a:pt x="16322424" y="5869150"/>
                </a:cubicBezTo>
                <a:cubicBezTo>
                  <a:pt x="16214355" y="5805109"/>
                  <a:pt x="16138305" y="5810446"/>
                  <a:pt x="16159652" y="5881158"/>
                </a:cubicBezTo>
                <a:cubicBezTo>
                  <a:pt x="16164989" y="5899837"/>
                  <a:pt x="16185002" y="5907842"/>
                  <a:pt x="16199678" y="5897168"/>
                </a:cubicBezTo>
                <a:cubicBezTo>
                  <a:pt x="16219690" y="5882492"/>
                  <a:pt x="16225028" y="5890497"/>
                  <a:pt x="16218357" y="5923852"/>
                </a:cubicBezTo>
                <a:cubicBezTo>
                  <a:pt x="16210352" y="5959875"/>
                  <a:pt x="16187671" y="5955872"/>
                  <a:pt x="16114291" y="5903839"/>
                </a:cubicBezTo>
                <a:cubicBezTo>
                  <a:pt x="16063591" y="5867816"/>
                  <a:pt x="15991544" y="5817117"/>
                  <a:pt x="15959523" y="5795770"/>
                </a:cubicBezTo>
                <a:cubicBezTo>
                  <a:pt x="15927504" y="5773089"/>
                  <a:pt x="15848787" y="5709047"/>
                  <a:pt x="15788748" y="5654346"/>
                </a:cubicBezTo>
                <a:cubicBezTo>
                  <a:pt x="15728710" y="5600978"/>
                  <a:pt x="15633983" y="5538271"/>
                  <a:pt x="15583283" y="5519593"/>
                </a:cubicBezTo>
                <a:cubicBezTo>
                  <a:pt x="15512570" y="5494243"/>
                  <a:pt x="15492557" y="5476899"/>
                  <a:pt x="15504565" y="5454217"/>
                </a:cubicBezTo>
                <a:cubicBezTo>
                  <a:pt x="15513905" y="5436873"/>
                  <a:pt x="15504565" y="5419529"/>
                  <a:pt x="15485886" y="5415526"/>
                </a:cubicBezTo>
                <a:cubicBezTo>
                  <a:pt x="15467209" y="5411523"/>
                  <a:pt x="15456535" y="5448881"/>
                  <a:pt x="15463206" y="5499580"/>
                </a:cubicBezTo>
                <a:cubicBezTo>
                  <a:pt x="15473880" y="5579631"/>
                  <a:pt x="15471210" y="5583634"/>
                  <a:pt x="15439190" y="5532935"/>
                </a:cubicBezTo>
                <a:cubicBezTo>
                  <a:pt x="15409838" y="5484904"/>
                  <a:pt x="15405835" y="5484904"/>
                  <a:pt x="15416509" y="5528932"/>
                </a:cubicBezTo>
                <a:cubicBezTo>
                  <a:pt x="15427183" y="5570292"/>
                  <a:pt x="15445861" y="5584968"/>
                  <a:pt x="15495227" y="5587636"/>
                </a:cubicBezTo>
                <a:cubicBezTo>
                  <a:pt x="15576612" y="5592973"/>
                  <a:pt x="15607299" y="5654346"/>
                  <a:pt x="15555265" y="5709047"/>
                </a:cubicBezTo>
                <a:cubicBezTo>
                  <a:pt x="15525912" y="5738400"/>
                  <a:pt x="15501897" y="5739734"/>
                  <a:pt x="15475214" y="5713050"/>
                </a:cubicBezTo>
                <a:cubicBezTo>
                  <a:pt x="15452531" y="5689035"/>
                  <a:pt x="15429851" y="5687700"/>
                  <a:pt x="15419177" y="5709047"/>
                </a:cubicBezTo>
                <a:cubicBezTo>
                  <a:pt x="15408504" y="5727726"/>
                  <a:pt x="15361808" y="5742402"/>
                  <a:pt x="15312442" y="5741068"/>
                </a:cubicBezTo>
                <a:cubicBezTo>
                  <a:pt x="15240397" y="5738400"/>
                  <a:pt x="15221718" y="5749073"/>
                  <a:pt x="15209710" y="5799773"/>
                </a:cubicBezTo>
                <a:cubicBezTo>
                  <a:pt x="15201705" y="5835795"/>
                  <a:pt x="15180358" y="5857143"/>
                  <a:pt x="15160345" y="5850472"/>
                </a:cubicBezTo>
                <a:cubicBezTo>
                  <a:pt x="15109645" y="5834461"/>
                  <a:pt x="15054944" y="5862479"/>
                  <a:pt x="15081628" y="5890497"/>
                </a:cubicBezTo>
                <a:cubicBezTo>
                  <a:pt x="15094970" y="5903839"/>
                  <a:pt x="15082962" y="5918515"/>
                  <a:pt x="15052275" y="5925186"/>
                </a:cubicBezTo>
                <a:cubicBezTo>
                  <a:pt x="15018920" y="5931857"/>
                  <a:pt x="15014918" y="5942531"/>
                  <a:pt x="15041602" y="5953204"/>
                </a:cubicBezTo>
                <a:cubicBezTo>
                  <a:pt x="15065616" y="5962543"/>
                  <a:pt x="15069620" y="6007906"/>
                  <a:pt x="15050941" y="6058605"/>
                </a:cubicBezTo>
                <a:cubicBezTo>
                  <a:pt x="15012249" y="6166675"/>
                  <a:pt x="14982897" y="6190690"/>
                  <a:pt x="14961551" y="6135988"/>
                </a:cubicBezTo>
                <a:cubicBezTo>
                  <a:pt x="14953546" y="6113307"/>
                  <a:pt x="14949543" y="6131986"/>
                  <a:pt x="14954880" y="6176014"/>
                </a:cubicBezTo>
                <a:cubicBezTo>
                  <a:pt x="14966888" y="6280081"/>
                  <a:pt x="14908183" y="6401492"/>
                  <a:pt x="14837470" y="6420171"/>
                </a:cubicBezTo>
                <a:cubicBezTo>
                  <a:pt x="14800114" y="6429510"/>
                  <a:pt x="14792108" y="6448188"/>
                  <a:pt x="14814790" y="6470870"/>
                </a:cubicBezTo>
                <a:cubicBezTo>
                  <a:pt x="14853482" y="6510895"/>
                  <a:pt x="14833469" y="6570934"/>
                  <a:pt x="14761422" y="6622967"/>
                </a:cubicBezTo>
                <a:cubicBezTo>
                  <a:pt x="14734738" y="6642980"/>
                  <a:pt x="14708055" y="6689677"/>
                  <a:pt x="14701384" y="6728368"/>
                </a:cubicBezTo>
                <a:cubicBezTo>
                  <a:pt x="14694713" y="6767060"/>
                  <a:pt x="14649350" y="6833769"/>
                  <a:pt x="14601320" y="6877797"/>
                </a:cubicBezTo>
                <a:cubicBezTo>
                  <a:pt x="14545283" y="6927163"/>
                  <a:pt x="14525270" y="6968522"/>
                  <a:pt x="14546618" y="6989870"/>
                </a:cubicBezTo>
                <a:cubicBezTo>
                  <a:pt x="14565295" y="7008548"/>
                  <a:pt x="14557291" y="7045905"/>
                  <a:pt x="14531941" y="7069921"/>
                </a:cubicBezTo>
                <a:cubicBezTo>
                  <a:pt x="14461230" y="7137964"/>
                  <a:pt x="14315803" y="7400800"/>
                  <a:pt x="14313135" y="7466175"/>
                </a:cubicBezTo>
                <a:cubicBezTo>
                  <a:pt x="14311799" y="7496862"/>
                  <a:pt x="14282448" y="7552897"/>
                  <a:pt x="14247759" y="7587586"/>
                </a:cubicBezTo>
                <a:cubicBezTo>
                  <a:pt x="14213071" y="7622275"/>
                  <a:pt x="14183718" y="7674309"/>
                  <a:pt x="14182384" y="7699658"/>
                </a:cubicBezTo>
                <a:cubicBezTo>
                  <a:pt x="14181050" y="7725008"/>
                  <a:pt x="14163705" y="7743687"/>
                  <a:pt x="14146361" y="7741018"/>
                </a:cubicBezTo>
                <a:cubicBezTo>
                  <a:pt x="14127682" y="7737016"/>
                  <a:pt x="14119677" y="7754360"/>
                  <a:pt x="14127682" y="7781044"/>
                </a:cubicBezTo>
                <a:cubicBezTo>
                  <a:pt x="14135687" y="7806393"/>
                  <a:pt x="14113006" y="7850422"/>
                  <a:pt x="14075648" y="7879773"/>
                </a:cubicBezTo>
                <a:cubicBezTo>
                  <a:pt x="14039626" y="7909126"/>
                  <a:pt x="14018278" y="7941147"/>
                  <a:pt x="14027618" y="7951820"/>
                </a:cubicBezTo>
                <a:cubicBezTo>
                  <a:pt x="14062307" y="7987843"/>
                  <a:pt x="13959575" y="8165290"/>
                  <a:pt x="13908875" y="8155951"/>
                </a:cubicBezTo>
                <a:cubicBezTo>
                  <a:pt x="13879523" y="8150614"/>
                  <a:pt x="13864846" y="8175964"/>
                  <a:pt x="13864846" y="8227997"/>
                </a:cubicBezTo>
                <a:cubicBezTo>
                  <a:pt x="13864846" y="8272025"/>
                  <a:pt x="13850170" y="8318722"/>
                  <a:pt x="13831491" y="8333398"/>
                </a:cubicBezTo>
                <a:cubicBezTo>
                  <a:pt x="13812814" y="8348074"/>
                  <a:pt x="13778124" y="8408113"/>
                  <a:pt x="13754109" y="8468151"/>
                </a:cubicBezTo>
                <a:cubicBezTo>
                  <a:pt x="13730093" y="8528190"/>
                  <a:pt x="13698072" y="8577555"/>
                  <a:pt x="13680729" y="8577555"/>
                </a:cubicBezTo>
                <a:cubicBezTo>
                  <a:pt x="13663384" y="8577555"/>
                  <a:pt x="13652710" y="8605572"/>
                  <a:pt x="13654045" y="8640261"/>
                </a:cubicBezTo>
                <a:cubicBezTo>
                  <a:pt x="13655379" y="8674950"/>
                  <a:pt x="13631364" y="8740325"/>
                  <a:pt x="13598009" y="8788357"/>
                </a:cubicBezTo>
                <a:cubicBezTo>
                  <a:pt x="13565988" y="8835053"/>
                  <a:pt x="13459253" y="9024508"/>
                  <a:pt x="13360523" y="9208626"/>
                </a:cubicBezTo>
                <a:cubicBezTo>
                  <a:pt x="13261793" y="9392744"/>
                  <a:pt x="13168400" y="9543507"/>
                  <a:pt x="13149721" y="9543507"/>
                </a:cubicBezTo>
                <a:cubicBezTo>
                  <a:pt x="13132376" y="9543507"/>
                  <a:pt x="13131042" y="9556849"/>
                  <a:pt x="13147053" y="9574194"/>
                </a:cubicBezTo>
                <a:cubicBezTo>
                  <a:pt x="13163063" y="9591539"/>
                  <a:pt x="13151055" y="9611552"/>
                  <a:pt x="13119034" y="9622225"/>
                </a:cubicBezTo>
                <a:cubicBezTo>
                  <a:pt x="13085680" y="9632898"/>
                  <a:pt x="13068335" y="9647574"/>
                  <a:pt x="13077675" y="9656914"/>
                </a:cubicBezTo>
                <a:cubicBezTo>
                  <a:pt x="13099022" y="9678261"/>
                  <a:pt x="13014968" y="9866381"/>
                  <a:pt x="12953595" y="9935759"/>
                </a:cubicBezTo>
                <a:cubicBezTo>
                  <a:pt x="12928245" y="9965112"/>
                  <a:pt x="12904230" y="10009140"/>
                  <a:pt x="12901562" y="10033155"/>
                </a:cubicBezTo>
                <a:cubicBezTo>
                  <a:pt x="12900228" y="10055836"/>
                  <a:pt x="12873544" y="10113206"/>
                  <a:pt x="12844192" y="10157235"/>
                </a:cubicBezTo>
                <a:cubicBezTo>
                  <a:pt x="12774814" y="10263970"/>
                  <a:pt x="12442600" y="10851013"/>
                  <a:pt x="12433261" y="10884368"/>
                </a:cubicBezTo>
                <a:cubicBezTo>
                  <a:pt x="12429258" y="10899044"/>
                  <a:pt x="12398572" y="10952412"/>
                  <a:pt x="12365217" y="11003111"/>
                </a:cubicBezTo>
                <a:cubicBezTo>
                  <a:pt x="12331863" y="11053810"/>
                  <a:pt x="12294505" y="11120519"/>
                  <a:pt x="12282497" y="11151206"/>
                </a:cubicBezTo>
                <a:cubicBezTo>
                  <a:pt x="12251811" y="11224586"/>
                  <a:pt x="11803524" y="11997082"/>
                  <a:pt x="11756827" y="12055786"/>
                </a:cubicBezTo>
                <a:cubicBezTo>
                  <a:pt x="11735480" y="12082470"/>
                  <a:pt x="11727475" y="12114491"/>
                  <a:pt x="11739483" y="12126499"/>
                </a:cubicBezTo>
                <a:cubicBezTo>
                  <a:pt x="11751490" y="12138506"/>
                  <a:pt x="11743485" y="12161187"/>
                  <a:pt x="11723472" y="12175863"/>
                </a:cubicBezTo>
                <a:cubicBezTo>
                  <a:pt x="11628745" y="12249243"/>
                  <a:pt x="11595390" y="12287935"/>
                  <a:pt x="11611400" y="12305279"/>
                </a:cubicBezTo>
                <a:cubicBezTo>
                  <a:pt x="11620740" y="12314619"/>
                  <a:pt x="11606064" y="12346640"/>
                  <a:pt x="11578045" y="12378660"/>
                </a:cubicBezTo>
                <a:cubicBezTo>
                  <a:pt x="11538020" y="12425357"/>
                  <a:pt x="11273850" y="12884318"/>
                  <a:pt x="11211143" y="13019071"/>
                </a:cubicBezTo>
                <a:cubicBezTo>
                  <a:pt x="11200470" y="13041752"/>
                  <a:pt x="11153773" y="13113799"/>
                  <a:pt x="11105743" y="13181842"/>
                </a:cubicBezTo>
                <a:cubicBezTo>
                  <a:pt x="11057712" y="13249885"/>
                  <a:pt x="10980329" y="13369962"/>
                  <a:pt x="10932298" y="13448680"/>
                </a:cubicBezTo>
                <a:cubicBezTo>
                  <a:pt x="10720162" y="13800906"/>
                  <a:pt x="10654786" y="13906308"/>
                  <a:pt x="10629437" y="13932991"/>
                </a:cubicBezTo>
                <a:cubicBezTo>
                  <a:pt x="10613427" y="13950335"/>
                  <a:pt x="10593414" y="13981022"/>
                  <a:pt x="10584074" y="14005036"/>
                </a:cubicBezTo>
                <a:cubicBezTo>
                  <a:pt x="10574735" y="14027718"/>
                  <a:pt x="10518699" y="14121112"/>
                  <a:pt x="10461329" y="14210502"/>
                </a:cubicBezTo>
                <a:cubicBezTo>
                  <a:pt x="10403959" y="14299893"/>
                  <a:pt x="10323907" y="14433312"/>
                  <a:pt x="10283882" y="14504023"/>
                </a:cubicBezTo>
                <a:cubicBezTo>
                  <a:pt x="10243856" y="14574736"/>
                  <a:pt x="10202496" y="14637442"/>
                  <a:pt x="10191823" y="14642779"/>
                </a:cubicBezTo>
                <a:cubicBezTo>
                  <a:pt x="10153131" y="14662792"/>
                  <a:pt x="10109103" y="14761523"/>
                  <a:pt x="10130450" y="14782869"/>
                </a:cubicBezTo>
                <a:cubicBezTo>
                  <a:pt x="10142458" y="14794877"/>
                  <a:pt x="10125114" y="14822895"/>
                  <a:pt x="10093093" y="14845576"/>
                </a:cubicBezTo>
                <a:cubicBezTo>
                  <a:pt x="10061072" y="14868258"/>
                  <a:pt x="9989026" y="14964319"/>
                  <a:pt x="9934324" y="15060381"/>
                </a:cubicBezTo>
                <a:cubicBezTo>
                  <a:pt x="9796902" y="15296532"/>
                  <a:pt x="9586101" y="15624743"/>
                  <a:pt x="9540738" y="15672773"/>
                </a:cubicBezTo>
                <a:cubicBezTo>
                  <a:pt x="9520725" y="15694121"/>
                  <a:pt x="9487370" y="15746153"/>
                  <a:pt x="9468692" y="15784845"/>
                </a:cubicBezTo>
                <a:cubicBezTo>
                  <a:pt x="9450013" y="15824871"/>
                  <a:pt x="9417993" y="15868900"/>
                  <a:pt x="9400648" y="15880908"/>
                </a:cubicBezTo>
                <a:cubicBezTo>
                  <a:pt x="9381970" y="15894250"/>
                  <a:pt x="9360622" y="15926269"/>
                  <a:pt x="9351284" y="15954288"/>
                </a:cubicBezTo>
                <a:cubicBezTo>
                  <a:pt x="9336607" y="15998316"/>
                  <a:pt x="9220532" y="16194442"/>
                  <a:pt x="9189846" y="16225128"/>
                </a:cubicBezTo>
                <a:cubicBezTo>
                  <a:pt x="9127139" y="16290503"/>
                  <a:pt x="8919006" y="16633389"/>
                  <a:pt x="8894991" y="16713441"/>
                </a:cubicBezTo>
                <a:cubicBezTo>
                  <a:pt x="8874978" y="16777482"/>
                  <a:pt x="8860301" y="16798830"/>
                  <a:pt x="8766908" y="16894892"/>
                </a:cubicBezTo>
                <a:cubicBezTo>
                  <a:pt x="8734888" y="16928246"/>
                  <a:pt x="8681520" y="17002960"/>
                  <a:pt x="8646831" y="17064334"/>
                </a:cubicBezTo>
                <a:cubicBezTo>
                  <a:pt x="8612142" y="17125706"/>
                  <a:pt x="8562777" y="17189748"/>
                  <a:pt x="8536093" y="17208426"/>
                </a:cubicBezTo>
                <a:cubicBezTo>
                  <a:pt x="8508076" y="17228440"/>
                  <a:pt x="8488063" y="17269798"/>
                  <a:pt x="8489397" y="17304488"/>
                </a:cubicBezTo>
                <a:cubicBezTo>
                  <a:pt x="8490731" y="17337842"/>
                  <a:pt x="8457377" y="17389876"/>
                  <a:pt x="8416016" y="17417894"/>
                </a:cubicBezTo>
                <a:cubicBezTo>
                  <a:pt x="8375991" y="17447244"/>
                  <a:pt x="8342636" y="17491274"/>
                  <a:pt x="8343971" y="17515290"/>
                </a:cubicBezTo>
                <a:cubicBezTo>
                  <a:pt x="8345305" y="17539304"/>
                  <a:pt x="8335965" y="17572660"/>
                  <a:pt x="8322623" y="17588670"/>
                </a:cubicBezTo>
                <a:cubicBezTo>
                  <a:pt x="8309281" y="17604680"/>
                  <a:pt x="8289268" y="17634032"/>
                  <a:pt x="8278595" y="17655380"/>
                </a:cubicBezTo>
                <a:cubicBezTo>
                  <a:pt x="8214554" y="17774122"/>
                  <a:pt x="8150513" y="17858176"/>
                  <a:pt x="8091809" y="17899536"/>
                </a:cubicBezTo>
                <a:cubicBezTo>
                  <a:pt x="8055785" y="17924886"/>
                  <a:pt x="8014426" y="17982256"/>
                  <a:pt x="8001084" y="18024950"/>
                </a:cubicBezTo>
                <a:cubicBezTo>
                  <a:pt x="7955721" y="18170376"/>
                  <a:pt x="7807626" y="18427874"/>
                  <a:pt x="7715567" y="18522602"/>
                </a:cubicBezTo>
                <a:cubicBezTo>
                  <a:pt x="7664868" y="18574634"/>
                  <a:pt x="7606163" y="18654686"/>
                  <a:pt x="7583483" y="18706720"/>
                </a:cubicBezTo>
                <a:cubicBezTo>
                  <a:pt x="7560801" y="18757420"/>
                  <a:pt x="7531449" y="18801448"/>
                  <a:pt x="7518107" y="18804116"/>
                </a:cubicBezTo>
                <a:cubicBezTo>
                  <a:pt x="7504765" y="18808118"/>
                  <a:pt x="7456735" y="18873494"/>
                  <a:pt x="7407369" y="18952212"/>
                </a:cubicBezTo>
                <a:cubicBezTo>
                  <a:pt x="7358004" y="19030928"/>
                  <a:pt x="7316645" y="19098972"/>
                  <a:pt x="7312642" y="19105644"/>
                </a:cubicBezTo>
                <a:cubicBezTo>
                  <a:pt x="7308639" y="19112314"/>
                  <a:pt x="7283290" y="19145668"/>
                  <a:pt x="7253938" y="19183026"/>
                </a:cubicBezTo>
                <a:cubicBezTo>
                  <a:pt x="7193899" y="19260408"/>
                  <a:pt x="7080493" y="19425848"/>
                  <a:pt x="6965752" y="19604630"/>
                </a:cubicBezTo>
                <a:cubicBezTo>
                  <a:pt x="6919056" y="19675342"/>
                  <a:pt x="6832333" y="19775406"/>
                  <a:pt x="6769627" y="19827440"/>
                </a:cubicBezTo>
                <a:cubicBezTo>
                  <a:pt x="6708254" y="19878140"/>
                  <a:pt x="6660223" y="19935508"/>
                  <a:pt x="6664226" y="19952854"/>
                </a:cubicBezTo>
                <a:cubicBezTo>
                  <a:pt x="6673565" y="19996882"/>
                  <a:pt x="6621532" y="20112956"/>
                  <a:pt x="6561493" y="20181000"/>
                </a:cubicBezTo>
                <a:cubicBezTo>
                  <a:pt x="6509460" y="20239704"/>
                  <a:pt x="6390717" y="20390468"/>
                  <a:pt x="6063840" y="20813406"/>
                </a:cubicBezTo>
                <a:cubicBezTo>
                  <a:pt x="5975784" y="20926812"/>
                  <a:pt x="5875720" y="21042886"/>
                  <a:pt x="5841031" y="21070904"/>
                </a:cubicBezTo>
                <a:cubicBezTo>
                  <a:pt x="5806342" y="21098922"/>
                  <a:pt x="5768984" y="21142950"/>
                  <a:pt x="5759645" y="21166966"/>
                </a:cubicBezTo>
                <a:cubicBezTo>
                  <a:pt x="5750306" y="21190982"/>
                  <a:pt x="5716951" y="21235008"/>
                  <a:pt x="5688933" y="21260358"/>
                </a:cubicBezTo>
                <a:cubicBezTo>
                  <a:pt x="5660915" y="21287042"/>
                  <a:pt x="5636900" y="21321732"/>
                  <a:pt x="5636900" y="21336408"/>
                </a:cubicBezTo>
                <a:cubicBezTo>
                  <a:pt x="5638234" y="21351084"/>
                  <a:pt x="5608882" y="21384440"/>
                  <a:pt x="5570190" y="21412456"/>
                </a:cubicBezTo>
                <a:cubicBezTo>
                  <a:pt x="5532833" y="21439140"/>
                  <a:pt x="5442108" y="21539204"/>
                  <a:pt x="5370062" y="21633932"/>
                </a:cubicBezTo>
                <a:cubicBezTo>
                  <a:pt x="5298016" y="21729992"/>
                  <a:pt x="5220632" y="21810044"/>
                  <a:pt x="5200620" y="21814048"/>
                </a:cubicBezTo>
                <a:cubicBezTo>
                  <a:pt x="5179273" y="21818050"/>
                  <a:pt x="5167265" y="21838064"/>
                  <a:pt x="5173936" y="21860744"/>
                </a:cubicBezTo>
                <a:cubicBezTo>
                  <a:pt x="5181941" y="21888762"/>
                  <a:pt x="5165931" y="21898102"/>
                  <a:pt x="5116566" y="21892766"/>
                </a:cubicBezTo>
                <a:cubicBezTo>
                  <a:pt x="5060530" y="21886094"/>
                  <a:pt x="5057862" y="21888762"/>
                  <a:pt x="5100555" y="21906106"/>
                </a:cubicBezTo>
                <a:cubicBezTo>
                  <a:pt x="5143250" y="21922116"/>
                  <a:pt x="5137913" y="21934124"/>
                  <a:pt x="5073872" y="21964812"/>
                </a:cubicBezTo>
                <a:cubicBezTo>
                  <a:pt x="5029844" y="21986158"/>
                  <a:pt x="5005828" y="22007504"/>
                  <a:pt x="5020504" y="22012842"/>
                </a:cubicBezTo>
                <a:cubicBezTo>
                  <a:pt x="5035180" y="22018180"/>
                  <a:pt x="5000491" y="22068878"/>
                  <a:pt x="4947124" y="22123578"/>
                </a:cubicBezTo>
                <a:cubicBezTo>
                  <a:pt x="4811037" y="22262334"/>
                  <a:pt x="4793692" y="22274342"/>
                  <a:pt x="4716309" y="22293022"/>
                </a:cubicBezTo>
                <a:cubicBezTo>
                  <a:pt x="4666944" y="22305030"/>
                  <a:pt x="4657605" y="22318372"/>
                  <a:pt x="4684289" y="22337050"/>
                </a:cubicBezTo>
                <a:cubicBezTo>
                  <a:pt x="4705636" y="22353060"/>
                  <a:pt x="4702967" y="22381078"/>
                  <a:pt x="4677618" y="22403758"/>
                </a:cubicBezTo>
                <a:cubicBezTo>
                  <a:pt x="4652268" y="22426440"/>
                  <a:pt x="4634923" y="22475806"/>
                  <a:pt x="4636258" y="22517164"/>
                </a:cubicBezTo>
                <a:cubicBezTo>
                  <a:pt x="4638926" y="22578538"/>
                  <a:pt x="4632255" y="22585210"/>
                  <a:pt x="4596232" y="22557190"/>
                </a:cubicBezTo>
                <a:cubicBezTo>
                  <a:pt x="4565546" y="22533176"/>
                  <a:pt x="4537528" y="22539846"/>
                  <a:pt x="4504173" y="22578538"/>
                </a:cubicBezTo>
                <a:cubicBezTo>
                  <a:pt x="4461479" y="22626570"/>
                  <a:pt x="4462813" y="22631906"/>
                  <a:pt x="4517515" y="22619898"/>
                </a:cubicBezTo>
                <a:cubicBezTo>
                  <a:pt x="4568214" y="22607890"/>
                  <a:pt x="4569548" y="22617228"/>
                  <a:pt x="4518849" y="22669262"/>
                </a:cubicBezTo>
                <a:cubicBezTo>
                  <a:pt x="4468150" y="22721296"/>
                  <a:pt x="4456142" y="22723964"/>
                  <a:pt x="4449471" y="22682604"/>
                </a:cubicBezTo>
                <a:cubicBezTo>
                  <a:pt x="4442800" y="22643912"/>
                  <a:pt x="4436129" y="22641244"/>
                  <a:pt x="4420119" y="22673266"/>
                </a:cubicBezTo>
                <a:cubicBezTo>
                  <a:pt x="4409445" y="22694612"/>
                  <a:pt x="4416116" y="22733304"/>
                  <a:pt x="4436129" y="22755984"/>
                </a:cubicBezTo>
                <a:cubicBezTo>
                  <a:pt x="4460144" y="22782668"/>
                  <a:pt x="4458811" y="22789340"/>
                  <a:pt x="4432127" y="22774664"/>
                </a:cubicBezTo>
                <a:cubicBezTo>
                  <a:pt x="4370754" y="22741310"/>
                  <a:pt x="4318721" y="22794676"/>
                  <a:pt x="4312050" y="22898744"/>
                </a:cubicBezTo>
                <a:cubicBezTo>
                  <a:pt x="4308047" y="22957448"/>
                  <a:pt x="4320055" y="22985466"/>
                  <a:pt x="4345404" y="22981464"/>
                </a:cubicBezTo>
                <a:cubicBezTo>
                  <a:pt x="4406777" y="22969456"/>
                  <a:pt x="4432127" y="23012150"/>
                  <a:pt x="4381427" y="23041502"/>
                </a:cubicBezTo>
                <a:cubicBezTo>
                  <a:pt x="4353409" y="23057512"/>
                  <a:pt x="4328060" y="23053510"/>
                  <a:pt x="4316052" y="23029494"/>
                </a:cubicBezTo>
                <a:cubicBezTo>
                  <a:pt x="4289368" y="22977460"/>
                  <a:pt x="4269355" y="22993472"/>
                  <a:pt x="4272024" y="23065518"/>
                </a:cubicBezTo>
                <a:cubicBezTo>
                  <a:pt x="4273358" y="23121554"/>
                  <a:pt x="4268021" y="23125556"/>
                  <a:pt x="4201312" y="23112214"/>
                </a:cubicBezTo>
                <a:cubicBezTo>
                  <a:pt x="4161286" y="23104208"/>
                  <a:pt x="4118592" y="23114882"/>
                  <a:pt x="4109253" y="23136228"/>
                </a:cubicBezTo>
                <a:cubicBezTo>
                  <a:pt x="4098579" y="23157576"/>
                  <a:pt x="4075898" y="23160244"/>
                  <a:pt x="4057219" y="23140232"/>
                </a:cubicBezTo>
                <a:cubicBezTo>
                  <a:pt x="4038541" y="23121554"/>
                  <a:pt x="3995847" y="23104208"/>
                  <a:pt x="3959823" y="23098872"/>
                </a:cubicBezTo>
                <a:cubicBezTo>
                  <a:pt x="3887777" y="23090866"/>
                  <a:pt x="3903788" y="23113548"/>
                  <a:pt x="3999849" y="23156242"/>
                </a:cubicBezTo>
                <a:cubicBezTo>
                  <a:pt x="4047880" y="23177588"/>
                  <a:pt x="4061222" y="23192266"/>
                  <a:pt x="4045212" y="23204272"/>
                </a:cubicBezTo>
                <a:cubicBezTo>
                  <a:pt x="4031870" y="23213612"/>
                  <a:pt x="3981170" y="23190930"/>
                  <a:pt x="3934474" y="23156242"/>
                </a:cubicBezTo>
                <a:cubicBezTo>
                  <a:pt x="3887777" y="23121554"/>
                  <a:pt x="3838412" y="23097538"/>
                  <a:pt x="3829073" y="23105544"/>
                </a:cubicBezTo>
                <a:cubicBezTo>
                  <a:pt x="3818399" y="23113548"/>
                  <a:pt x="3775705" y="23085530"/>
                  <a:pt x="3737014" y="23044170"/>
                </a:cubicBezTo>
                <a:cubicBezTo>
                  <a:pt x="3698322" y="23004144"/>
                  <a:pt x="3652960" y="22977460"/>
                  <a:pt x="3640952" y="22986800"/>
                </a:cubicBezTo>
                <a:cubicBezTo>
                  <a:pt x="3628944" y="22996138"/>
                  <a:pt x="3611600" y="22984130"/>
                  <a:pt x="3604929" y="22960116"/>
                </a:cubicBezTo>
                <a:cubicBezTo>
                  <a:pt x="3586250" y="22897408"/>
                  <a:pt x="3543556" y="22848044"/>
                  <a:pt x="3520875" y="22864054"/>
                </a:cubicBezTo>
                <a:cubicBezTo>
                  <a:pt x="3508867" y="22872060"/>
                  <a:pt x="3519541" y="22898744"/>
                  <a:pt x="3542222" y="22922758"/>
                </a:cubicBezTo>
                <a:cubicBezTo>
                  <a:pt x="3579579" y="22960116"/>
                  <a:pt x="3576911" y="22964118"/>
                  <a:pt x="3526212" y="22944106"/>
                </a:cubicBezTo>
                <a:cubicBezTo>
                  <a:pt x="3448829" y="22914754"/>
                  <a:pt x="3343428" y="22809352"/>
                  <a:pt x="3391459" y="22808018"/>
                </a:cubicBezTo>
                <a:cubicBezTo>
                  <a:pt x="3412806" y="22808018"/>
                  <a:pt x="3434153" y="22821360"/>
                  <a:pt x="3439489" y="22838706"/>
                </a:cubicBezTo>
                <a:cubicBezTo>
                  <a:pt x="3444826" y="22856050"/>
                  <a:pt x="3459502" y="22862720"/>
                  <a:pt x="3471510" y="22853382"/>
                </a:cubicBezTo>
                <a:cubicBezTo>
                  <a:pt x="3504865" y="22829366"/>
                  <a:pt x="3443492" y="22769326"/>
                  <a:pt x="3368777" y="22754652"/>
                </a:cubicBezTo>
                <a:cubicBezTo>
                  <a:pt x="3336757" y="22747980"/>
                  <a:pt x="3291394" y="22725300"/>
                  <a:pt x="3272716" y="22706620"/>
                </a:cubicBezTo>
                <a:cubicBezTo>
                  <a:pt x="3254037" y="22687942"/>
                  <a:pt x="3218014" y="22675934"/>
                  <a:pt x="3195333" y="22681270"/>
                </a:cubicBezTo>
                <a:cubicBezTo>
                  <a:pt x="3164646" y="22687942"/>
                  <a:pt x="3168649" y="22699950"/>
                  <a:pt x="3208675" y="22723964"/>
                </a:cubicBezTo>
                <a:cubicBezTo>
                  <a:pt x="3242029" y="22743976"/>
                  <a:pt x="3250035" y="22755984"/>
                  <a:pt x="3227353" y="22755984"/>
                </a:cubicBezTo>
                <a:cubicBezTo>
                  <a:pt x="3179323" y="22755984"/>
                  <a:pt x="3144634" y="22718628"/>
                  <a:pt x="3152639" y="22679936"/>
                </a:cubicBezTo>
                <a:cubicBezTo>
                  <a:pt x="3156641" y="22663926"/>
                  <a:pt x="3128623" y="22619898"/>
                  <a:pt x="3092600" y="22585210"/>
                </a:cubicBezTo>
                <a:lnTo>
                  <a:pt x="3025891" y="22521168"/>
                </a:lnTo>
                <a:lnTo>
                  <a:pt x="3069919" y="22594548"/>
                </a:lnTo>
                <a:cubicBezTo>
                  <a:pt x="3100605" y="22645248"/>
                  <a:pt x="3071253" y="22623900"/>
                  <a:pt x="2977860" y="22526504"/>
                </a:cubicBezTo>
                <a:cubicBezTo>
                  <a:pt x="2901811" y="22447788"/>
                  <a:pt x="2852446" y="22385082"/>
                  <a:pt x="2867122" y="22385082"/>
                </a:cubicBezTo>
                <a:cubicBezTo>
                  <a:pt x="2881798" y="22385082"/>
                  <a:pt x="2884467" y="22366402"/>
                  <a:pt x="2875127" y="22345056"/>
                </a:cubicBezTo>
                <a:cubicBezTo>
                  <a:pt x="2865788" y="22323708"/>
                  <a:pt x="2884467" y="22345056"/>
                  <a:pt x="2916487" y="22389082"/>
                </a:cubicBezTo>
                <a:cubicBezTo>
                  <a:pt x="2973857" y="22469134"/>
                  <a:pt x="2975192" y="22469134"/>
                  <a:pt x="2960515" y="22399756"/>
                </a:cubicBezTo>
                <a:cubicBezTo>
                  <a:pt x="2949842" y="22351726"/>
                  <a:pt x="2888469" y="22273008"/>
                  <a:pt x="2783068" y="22167608"/>
                </a:cubicBezTo>
                <a:cubicBezTo>
                  <a:pt x="2662991" y="22048864"/>
                  <a:pt x="2624300" y="21994164"/>
                  <a:pt x="2628302" y="21954138"/>
                </a:cubicBezTo>
                <a:cubicBezTo>
                  <a:pt x="2632305" y="21907440"/>
                  <a:pt x="2628302" y="21903438"/>
                  <a:pt x="2597616" y="21920782"/>
                </a:cubicBezTo>
                <a:cubicBezTo>
                  <a:pt x="2576269" y="21932790"/>
                  <a:pt x="2554922" y="21946132"/>
                  <a:pt x="2546917" y="21955472"/>
                </a:cubicBezTo>
                <a:cubicBezTo>
                  <a:pt x="2538912" y="21963476"/>
                  <a:pt x="2521567" y="21959474"/>
                  <a:pt x="2508225" y="21944798"/>
                </a:cubicBezTo>
                <a:cubicBezTo>
                  <a:pt x="2496218" y="21931456"/>
                  <a:pt x="2496218" y="21911444"/>
                  <a:pt x="2508225" y="21902104"/>
                </a:cubicBezTo>
                <a:cubicBezTo>
                  <a:pt x="2521567" y="21892766"/>
                  <a:pt x="2513562" y="21874086"/>
                  <a:pt x="2492215" y="21862078"/>
                </a:cubicBezTo>
                <a:cubicBezTo>
                  <a:pt x="2470868" y="21850070"/>
                  <a:pt x="2442850" y="21850070"/>
                  <a:pt x="2432176" y="21863412"/>
                </a:cubicBezTo>
                <a:cubicBezTo>
                  <a:pt x="2421503" y="21876754"/>
                  <a:pt x="2398822" y="21872752"/>
                  <a:pt x="2382811" y="21856740"/>
                </a:cubicBezTo>
                <a:cubicBezTo>
                  <a:pt x="2322773" y="21795368"/>
                  <a:pt x="2269405" y="21692636"/>
                  <a:pt x="2288084" y="21679294"/>
                </a:cubicBezTo>
                <a:cubicBezTo>
                  <a:pt x="2298757" y="21672624"/>
                  <a:pt x="2325441" y="21700642"/>
                  <a:pt x="2346788" y="21742000"/>
                </a:cubicBezTo>
                <a:cubicBezTo>
                  <a:pt x="2390816" y="21824722"/>
                  <a:pt x="2426840" y="21822052"/>
                  <a:pt x="2472202" y="21735330"/>
                </a:cubicBezTo>
                <a:cubicBezTo>
                  <a:pt x="2500220" y="21681962"/>
                  <a:pt x="2434845" y="21660616"/>
                  <a:pt x="2402824" y="21712650"/>
                </a:cubicBezTo>
                <a:cubicBezTo>
                  <a:pt x="2380143" y="21748672"/>
                  <a:pt x="2378809" y="21747338"/>
                  <a:pt x="2386814" y="21700642"/>
                </a:cubicBezTo>
                <a:cubicBezTo>
                  <a:pt x="2394819" y="21653944"/>
                  <a:pt x="2376140" y="21632598"/>
                  <a:pt x="2210701" y="21505850"/>
                </a:cubicBezTo>
                <a:cubicBezTo>
                  <a:pt x="2107968" y="21427132"/>
                  <a:pt x="2033254" y="21357756"/>
                  <a:pt x="2043927" y="21349748"/>
                </a:cubicBezTo>
                <a:cubicBezTo>
                  <a:pt x="2054601" y="21341744"/>
                  <a:pt x="2047930" y="21320398"/>
                  <a:pt x="2027917" y="21299050"/>
                </a:cubicBezTo>
                <a:cubicBezTo>
                  <a:pt x="2007904" y="21279038"/>
                  <a:pt x="2009238" y="21248350"/>
                  <a:pt x="2030585" y="21233676"/>
                </a:cubicBezTo>
                <a:cubicBezTo>
                  <a:pt x="2065274" y="21206992"/>
                  <a:pt x="2062606" y="21204324"/>
                  <a:pt x="1999899" y="21200320"/>
                </a:cubicBezTo>
                <a:cubicBezTo>
                  <a:pt x="1939860" y="21196318"/>
                  <a:pt x="1923850" y="21182976"/>
                  <a:pt x="1879822" y="21097588"/>
                </a:cubicBezTo>
                <a:cubicBezTo>
                  <a:pt x="1853138" y="21045554"/>
                  <a:pt x="1837128" y="20993522"/>
                  <a:pt x="1846467" y="20986850"/>
                </a:cubicBezTo>
                <a:cubicBezTo>
                  <a:pt x="1857141" y="20980180"/>
                  <a:pt x="1847801" y="20968172"/>
                  <a:pt x="1826454" y="20958832"/>
                </a:cubicBezTo>
                <a:cubicBezTo>
                  <a:pt x="1805107" y="20950828"/>
                  <a:pt x="1814447" y="20925478"/>
                  <a:pt x="1846467" y="20902796"/>
                </a:cubicBezTo>
                <a:cubicBezTo>
                  <a:pt x="1906506" y="20860102"/>
                  <a:pt x="1962542" y="20884118"/>
                  <a:pt x="1931855" y="20938820"/>
                </a:cubicBezTo>
                <a:cubicBezTo>
                  <a:pt x="1922516" y="20954830"/>
                  <a:pt x="1930521" y="20973508"/>
                  <a:pt x="1949200" y="20977512"/>
                </a:cubicBezTo>
                <a:cubicBezTo>
                  <a:pt x="1967878" y="20981512"/>
                  <a:pt x="1981220" y="20954830"/>
                  <a:pt x="1979886" y="20920140"/>
                </a:cubicBezTo>
                <a:cubicBezTo>
                  <a:pt x="1977218" y="20885452"/>
                  <a:pt x="1986557" y="20848094"/>
                  <a:pt x="1998565" y="20838756"/>
                </a:cubicBezTo>
                <a:cubicBezTo>
                  <a:pt x="2011907" y="20829416"/>
                  <a:pt x="2005236" y="20816074"/>
                  <a:pt x="1982554" y="20808068"/>
                </a:cubicBezTo>
                <a:cubicBezTo>
                  <a:pt x="1961207" y="20800064"/>
                  <a:pt x="1959873" y="20781384"/>
                  <a:pt x="1979886" y="20768042"/>
                </a:cubicBezTo>
                <a:cubicBezTo>
                  <a:pt x="1998565" y="20754700"/>
                  <a:pt x="2003901" y="20730686"/>
                  <a:pt x="1989225" y="20717344"/>
                </a:cubicBezTo>
                <a:cubicBezTo>
                  <a:pt x="1975884" y="20702668"/>
                  <a:pt x="1979886" y="20690660"/>
                  <a:pt x="1998565" y="20690660"/>
                </a:cubicBezTo>
                <a:cubicBezTo>
                  <a:pt x="2017243" y="20690660"/>
                  <a:pt x="2005236" y="20671982"/>
                  <a:pt x="1971881" y="20647966"/>
                </a:cubicBezTo>
                <a:cubicBezTo>
                  <a:pt x="1937192" y="20623952"/>
                  <a:pt x="1895832" y="20615944"/>
                  <a:pt x="1878488" y="20627952"/>
                </a:cubicBezTo>
                <a:cubicBezTo>
                  <a:pt x="1842465" y="20653302"/>
                  <a:pt x="1818449" y="20634624"/>
                  <a:pt x="1799770" y="20563912"/>
                </a:cubicBezTo>
                <a:cubicBezTo>
                  <a:pt x="1791765" y="20534560"/>
                  <a:pt x="1810444" y="20506542"/>
                  <a:pt x="1846467" y="20494534"/>
                </a:cubicBezTo>
                <a:cubicBezTo>
                  <a:pt x="1913176" y="20473188"/>
                  <a:pt x="1883824" y="20425156"/>
                  <a:pt x="1773087" y="20374456"/>
                </a:cubicBezTo>
                <a:cubicBezTo>
                  <a:pt x="1725056" y="20353110"/>
                  <a:pt x="1715717" y="20339768"/>
                  <a:pt x="1737063" y="20323758"/>
                </a:cubicBezTo>
                <a:cubicBezTo>
                  <a:pt x="1754408" y="20311750"/>
                  <a:pt x="1775755" y="20319756"/>
                  <a:pt x="1789097" y="20343772"/>
                </a:cubicBezTo>
                <a:cubicBezTo>
                  <a:pt x="1801105" y="20366452"/>
                  <a:pt x="1821117" y="20377126"/>
                  <a:pt x="1835794" y="20366452"/>
                </a:cubicBezTo>
                <a:cubicBezTo>
                  <a:pt x="1849136" y="20357114"/>
                  <a:pt x="1845133" y="20333098"/>
                  <a:pt x="1826454" y="20314418"/>
                </a:cubicBezTo>
                <a:cubicBezTo>
                  <a:pt x="1806441" y="20294406"/>
                  <a:pt x="1801105" y="20265054"/>
                  <a:pt x="1811778" y="20242372"/>
                </a:cubicBezTo>
                <a:cubicBezTo>
                  <a:pt x="1822452" y="20221026"/>
                  <a:pt x="1845133" y="20219692"/>
                  <a:pt x="1865146" y="20239704"/>
                </a:cubicBezTo>
                <a:cubicBezTo>
                  <a:pt x="1913176" y="20289068"/>
                  <a:pt x="1947865" y="20257050"/>
                  <a:pt x="1915845" y="20191674"/>
                </a:cubicBezTo>
                <a:cubicBezTo>
                  <a:pt x="1894498" y="20146310"/>
                  <a:pt x="1906506" y="20146310"/>
                  <a:pt x="1991894" y="20190340"/>
                </a:cubicBezTo>
                <a:cubicBezTo>
                  <a:pt x="2131984" y="20263720"/>
                  <a:pt x="2074613" y="20207684"/>
                  <a:pt x="1906506" y="20106286"/>
                </a:cubicBezTo>
                <a:cubicBezTo>
                  <a:pt x="1747737" y="20011558"/>
                  <a:pt x="1630328" y="19904822"/>
                  <a:pt x="1723722" y="19939512"/>
                </a:cubicBezTo>
                <a:cubicBezTo>
                  <a:pt x="1770418" y="19956856"/>
                  <a:pt x="1770418" y="19948850"/>
                  <a:pt x="1723722" y="19896818"/>
                </a:cubicBezTo>
                <a:cubicBezTo>
                  <a:pt x="1690367" y="19860794"/>
                  <a:pt x="1655678" y="19824772"/>
                  <a:pt x="1643670" y="19815432"/>
                </a:cubicBezTo>
                <a:cubicBezTo>
                  <a:pt x="1598308" y="19778074"/>
                  <a:pt x="1671688" y="19771404"/>
                  <a:pt x="1727724" y="19807426"/>
                </a:cubicBezTo>
                <a:cubicBezTo>
                  <a:pt x="1763747" y="19830108"/>
                  <a:pt x="1801105" y="19839448"/>
                  <a:pt x="1814447" y="19830108"/>
                </a:cubicBezTo>
                <a:cubicBezTo>
                  <a:pt x="1827788" y="19820768"/>
                  <a:pt x="1855806" y="19840782"/>
                  <a:pt x="1877153" y="19874136"/>
                </a:cubicBezTo>
                <a:cubicBezTo>
                  <a:pt x="1905171" y="19918164"/>
                  <a:pt x="1923850" y="19926170"/>
                  <a:pt x="1945197" y="19902154"/>
                </a:cubicBezTo>
                <a:cubicBezTo>
                  <a:pt x="1997230" y="19844784"/>
                  <a:pt x="2061272" y="19858126"/>
                  <a:pt x="2101297" y="19935508"/>
                </a:cubicBezTo>
                <a:cubicBezTo>
                  <a:pt x="2135986" y="20002218"/>
                  <a:pt x="2141323" y="20002218"/>
                  <a:pt x="2206698" y="19939512"/>
                </a:cubicBezTo>
                <a:cubicBezTo>
                  <a:pt x="2245390" y="19902154"/>
                  <a:pt x="2280079" y="19886144"/>
                  <a:pt x="2285416" y="19903488"/>
                </a:cubicBezTo>
                <a:cubicBezTo>
                  <a:pt x="2290752" y="19920832"/>
                  <a:pt x="2314768" y="19920832"/>
                  <a:pt x="2338783" y="19903488"/>
                </a:cubicBezTo>
                <a:cubicBezTo>
                  <a:pt x="2362799" y="19887478"/>
                  <a:pt x="2369470" y="19862128"/>
                  <a:pt x="2356128" y="19847452"/>
                </a:cubicBezTo>
                <a:cubicBezTo>
                  <a:pt x="2325441" y="19815432"/>
                  <a:pt x="2484210" y="19712700"/>
                  <a:pt x="2546917" y="19724708"/>
                </a:cubicBezTo>
                <a:cubicBezTo>
                  <a:pt x="2605621" y="19735380"/>
                  <a:pt x="2610958" y="19643322"/>
                  <a:pt x="2556256" y="19585952"/>
                </a:cubicBezTo>
                <a:cubicBezTo>
                  <a:pt x="2533575" y="19561936"/>
                  <a:pt x="2537577" y="19544592"/>
                  <a:pt x="2566929" y="19537920"/>
                </a:cubicBezTo>
                <a:cubicBezTo>
                  <a:pt x="2624300" y="19525912"/>
                  <a:pt x="2581606" y="19475212"/>
                  <a:pt x="2522901" y="19485888"/>
                </a:cubicBezTo>
                <a:cubicBezTo>
                  <a:pt x="2493549" y="19491224"/>
                  <a:pt x="2484210" y="19480550"/>
                  <a:pt x="2490881" y="19441858"/>
                </a:cubicBezTo>
                <a:cubicBezTo>
                  <a:pt x="2497552" y="19396496"/>
                  <a:pt x="2470868" y="19391160"/>
                  <a:pt x="2433510" y="19431186"/>
                </a:cubicBezTo>
                <a:cubicBezTo>
                  <a:pt x="2425505" y="19440524"/>
                  <a:pt x="2409495" y="19435188"/>
                  <a:pt x="2394819" y="19421846"/>
                </a:cubicBezTo>
                <a:cubicBezTo>
                  <a:pt x="2381477" y="19407170"/>
                  <a:pt x="2380143" y="19391160"/>
                  <a:pt x="2392151" y="19381820"/>
                </a:cubicBezTo>
                <a:cubicBezTo>
                  <a:pt x="2434845" y="19351134"/>
                  <a:pt x="2348122" y="19296432"/>
                  <a:pt x="2286750" y="19315110"/>
                </a:cubicBezTo>
                <a:cubicBezTo>
                  <a:pt x="2230714" y="19333790"/>
                  <a:pt x="2234716" y="19340460"/>
                  <a:pt x="2348122" y="19432520"/>
                </a:cubicBezTo>
                <a:cubicBezTo>
                  <a:pt x="2421503" y="19492558"/>
                  <a:pt x="2465531" y="19543258"/>
                  <a:pt x="2460194" y="19563270"/>
                </a:cubicBezTo>
                <a:cubicBezTo>
                  <a:pt x="2453523" y="19584618"/>
                  <a:pt x="2402824" y="19547260"/>
                  <a:pt x="2314768" y="19457870"/>
                </a:cubicBezTo>
                <a:cubicBezTo>
                  <a:pt x="2241387" y="19381820"/>
                  <a:pt x="2176012" y="19321782"/>
                  <a:pt x="2172009" y="19324450"/>
                </a:cubicBezTo>
                <a:cubicBezTo>
                  <a:pt x="2168007" y="19327118"/>
                  <a:pt x="2150662" y="19369814"/>
                  <a:pt x="2133318" y="19419178"/>
                </a:cubicBezTo>
                <a:cubicBezTo>
                  <a:pt x="2103966" y="19503232"/>
                  <a:pt x="2049264" y="19532584"/>
                  <a:pt x="2005236" y="19487220"/>
                </a:cubicBezTo>
                <a:cubicBezTo>
                  <a:pt x="1993228" y="19475212"/>
                  <a:pt x="2010572" y="19457870"/>
                  <a:pt x="2043927" y="19447196"/>
                </a:cubicBezTo>
                <a:cubicBezTo>
                  <a:pt x="2082619" y="19435188"/>
                  <a:pt x="2102632" y="19396496"/>
                  <a:pt x="2101297" y="19336458"/>
                </a:cubicBezTo>
                <a:cubicBezTo>
                  <a:pt x="2099963" y="19268414"/>
                  <a:pt x="2110637" y="19251070"/>
                  <a:pt x="2143991" y="19268414"/>
                </a:cubicBezTo>
                <a:cubicBezTo>
                  <a:pt x="2173343" y="19284424"/>
                  <a:pt x="2177346" y="19272416"/>
                  <a:pt x="2155999" y="19231058"/>
                </a:cubicBezTo>
                <a:cubicBezTo>
                  <a:pt x="2137320" y="19196368"/>
                  <a:pt x="2123979" y="19136330"/>
                  <a:pt x="2122644" y="19093634"/>
                </a:cubicBezTo>
                <a:cubicBezTo>
                  <a:pt x="2119976" y="19030928"/>
                  <a:pt x="2134652" y="19014918"/>
                  <a:pt x="2201362" y="19005578"/>
                </a:cubicBezTo>
                <a:cubicBezTo>
                  <a:pt x="2268071" y="18996240"/>
                  <a:pt x="2276076" y="18988234"/>
                  <a:pt x="2246724" y="18957548"/>
                </a:cubicBezTo>
                <a:cubicBezTo>
                  <a:pt x="2228045" y="18938870"/>
                  <a:pt x="2192022" y="18934866"/>
                  <a:pt x="2170675" y="18949544"/>
                </a:cubicBezTo>
                <a:cubicBezTo>
                  <a:pt x="2149328" y="18965554"/>
                  <a:pt x="2091958" y="18974892"/>
                  <a:pt x="2047930" y="18969556"/>
                </a:cubicBezTo>
                <a:cubicBezTo>
                  <a:pt x="1969213" y="18961550"/>
                  <a:pt x="1969213" y="18960216"/>
                  <a:pt x="2035922" y="18940204"/>
                </a:cubicBezTo>
                <a:cubicBezTo>
                  <a:pt x="2097295" y="18921524"/>
                  <a:pt x="2097295" y="18913520"/>
                  <a:pt x="2033254" y="18872160"/>
                </a:cubicBezTo>
                <a:cubicBezTo>
                  <a:pt x="1994562" y="18846810"/>
                  <a:pt x="1938526" y="18821460"/>
                  <a:pt x="1913176" y="18817458"/>
                </a:cubicBezTo>
                <a:cubicBezTo>
                  <a:pt x="1881156" y="18812122"/>
                  <a:pt x="1879822" y="18814790"/>
                  <a:pt x="1907840" y="18828130"/>
                </a:cubicBezTo>
                <a:cubicBezTo>
                  <a:pt x="1963876" y="18852148"/>
                  <a:pt x="1951868" y="18952212"/>
                  <a:pt x="1890495" y="18964220"/>
                </a:cubicBezTo>
                <a:cubicBezTo>
                  <a:pt x="1863811" y="18969556"/>
                  <a:pt x="1858475" y="18980228"/>
                  <a:pt x="1878488" y="18988234"/>
                </a:cubicBezTo>
                <a:cubicBezTo>
                  <a:pt x="1899835" y="18996240"/>
                  <a:pt x="1906506" y="19008246"/>
                  <a:pt x="1893164" y="19017586"/>
                </a:cubicBezTo>
                <a:cubicBezTo>
                  <a:pt x="1879822" y="19026926"/>
                  <a:pt x="1854472" y="19026926"/>
                  <a:pt x="1833125" y="19018920"/>
                </a:cubicBezTo>
                <a:cubicBezTo>
                  <a:pt x="1813112" y="19010916"/>
                  <a:pt x="1769084" y="19021588"/>
                  <a:pt x="1739732" y="19042936"/>
                </a:cubicBezTo>
                <a:cubicBezTo>
                  <a:pt x="1710380" y="19064284"/>
                  <a:pt x="1681028" y="19069620"/>
                  <a:pt x="1675691" y="19053610"/>
                </a:cubicBezTo>
                <a:cubicBezTo>
                  <a:pt x="1671688" y="19038934"/>
                  <a:pt x="1646339" y="19048272"/>
                  <a:pt x="1622323" y="19074956"/>
                </a:cubicBezTo>
                <a:cubicBezTo>
                  <a:pt x="1596974" y="19104310"/>
                  <a:pt x="1566287" y="19113648"/>
                  <a:pt x="1551611" y="19098972"/>
                </a:cubicBezTo>
                <a:cubicBezTo>
                  <a:pt x="1536935" y="19084296"/>
                  <a:pt x="1518256" y="19088298"/>
                  <a:pt x="1507583" y="19108310"/>
                </a:cubicBezTo>
                <a:cubicBezTo>
                  <a:pt x="1496909" y="19128324"/>
                  <a:pt x="1463555" y="19125656"/>
                  <a:pt x="1426197" y="19098972"/>
                </a:cubicBezTo>
                <a:cubicBezTo>
                  <a:pt x="1391508" y="19074956"/>
                  <a:pt x="1347480" y="19066952"/>
                  <a:pt x="1327467" y="19081626"/>
                </a:cubicBezTo>
                <a:cubicBezTo>
                  <a:pt x="1298115" y="19102976"/>
                  <a:pt x="1304786" y="19113648"/>
                  <a:pt x="1367493" y="19141666"/>
                </a:cubicBezTo>
                <a:cubicBezTo>
                  <a:pt x="1450213" y="19179024"/>
                  <a:pt x="1470226" y="19217716"/>
                  <a:pt x="1408853" y="19219050"/>
                </a:cubicBezTo>
                <a:cubicBezTo>
                  <a:pt x="1387506" y="19219050"/>
                  <a:pt x="1359488" y="19200370"/>
                  <a:pt x="1347480" y="19177690"/>
                </a:cubicBezTo>
                <a:cubicBezTo>
                  <a:pt x="1335472" y="19153674"/>
                  <a:pt x="1288776" y="19133660"/>
                  <a:pt x="1239411" y="19132326"/>
                </a:cubicBezTo>
                <a:cubicBezTo>
                  <a:pt x="1132676" y="19128324"/>
                  <a:pt x="1100655" y="19056278"/>
                  <a:pt x="1200719" y="19049608"/>
                </a:cubicBezTo>
                <a:cubicBezTo>
                  <a:pt x="1247416" y="19045604"/>
                  <a:pt x="1260758" y="19036266"/>
                  <a:pt x="1242079" y="19018920"/>
                </a:cubicBezTo>
                <a:cubicBezTo>
                  <a:pt x="1227403" y="19004244"/>
                  <a:pt x="1244748" y="18972224"/>
                  <a:pt x="1282105" y="18946874"/>
                </a:cubicBezTo>
                <a:cubicBezTo>
                  <a:pt x="1338141" y="18906848"/>
                  <a:pt x="1360822" y="18910852"/>
                  <a:pt x="1447544" y="18977562"/>
                </a:cubicBezTo>
                <a:cubicBezTo>
                  <a:pt x="1544940" y="19052276"/>
                  <a:pt x="1596974" y="19058946"/>
                  <a:pt x="1576961" y="18994904"/>
                </a:cubicBezTo>
                <a:cubicBezTo>
                  <a:pt x="1570290" y="18974892"/>
                  <a:pt x="1552945" y="18962886"/>
                  <a:pt x="1531598" y="18962886"/>
                </a:cubicBezTo>
                <a:cubicBezTo>
                  <a:pt x="1488904" y="18962886"/>
                  <a:pt x="1419526" y="18850814"/>
                  <a:pt x="1448879" y="18830800"/>
                </a:cubicBezTo>
                <a:cubicBezTo>
                  <a:pt x="1460886" y="18822796"/>
                  <a:pt x="1480899" y="18836138"/>
                  <a:pt x="1492907" y="18860152"/>
                </a:cubicBezTo>
                <a:cubicBezTo>
                  <a:pt x="1528930" y="18929530"/>
                  <a:pt x="1560951" y="18844142"/>
                  <a:pt x="1530264" y="18761422"/>
                </a:cubicBezTo>
                <a:cubicBezTo>
                  <a:pt x="1511586" y="18710724"/>
                  <a:pt x="1494241" y="18694712"/>
                  <a:pt x="1468891" y="18701382"/>
                </a:cubicBezTo>
                <a:cubicBezTo>
                  <a:pt x="1448879" y="18706720"/>
                  <a:pt x="1422195" y="18700050"/>
                  <a:pt x="1410187" y="18686708"/>
                </a:cubicBezTo>
                <a:cubicBezTo>
                  <a:pt x="1395511" y="18672032"/>
                  <a:pt x="1411521" y="18661358"/>
                  <a:pt x="1448879" y="18660024"/>
                </a:cubicBezTo>
                <a:cubicBezTo>
                  <a:pt x="1490238" y="18657356"/>
                  <a:pt x="1508917" y="18637342"/>
                  <a:pt x="1507583" y="18598652"/>
                </a:cubicBezTo>
                <a:cubicBezTo>
                  <a:pt x="1506249" y="18565296"/>
                  <a:pt x="1535601" y="18526604"/>
                  <a:pt x="1578295" y="18506592"/>
                </a:cubicBezTo>
                <a:cubicBezTo>
                  <a:pt x="1624992" y="18485244"/>
                  <a:pt x="1643670" y="18458562"/>
                  <a:pt x="1630328" y="18431878"/>
                </a:cubicBezTo>
                <a:cubicBezTo>
                  <a:pt x="1606313" y="18385180"/>
                  <a:pt x="1539603" y="18375842"/>
                  <a:pt x="1528930" y="18418536"/>
                </a:cubicBezTo>
                <a:cubicBezTo>
                  <a:pt x="1524927" y="18434546"/>
                  <a:pt x="1503580" y="18441216"/>
                  <a:pt x="1482233" y="18431878"/>
                </a:cubicBezTo>
                <a:cubicBezTo>
                  <a:pt x="1459552" y="18422538"/>
                  <a:pt x="1463555" y="18401190"/>
                  <a:pt x="1491573" y="18381178"/>
                </a:cubicBezTo>
                <a:cubicBezTo>
                  <a:pt x="1520925" y="18359830"/>
                  <a:pt x="1526262" y="18325142"/>
                  <a:pt x="1503580" y="18289120"/>
                </a:cubicBezTo>
                <a:cubicBezTo>
                  <a:pt x="1468891" y="18234416"/>
                  <a:pt x="1487570" y="18182384"/>
                  <a:pt x="1527596" y="18223744"/>
                </a:cubicBezTo>
                <a:cubicBezTo>
                  <a:pt x="1539603" y="18235752"/>
                  <a:pt x="1563619" y="18234416"/>
                  <a:pt x="1582298" y="18221074"/>
                </a:cubicBezTo>
                <a:cubicBezTo>
                  <a:pt x="1600976" y="18207732"/>
                  <a:pt x="1598308" y="18186386"/>
                  <a:pt x="1574292" y="18173044"/>
                </a:cubicBezTo>
                <a:cubicBezTo>
                  <a:pt x="1552945" y="18161036"/>
                  <a:pt x="1535601" y="18134352"/>
                  <a:pt x="1538269" y="18118342"/>
                </a:cubicBezTo>
                <a:cubicBezTo>
                  <a:pt x="1542272" y="18102334"/>
                  <a:pt x="1504915" y="18047630"/>
                  <a:pt x="1459552" y="18000934"/>
                </a:cubicBezTo>
                <a:cubicBezTo>
                  <a:pt x="1396845" y="17936894"/>
                  <a:pt x="1368827" y="17923552"/>
                  <a:pt x="1355485" y="17948902"/>
                </a:cubicBezTo>
                <a:cubicBezTo>
                  <a:pt x="1342143" y="17972916"/>
                  <a:pt x="1322131" y="17964912"/>
                  <a:pt x="1283439" y="17919548"/>
                </a:cubicBezTo>
                <a:cubicBezTo>
                  <a:pt x="1251419" y="17882192"/>
                  <a:pt x="1218064" y="17863514"/>
                  <a:pt x="1200719" y="17875522"/>
                </a:cubicBezTo>
                <a:cubicBezTo>
                  <a:pt x="1186043" y="17886194"/>
                  <a:pt x="1151354" y="17887528"/>
                  <a:pt x="1128673" y="17879522"/>
                </a:cubicBezTo>
                <a:cubicBezTo>
                  <a:pt x="1103323" y="17870184"/>
                  <a:pt x="1101989" y="17862180"/>
                  <a:pt x="1126005" y="17862180"/>
                </a:cubicBezTo>
                <a:cubicBezTo>
                  <a:pt x="1147352" y="17862180"/>
                  <a:pt x="1160694" y="17844834"/>
                  <a:pt x="1155357" y="17827488"/>
                </a:cubicBezTo>
                <a:cubicBezTo>
                  <a:pt x="1148686" y="17806142"/>
                  <a:pt x="1174036" y="17787464"/>
                  <a:pt x="1226069" y="17778124"/>
                </a:cubicBezTo>
                <a:cubicBezTo>
                  <a:pt x="1331470" y="17756778"/>
                  <a:pt x="1331470" y="17756778"/>
                  <a:pt x="1259424" y="17700740"/>
                </a:cubicBezTo>
                <a:cubicBezTo>
                  <a:pt x="1198051" y="17652710"/>
                  <a:pt x="1198051" y="17651376"/>
                  <a:pt x="1271431" y="17674058"/>
                </a:cubicBezTo>
                <a:cubicBezTo>
                  <a:pt x="1314125" y="17687400"/>
                  <a:pt x="1350149" y="17683398"/>
                  <a:pt x="1354151" y="17664718"/>
                </a:cubicBezTo>
                <a:cubicBezTo>
                  <a:pt x="1358154" y="17646040"/>
                  <a:pt x="1372830" y="17643372"/>
                  <a:pt x="1387506" y="17658048"/>
                </a:cubicBezTo>
                <a:cubicBezTo>
                  <a:pt x="1400848" y="17671390"/>
                  <a:pt x="1424863" y="17675392"/>
                  <a:pt x="1436871" y="17666052"/>
                </a:cubicBezTo>
                <a:cubicBezTo>
                  <a:pt x="1450213" y="17656714"/>
                  <a:pt x="1443542" y="17642038"/>
                  <a:pt x="1424863" y="17634032"/>
                </a:cubicBezTo>
                <a:cubicBezTo>
                  <a:pt x="1370161" y="17612684"/>
                  <a:pt x="1339475" y="17524628"/>
                  <a:pt x="1386172" y="17523294"/>
                </a:cubicBezTo>
                <a:cubicBezTo>
                  <a:pt x="1408853" y="17523294"/>
                  <a:pt x="1394177" y="17512620"/>
                  <a:pt x="1354151" y="17501948"/>
                </a:cubicBezTo>
                <a:cubicBezTo>
                  <a:pt x="1296781" y="17485936"/>
                  <a:pt x="1271431" y="17461922"/>
                  <a:pt x="1244748" y="17401884"/>
                </a:cubicBezTo>
                <a:cubicBezTo>
                  <a:pt x="1207390" y="17316496"/>
                  <a:pt x="1247416" y="17261794"/>
                  <a:pt x="1319462" y="17301820"/>
                </a:cubicBezTo>
                <a:cubicBezTo>
                  <a:pt x="1340809" y="17313826"/>
                  <a:pt x="1336807" y="17299150"/>
                  <a:pt x="1310123" y="17271132"/>
                </a:cubicBezTo>
                <a:cubicBezTo>
                  <a:pt x="1283439" y="17241782"/>
                  <a:pt x="1268763" y="17197752"/>
                  <a:pt x="1280771" y="17176406"/>
                </a:cubicBezTo>
                <a:cubicBezTo>
                  <a:pt x="1306120" y="17128374"/>
                  <a:pt x="1435537" y="17115034"/>
                  <a:pt x="1448879" y="17159060"/>
                </a:cubicBezTo>
                <a:cubicBezTo>
                  <a:pt x="1454215" y="17177740"/>
                  <a:pt x="1471560" y="17183076"/>
                  <a:pt x="1490238" y="17172402"/>
                </a:cubicBezTo>
                <a:cubicBezTo>
                  <a:pt x="1510251" y="17159060"/>
                  <a:pt x="1518256" y="17173736"/>
                  <a:pt x="1512920" y="17212428"/>
                </a:cubicBezTo>
                <a:cubicBezTo>
                  <a:pt x="1504915" y="17268464"/>
                  <a:pt x="1511586" y="17271132"/>
                  <a:pt x="1590303" y="17260458"/>
                </a:cubicBezTo>
                <a:cubicBezTo>
                  <a:pt x="1705043" y="17244448"/>
                  <a:pt x="1726390" y="17225770"/>
                  <a:pt x="1667686" y="17192416"/>
                </a:cubicBezTo>
                <a:cubicBezTo>
                  <a:pt x="1639668" y="17176406"/>
                  <a:pt x="1600976" y="17175072"/>
                  <a:pt x="1579629" y="17188414"/>
                </a:cubicBezTo>
                <a:cubicBezTo>
                  <a:pt x="1547609" y="17209760"/>
                  <a:pt x="1542272" y="17201756"/>
                  <a:pt x="1550277" y="17147052"/>
                </a:cubicBezTo>
                <a:cubicBezTo>
                  <a:pt x="1555614" y="17111030"/>
                  <a:pt x="1542272" y="17077676"/>
                  <a:pt x="1523593" y="17073672"/>
                </a:cubicBezTo>
                <a:cubicBezTo>
                  <a:pt x="1503580" y="17069670"/>
                  <a:pt x="1494241" y="17087014"/>
                  <a:pt x="1502246" y="17112364"/>
                </a:cubicBezTo>
                <a:cubicBezTo>
                  <a:pt x="1512920" y="17147052"/>
                  <a:pt x="1503580" y="17151056"/>
                  <a:pt x="1464889" y="17127040"/>
                </a:cubicBezTo>
                <a:cubicBezTo>
                  <a:pt x="1431534" y="17107026"/>
                  <a:pt x="1423529" y="17088350"/>
                  <a:pt x="1443542" y="17073672"/>
                </a:cubicBezTo>
                <a:cubicBezTo>
                  <a:pt x="1462220" y="17060330"/>
                  <a:pt x="1452881" y="17034982"/>
                  <a:pt x="1416858" y="17008298"/>
                </a:cubicBezTo>
                <a:cubicBezTo>
                  <a:pt x="1375498" y="16977610"/>
                  <a:pt x="1372830" y="16956264"/>
                  <a:pt x="1403516" y="16933582"/>
                </a:cubicBezTo>
                <a:cubicBezTo>
                  <a:pt x="1427532" y="16917572"/>
                  <a:pt x="1464889" y="16920240"/>
                  <a:pt x="1484902" y="16940252"/>
                </a:cubicBezTo>
                <a:cubicBezTo>
                  <a:pt x="1506249" y="16961602"/>
                  <a:pt x="1531598" y="16970940"/>
                  <a:pt x="1544940" y="16961602"/>
                </a:cubicBezTo>
                <a:cubicBezTo>
                  <a:pt x="1556948" y="16952262"/>
                  <a:pt x="1547609" y="16925578"/>
                  <a:pt x="1522259" y="16900228"/>
                </a:cubicBezTo>
                <a:cubicBezTo>
                  <a:pt x="1491573" y="16868208"/>
                  <a:pt x="1494241" y="16834854"/>
                  <a:pt x="1530264" y="16790824"/>
                </a:cubicBezTo>
                <a:cubicBezTo>
                  <a:pt x="1559616" y="16754802"/>
                  <a:pt x="1568956" y="16721447"/>
                  <a:pt x="1550277" y="16714776"/>
                </a:cubicBezTo>
                <a:cubicBezTo>
                  <a:pt x="1510251" y="16698765"/>
                  <a:pt x="1327467" y="16780150"/>
                  <a:pt x="1350149" y="16804166"/>
                </a:cubicBezTo>
                <a:cubicBezTo>
                  <a:pt x="1359488" y="16813504"/>
                  <a:pt x="1351483" y="16830850"/>
                  <a:pt x="1332804" y="16845526"/>
                </a:cubicBezTo>
                <a:cubicBezTo>
                  <a:pt x="1314125" y="16858868"/>
                  <a:pt x="1286107" y="16856200"/>
                  <a:pt x="1268763" y="16838854"/>
                </a:cubicBezTo>
                <a:cubicBezTo>
                  <a:pt x="1234074" y="16802832"/>
                  <a:pt x="1266095" y="16729452"/>
                  <a:pt x="1315460" y="16728118"/>
                </a:cubicBezTo>
                <a:cubicBezTo>
                  <a:pt x="1334138" y="16728118"/>
                  <a:pt x="1328802" y="16705436"/>
                  <a:pt x="1303452" y="16678752"/>
                </a:cubicBezTo>
                <a:cubicBezTo>
                  <a:pt x="1271431" y="16645397"/>
                  <a:pt x="1271431" y="16618714"/>
                  <a:pt x="1306120" y="16594699"/>
                </a:cubicBezTo>
                <a:cubicBezTo>
                  <a:pt x="1332804" y="16576020"/>
                  <a:pt x="1403516" y="16498637"/>
                  <a:pt x="1459552" y="16426590"/>
                </a:cubicBezTo>
                <a:cubicBezTo>
                  <a:pt x="1519591" y="16347874"/>
                  <a:pt x="1590303" y="16287836"/>
                  <a:pt x="1631663" y="16278495"/>
                </a:cubicBezTo>
                <a:cubicBezTo>
                  <a:pt x="1673022" y="16269157"/>
                  <a:pt x="1685030" y="16258483"/>
                  <a:pt x="1662349" y="16249144"/>
                </a:cubicBezTo>
                <a:cubicBezTo>
                  <a:pt x="1641002" y="16241139"/>
                  <a:pt x="1654344" y="16209118"/>
                  <a:pt x="1694369" y="16177097"/>
                </a:cubicBezTo>
                <a:cubicBezTo>
                  <a:pt x="1801105" y="16090375"/>
                  <a:pt x="1819783" y="16069028"/>
                  <a:pt x="1857141" y="15988977"/>
                </a:cubicBezTo>
                <a:cubicBezTo>
                  <a:pt x="1875819" y="15947617"/>
                  <a:pt x="1918513" y="15896918"/>
                  <a:pt x="1954536" y="15871568"/>
                </a:cubicBezTo>
                <a:cubicBezTo>
                  <a:pt x="2035922" y="15814198"/>
                  <a:pt x="2070611" y="15750157"/>
                  <a:pt x="2029251" y="15734147"/>
                </a:cubicBezTo>
                <a:cubicBezTo>
                  <a:pt x="2010572" y="15727476"/>
                  <a:pt x="2035922" y="15710131"/>
                  <a:pt x="2082619" y="15695455"/>
                </a:cubicBezTo>
                <a:cubicBezTo>
                  <a:pt x="2135986" y="15679444"/>
                  <a:pt x="2162670" y="15658097"/>
                  <a:pt x="2153331" y="15639418"/>
                </a:cubicBezTo>
                <a:cubicBezTo>
                  <a:pt x="2143991" y="15622075"/>
                  <a:pt x="2161336" y="15588720"/>
                  <a:pt x="2193356" y="15562036"/>
                </a:cubicBezTo>
                <a:cubicBezTo>
                  <a:pt x="2225377" y="15535353"/>
                  <a:pt x="2244056" y="15508669"/>
                  <a:pt x="2236051" y="15500664"/>
                </a:cubicBezTo>
                <a:cubicBezTo>
                  <a:pt x="2228045" y="15492657"/>
                  <a:pt x="2272074" y="15463306"/>
                  <a:pt x="2333446" y="15437956"/>
                </a:cubicBezTo>
                <a:cubicBezTo>
                  <a:pt x="2417500" y="15401934"/>
                  <a:pt x="2449521" y="15371247"/>
                  <a:pt x="2461529" y="15311208"/>
                </a:cubicBezTo>
                <a:cubicBezTo>
                  <a:pt x="2478873" y="15224486"/>
                  <a:pt x="2492215" y="15205807"/>
                  <a:pt x="2613626" y="15083062"/>
                </a:cubicBezTo>
                <a:cubicBezTo>
                  <a:pt x="2669662" y="15025691"/>
                  <a:pt x="2684338" y="14988335"/>
                  <a:pt x="2657654" y="14958982"/>
                </a:cubicBezTo>
                <a:cubicBezTo>
                  <a:pt x="2630971" y="14929630"/>
                  <a:pt x="2633639" y="14924293"/>
                  <a:pt x="2662991" y="14940304"/>
                </a:cubicBezTo>
                <a:cubicBezTo>
                  <a:pt x="2691009" y="14956314"/>
                  <a:pt x="2707019" y="14950977"/>
                  <a:pt x="2709688" y="14922959"/>
                </a:cubicBezTo>
                <a:cubicBezTo>
                  <a:pt x="2712356" y="14900279"/>
                  <a:pt x="2728366" y="14857584"/>
                  <a:pt x="2748379" y="14825563"/>
                </a:cubicBezTo>
                <a:cubicBezTo>
                  <a:pt x="2775063" y="14782869"/>
                  <a:pt x="2785737" y="14780202"/>
                  <a:pt x="2796410" y="14813556"/>
                </a:cubicBezTo>
                <a:cubicBezTo>
                  <a:pt x="2807084" y="14848245"/>
                  <a:pt x="2839104" y="14830900"/>
                  <a:pt x="2945839" y="14729502"/>
                </a:cubicBezTo>
                <a:cubicBezTo>
                  <a:pt x="3020554" y="14658789"/>
                  <a:pt x="3128623" y="14561394"/>
                  <a:pt x="3185993" y="14513364"/>
                </a:cubicBezTo>
                <a:cubicBezTo>
                  <a:pt x="3243364" y="14465332"/>
                  <a:pt x="3288726" y="14423972"/>
                  <a:pt x="3286058" y="14422638"/>
                </a:cubicBezTo>
                <a:cubicBezTo>
                  <a:pt x="3284723" y="14421304"/>
                  <a:pt x="3296731" y="14402625"/>
                  <a:pt x="3316744" y="14381279"/>
                </a:cubicBezTo>
                <a:cubicBezTo>
                  <a:pt x="3335423" y="14359932"/>
                  <a:pt x="3350099" y="14313235"/>
                  <a:pt x="3350099" y="14273210"/>
                </a:cubicBezTo>
                <a:cubicBezTo>
                  <a:pt x="3350099" y="14219842"/>
                  <a:pt x="3367443" y="14201163"/>
                  <a:pt x="3420811" y="14197160"/>
                </a:cubicBezTo>
                <a:cubicBezTo>
                  <a:pt x="3464839" y="14193158"/>
                  <a:pt x="3506199" y="14166475"/>
                  <a:pt x="3532883" y="14123779"/>
                </a:cubicBezTo>
                <a:cubicBezTo>
                  <a:pt x="3555564" y="14086423"/>
                  <a:pt x="3635615" y="13991694"/>
                  <a:pt x="3708996" y="13912979"/>
                </a:cubicBezTo>
                <a:cubicBezTo>
                  <a:pt x="3783710" y="13834261"/>
                  <a:pt x="3839746" y="13756877"/>
                  <a:pt x="3834409" y="13742202"/>
                </a:cubicBezTo>
                <a:cubicBezTo>
                  <a:pt x="3829073" y="13727526"/>
                  <a:pt x="3893114" y="13672824"/>
                  <a:pt x="3974499" y="13623458"/>
                </a:cubicBezTo>
                <a:cubicBezTo>
                  <a:pt x="4087906" y="13554081"/>
                  <a:pt x="4134602" y="13503381"/>
                  <a:pt x="4170625" y="13413991"/>
                </a:cubicBezTo>
                <a:cubicBezTo>
                  <a:pt x="4197309" y="13348616"/>
                  <a:pt x="4234666" y="13296582"/>
                  <a:pt x="4256014" y="13295248"/>
                </a:cubicBezTo>
                <a:cubicBezTo>
                  <a:pt x="4277361" y="13295248"/>
                  <a:pt x="4294705" y="13276569"/>
                  <a:pt x="4297374" y="13252554"/>
                </a:cubicBezTo>
                <a:cubicBezTo>
                  <a:pt x="4298708" y="13229873"/>
                  <a:pt x="4334731" y="13173837"/>
                  <a:pt x="4376091" y="13131143"/>
                </a:cubicBezTo>
                <a:cubicBezTo>
                  <a:pt x="4417451" y="13088449"/>
                  <a:pt x="4469484" y="13028410"/>
                  <a:pt x="4493499" y="12997724"/>
                </a:cubicBezTo>
                <a:cubicBezTo>
                  <a:pt x="4517515" y="12968372"/>
                  <a:pt x="4580222" y="12901662"/>
                  <a:pt x="4634923" y="12850963"/>
                </a:cubicBezTo>
                <a:cubicBezTo>
                  <a:pt x="4689625" y="12800264"/>
                  <a:pt x="4728317" y="12746897"/>
                  <a:pt x="4720311" y="12732220"/>
                </a:cubicBezTo>
                <a:cubicBezTo>
                  <a:pt x="4700299" y="12693529"/>
                  <a:pt x="4768342" y="12646832"/>
                  <a:pt x="4825713" y="12657506"/>
                </a:cubicBezTo>
                <a:cubicBezTo>
                  <a:pt x="4853730" y="12662842"/>
                  <a:pt x="4880414" y="12637493"/>
                  <a:pt x="4897759" y="12588128"/>
                </a:cubicBezTo>
                <a:cubicBezTo>
                  <a:pt x="4912435" y="12544100"/>
                  <a:pt x="4929779" y="12516081"/>
                  <a:pt x="4936450" y="12522752"/>
                </a:cubicBezTo>
                <a:cubicBezTo>
                  <a:pt x="4943121" y="12529423"/>
                  <a:pt x="4960466" y="12498737"/>
                  <a:pt x="4975142" y="12456043"/>
                </a:cubicBezTo>
                <a:cubicBezTo>
                  <a:pt x="5004494" y="12370655"/>
                  <a:pt x="5156592" y="12194542"/>
                  <a:pt x="5312692" y="12063792"/>
                </a:cubicBezTo>
                <a:cubicBezTo>
                  <a:pt x="5328702" y="12050450"/>
                  <a:pt x="5324700" y="12034439"/>
                  <a:pt x="5304687" y="12026434"/>
                </a:cubicBezTo>
                <a:cubicBezTo>
                  <a:pt x="5256656" y="12007755"/>
                  <a:pt x="5288676" y="11983740"/>
                  <a:pt x="5394077" y="11962393"/>
                </a:cubicBezTo>
                <a:cubicBezTo>
                  <a:pt x="5454116" y="11950385"/>
                  <a:pt x="5470126" y="11935709"/>
                  <a:pt x="5455450" y="11907691"/>
                </a:cubicBezTo>
                <a:cubicBezTo>
                  <a:pt x="5443442" y="11882341"/>
                  <a:pt x="5494141" y="11824971"/>
                  <a:pt x="5602211" y="11743586"/>
                </a:cubicBezTo>
                <a:cubicBezTo>
                  <a:pt x="5702275" y="11667537"/>
                  <a:pt x="5763648" y="11600828"/>
                  <a:pt x="5756977" y="11576812"/>
                </a:cubicBezTo>
                <a:cubicBezTo>
                  <a:pt x="5750306" y="11554131"/>
                  <a:pt x="5780992" y="11503432"/>
                  <a:pt x="5826355" y="11464740"/>
                </a:cubicBezTo>
                <a:cubicBezTo>
                  <a:pt x="5871717" y="11426049"/>
                  <a:pt x="5915745" y="11370013"/>
                  <a:pt x="5926419" y="11339327"/>
                </a:cubicBezTo>
                <a:cubicBezTo>
                  <a:pt x="5945098" y="11283291"/>
                  <a:pt x="6217272" y="10953746"/>
                  <a:pt x="6324007" y="10859019"/>
                </a:cubicBezTo>
                <a:cubicBezTo>
                  <a:pt x="6358696" y="10828332"/>
                  <a:pt x="6402725" y="10772296"/>
                  <a:pt x="6424072" y="10732271"/>
                </a:cubicBezTo>
                <a:cubicBezTo>
                  <a:pt x="6474771" y="10633540"/>
                  <a:pt x="6506792" y="10616196"/>
                  <a:pt x="6514796" y="10681571"/>
                </a:cubicBezTo>
                <a:cubicBezTo>
                  <a:pt x="6520133" y="10721597"/>
                  <a:pt x="6533475" y="10736273"/>
                  <a:pt x="6564162" y="10734938"/>
                </a:cubicBezTo>
                <a:cubicBezTo>
                  <a:pt x="6588177" y="10733605"/>
                  <a:pt x="6629537" y="10768293"/>
                  <a:pt x="6661557" y="10813656"/>
                </a:cubicBezTo>
                <a:cubicBezTo>
                  <a:pt x="6693578" y="10859019"/>
                  <a:pt x="6732270" y="10893707"/>
                  <a:pt x="6752282" y="10893707"/>
                </a:cubicBezTo>
                <a:cubicBezTo>
                  <a:pt x="6770961" y="10893707"/>
                  <a:pt x="6766959" y="10875028"/>
                  <a:pt x="6745611" y="10855015"/>
                </a:cubicBezTo>
                <a:cubicBezTo>
                  <a:pt x="6722930" y="10835003"/>
                  <a:pt x="6718928" y="10800314"/>
                  <a:pt x="6736272" y="10781635"/>
                </a:cubicBezTo>
                <a:cubicBezTo>
                  <a:pt x="6789639" y="10724265"/>
                  <a:pt x="6776298" y="10697581"/>
                  <a:pt x="6692244" y="10692245"/>
                </a:cubicBezTo>
                <a:cubicBezTo>
                  <a:pt x="6622866" y="10688242"/>
                  <a:pt x="6622866" y="10682906"/>
                  <a:pt x="6701583" y="10640211"/>
                </a:cubicBezTo>
                <a:cubicBezTo>
                  <a:pt x="6748280" y="10614861"/>
                  <a:pt x="6796310" y="10588178"/>
                  <a:pt x="6806984" y="10581507"/>
                </a:cubicBezTo>
                <a:cubicBezTo>
                  <a:pt x="6818992" y="10574836"/>
                  <a:pt x="6829665" y="10580173"/>
                  <a:pt x="6836337" y="10594849"/>
                </a:cubicBezTo>
                <a:cubicBezTo>
                  <a:pt x="6847010" y="10624201"/>
                  <a:pt x="6979094" y="10648216"/>
                  <a:pt x="7027125" y="10629538"/>
                </a:cubicBezTo>
                <a:cubicBezTo>
                  <a:pt x="7080493" y="10609525"/>
                  <a:pt x="7008446" y="10557491"/>
                  <a:pt x="6887036" y="10526805"/>
                </a:cubicBezTo>
                <a:cubicBezTo>
                  <a:pt x="6808318" y="10508126"/>
                  <a:pt x="6744277" y="10516132"/>
                  <a:pt x="6677568" y="10554823"/>
                </a:cubicBezTo>
                <a:cubicBezTo>
                  <a:pt x="6542814" y="10632206"/>
                  <a:pt x="6533475" y="10621532"/>
                  <a:pt x="6641544" y="10514797"/>
                </a:cubicBezTo>
                <a:cubicBezTo>
                  <a:pt x="6693578" y="10464098"/>
                  <a:pt x="6742943" y="10398723"/>
                  <a:pt x="6750948" y="10369371"/>
                </a:cubicBezTo>
                <a:cubicBezTo>
                  <a:pt x="6758953" y="10341353"/>
                  <a:pt x="6782969" y="10316003"/>
                  <a:pt x="6800313" y="10316003"/>
                </a:cubicBezTo>
                <a:cubicBezTo>
                  <a:pt x="6818992" y="10316003"/>
                  <a:pt x="6825663" y="10302662"/>
                  <a:pt x="6814989" y="10285317"/>
                </a:cubicBezTo>
                <a:cubicBezTo>
                  <a:pt x="6805650" y="10267972"/>
                  <a:pt x="6841673" y="10218608"/>
                  <a:pt x="6896375" y="10174579"/>
                </a:cubicBezTo>
                <a:cubicBezTo>
                  <a:pt x="6951077" y="10130551"/>
                  <a:pt x="6981763" y="10089191"/>
                  <a:pt x="6965752" y="10083854"/>
                </a:cubicBezTo>
                <a:cubicBezTo>
                  <a:pt x="6949743" y="10077183"/>
                  <a:pt x="6961750" y="10054502"/>
                  <a:pt x="6988434" y="10035824"/>
                </a:cubicBezTo>
                <a:cubicBezTo>
                  <a:pt x="7016452" y="10015811"/>
                  <a:pt x="7071154" y="9969114"/>
                  <a:pt x="7107177" y="9931757"/>
                </a:cubicBezTo>
                <a:cubicBezTo>
                  <a:pt x="7143200" y="9894399"/>
                  <a:pt x="7199235" y="9865048"/>
                  <a:pt x="7231256" y="9865048"/>
                </a:cubicBezTo>
                <a:cubicBezTo>
                  <a:pt x="7281955" y="9865048"/>
                  <a:pt x="7288626" y="9874386"/>
                  <a:pt x="7283290" y="9934425"/>
                </a:cubicBezTo>
                <a:cubicBezTo>
                  <a:pt x="7279287" y="9978454"/>
                  <a:pt x="7292629" y="10006471"/>
                  <a:pt x="7320647" y="10011808"/>
                </a:cubicBezTo>
                <a:cubicBezTo>
                  <a:pt x="7395361" y="10026484"/>
                  <a:pt x="7402032" y="9886394"/>
                  <a:pt x="7328652" y="9830358"/>
                </a:cubicBezTo>
                <a:cubicBezTo>
                  <a:pt x="7295297" y="9805009"/>
                  <a:pt x="7283290" y="9787664"/>
                  <a:pt x="7301968" y="9791667"/>
                </a:cubicBezTo>
                <a:cubicBezTo>
                  <a:pt x="7320647" y="9795670"/>
                  <a:pt x="7348665" y="9811680"/>
                  <a:pt x="7364675" y="9827690"/>
                </a:cubicBezTo>
                <a:cubicBezTo>
                  <a:pt x="7380686" y="9843700"/>
                  <a:pt x="7404701" y="9847702"/>
                  <a:pt x="7419377" y="9835695"/>
                </a:cubicBezTo>
                <a:cubicBezTo>
                  <a:pt x="7432719" y="9823687"/>
                  <a:pt x="7472744" y="9790332"/>
                  <a:pt x="7506099" y="9762315"/>
                </a:cubicBezTo>
                <a:cubicBezTo>
                  <a:pt x="7539454" y="9734296"/>
                  <a:pt x="7566138" y="9680929"/>
                  <a:pt x="7566138" y="9643572"/>
                </a:cubicBezTo>
                <a:cubicBezTo>
                  <a:pt x="7564804" y="9586202"/>
                  <a:pt x="7571475" y="9579531"/>
                  <a:pt x="7618171" y="9596875"/>
                </a:cubicBezTo>
                <a:cubicBezTo>
                  <a:pt x="7647524" y="9607548"/>
                  <a:pt x="7659531" y="9603546"/>
                  <a:pt x="7644855" y="9588870"/>
                </a:cubicBezTo>
                <a:cubicBezTo>
                  <a:pt x="7603496" y="9546176"/>
                  <a:pt x="7650192" y="9483469"/>
                  <a:pt x="7724906" y="9482135"/>
                </a:cubicBezTo>
                <a:cubicBezTo>
                  <a:pt x="7814297" y="9480800"/>
                  <a:pt x="7858325" y="9402084"/>
                  <a:pt x="7791616" y="9364727"/>
                </a:cubicBezTo>
                <a:cubicBezTo>
                  <a:pt x="7763598" y="9348716"/>
                  <a:pt x="7750256" y="9330037"/>
                  <a:pt x="7762264" y="9322032"/>
                </a:cubicBezTo>
                <a:cubicBezTo>
                  <a:pt x="7772937" y="9314027"/>
                  <a:pt x="7802289" y="9319364"/>
                  <a:pt x="7823637" y="9332706"/>
                </a:cubicBezTo>
                <a:cubicBezTo>
                  <a:pt x="7855657" y="9352719"/>
                  <a:pt x="7870333" y="9340710"/>
                  <a:pt x="7889012" y="9283341"/>
                </a:cubicBezTo>
                <a:cubicBezTo>
                  <a:pt x="7903688" y="9239312"/>
                  <a:pt x="7945048" y="9195284"/>
                  <a:pt x="7991744" y="9176605"/>
                </a:cubicBezTo>
                <a:cubicBezTo>
                  <a:pt x="8035772" y="9159261"/>
                  <a:pt x="8069127" y="9124572"/>
                  <a:pt x="8069127" y="9097889"/>
                </a:cubicBezTo>
                <a:cubicBezTo>
                  <a:pt x="8067793" y="9072539"/>
                  <a:pt x="8091809" y="9028511"/>
                  <a:pt x="8122495" y="9001827"/>
                </a:cubicBezTo>
                <a:cubicBezTo>
                  <a:pt x="8153181" y="8975143"/>
                  <a:pt x="8206549" y="8911102"/>
                  <a:pt x="8239903" y="8860402"/>
                </a:cubicBezTo>
                <a:cubicBezTo>
                  <a:pt x="8274593" y="8808369"/>
                  <a:pt x="8349307" y="8734989"/>
                  <a:pt x="8408011" y="8693629"/>
                </a:cubicBezTo>
                <a:cubicBezTo>
                  <a:pt x="8468050" y="8650935"/>
                  <a:pt x="8500070" y="8612243"/>
                  <a:pt x="8482726" y="8605572"/>
                </a:cubicBezTo>
                <a:cubicBezTo>
                  <a:pt x="8448037" y="8590897"/>
                  <a:pt x="8525420" y="8489498"/>
                  <a:pt x="8642828" y="8394771"/>
                </a:cubicBezTo>
                <a:cubicBezTo>
                  <a:pt x="8682854" y="8362750"/>
                  <a:pt x="8722880" y="8350743"/>
                  <a:pt x="8734888" y="8366752"/>
                </a:cubicBezTo>
                <a:cubicBezTo>
                  <a:pt x="8745561" y="8382763"/>
                  <a:pt x="8770911" y="8385431"/>
                  <a:pt x="8788255" y="8373423"/>
                </a:cubicBezTo>
                <a:cubicBezTo>
                  <a:pt x="8805600" y="8361416"/>
                  <a:pt x="8804266" y="8345406"/>
                  <a:pt x="8786921" y="8338735"/>
                </a:cubicBezTo>
                <a:cubicBezTo>
                  <a:pt x="8740224" y="8320056"/>
                  <a:pt x="8786921" y="8252013"/>
                  <a:pt x="8911001" y="8159953"/>
                </a:cubicBezTo>
                <a:cubicBezTo>
                  <a:pt x="9052425" y="8054553"/>
                  <a:pt x="9024407" y="7970499"/>
                  <a:pt x="8880314" y="8070563"/>
                </a:cubicBezTo>
                <a:cubicBezTo>
                  <a:pt x="8800263" y="8125265"/>
                  <a:pt x="8785587" y="8127933"/>
                  <a:pt x="8798929" y="8082570"/>
                </a:cubicBezTo>
                <a:cubicBezTo>
                  <a:pt x="8806934" y="8051884"/>
                  <a:pt x="8850963" y="7998517"/>
                  <a:pt x="8896324" y="7961159"/>
                </a:cubicBezTo>
                <a:cubicBezTo>
                  <a:pt x="8947024" y="7921134"/>
                  <a:pt x="8977711" y="7858427"/>
                  <a:pt x="8977711" y="7802391"/>
                </a:cubicBezTo>
                <a:cubicBezTo>
                  <a:pt x="8976376" y="7753025"/>
                  <a:pt x="8991052" y="7699658"/>
                  <a:pt x="9009731" y="7688984"/>
                </a:cubicBezTo>
                <a:cubicBezTo>
                  <a:pt x="9029743" y="7676977"/>
                  <a:pt x="9033746" y="7695655"/>
                  <a:pt x="9020404" y="7733013"/>
                </a:cubicBezTo>
                <a:cubicBezTo>
                  <a:pt x="8989718" y="7815732"/>
                  <a:pt x="9015068" y="7838414"/>
                  <a:pt x="9099121" y="7802391"/>
                </a:cubicBezTo>
                <a:cubicBezTo>
                  <a:pt x="9135145" y="7787715"/>
                  <a:pt x="9157826" y="7766367"/>
                  <a:pt x="9149820" y="7758362"/>
                </a:cubicBezTo>
                <a:cubicBezTo>
                  <a:pt x="9140481" y="7749023"/>
                  <a:pt x="9171168" y="7717003"/>
                  <a:pt x="9215196" y="7687651"/>
                </a:cubicBezTo>
                <a:cubicBezTo>
                  <a:pt x="9259224" y="7658298"/>
                  <a:pt x="9287242" y="7624944"/>
                  <a:pt x="9275235" y="7612935"/>
                </a:cubicBezTo>
                <a:cubicBezTo>
                  <a:pt x="9263227" y="7599594"/>
                  <a:pt x="9268564" y="7591589"/>
                  <a:pt x="9289910" y="7590255"/>
                </a:cubicBezTo>
                <a:cubicBezTo>
                  <a:pt x="9308589" y="7590255"/>
                  <a:pt x="9320597" y="7572910"/>
                  <a:pt x="9313926" y="7552897"/>
                </a:cubicBezTo>
                <a:cubicBezTo>
                  <a:pt x="9292579" y="7480851"/>
                  <a:pt x="9384638" y="7310075"/>
                  <a:pt x="9452682" y="7295399"/>
                </a:cubicBezTo>
                <a:cubicBezTo>
                  <a:pt x="9503381" y="7284725"/>
                  <a:pt x="9520725" y="7259375"/>
                  <a:pt x="9518057" y="7199337"/>
                </a:cubicBezTo>
                <a:cubicBezTo>
                  <a:pt x="9512720" y="7096605"/>
                  <a:pt x="9494041" y="7079260"/>
                  <a:pt x="9454016" y="7141967"/>
                </a:cubicBezTo>
                <a:cubicBezTo>
                  <a:pt x="9431335" y="7177990"/>
                  <a:pt x="9416658" y="7180659"/>
                  <a:pt x="9400648" y="7149972"/>
                </a:cubicBezTo>
                <a:cubicBezTo>
                  <a:pt x="9388641" y="7127291"/>
                  <a:pt x="9401983" y="7097939"/>
                  <a:pt x="9431335" y="7084597"/>
                </a:cubicBezTo>
                <a:cubicBezTo>
                  <a:pt x="9460686" y="7069921"/>
                  <a:pt x="9479365" y="7043237"/>
                  <a:pt x="9474028" y="7023224"/>
                </a:cubicBezTo>
                <a:cubicBezTo>
                  <a:pt x="9466024" y="6997874"/>
                  <a:pt x="9486036" y="6984533"/>
                  <a:pt x="9535402" y="6981864"/>
                </a:cubicBezTo>
                <a:cubicBezTo>
                  <a:pt x="9575427" y="6979196"/>
                  <a:pt x="9591438" y="6969857"/>
                  <a:pt x="9571425" y="6961851"/>
                </a:cubicBezTo>
                <a:cubicBezTo>
                  <a:pt x="9531399" y="6945841"/>
                  <a:pt x="9572759" y="6867124"/>
                  <a:pt x="9652810" y="6808419"/>
                </a:cubicBezTo>
                <a:cubicBezTo>
                  <a:pt x="9680828" y="6788407"/>
                  <a:pt x="9690167" y="6761723"/>
                  <a:pt x="9676825" y="6748381"/>
                </a:cubicBezTo>
                <a:cubicBezTo>
                  <a:pt x="9663483" y="6735039"/>
                  <a:pt x="9671489" y="6709689"/>
                  <a:pt x="9692836" y="6695013"/>
                </a:cubicBezTo>
                <a:cubicBezTo>
                  <a:pt x="9715517" y="6679003"/>
                  <a:pt x="9766216" y="6604289"/>
                  <a:pt x="9806242" y="6530908"/>
                </a:cubicBezTo>
                <a:cubicBezTo>
                  <a:pt x="9879622" y="6396155"/>
                  <a:pt x="9969013" y="6294757"/>
                  <a:pt x="10150463" y="6145328"/>
                </a:cubicBezTo>
                <a:cubicBezTo>
                  <a:pt x="10202496" y="6102633"/>
                  <a:pt x="10265203" y="6022582"/>
                  <a:pt x="10290553" y="5965212"/>
                </a:cubicBezTo>
                <a:cubicBezTo>
                  <a:pt x="10315902" y="5909176"/>
                  <a:pt x="10355928" y="5849137"/>
                  <a:pt x="10379943" y="5831793"/>
                </a:cubicBezTo>
                <a:cubicBezTo>
                  <a:pt x="10403959" y="5815783"/>
                  <a:pt x="10406627" y="5794435"/>
                  <a:pt x="10386614" y="5786431"/>
                </a:cubicBezTo>
                <a:cubicBezTo>
                  <a:pt x="10366602" y="5778425"/>
                  <a:pt x="10375941" y="5762415"/>
                  <a:pt x="10406627" y="5750407"/>
                </a:cubicBezTo>
                <a:cubicBezTo>
                  <a:pt x="10438648" y="5738400"/>
                  <a:pt x="10478674" y="5699708"/>
                  <a:pt x="10494683" y="5665019"/>
                </a:cubicBezTo>
                <a:cubicBezTo>
                  <a:pt x="10514696" y="5626328"/>
                  <a:pt x="10534709" y="5611652"/>
                  <a:pt x="10549386" y="5626328"/>
                </a:cubicBezTo>
                <a:cubicBezTo>
                  <a:pt x="10561393" y="5638336"/>
                  <a:pt x="10582740" y="5630330"/>
                  <a:pt x="10593414" y="5608983"/>
                </a:cubicBezTo>
                <a:cubicBezTo>
                  <a:pt x="10609424" y="5576963"/>
                  <a:pt x="10604087" y="5567623"/>
                  <a:pt x="10568064" y="5568958"/>
                </a:cubicBezTo>
                <a:cubicBezTo>
                  <a:pt x="10516031" y="5570292"/>
                  <a:pt x="10582740" y="5480901"/>
                  <a:pt x="10722830" y="5364827"/>
                </a:cubicBezTo>
                <a:cubicBezTo>
                  <a:pt x="10778866" y="5318130"/>
                  <a:pt x="10788205" y="5290112"/>
                  <a:pt x="10758854" y="5266097"/>
                </a:cubicBezTo>
                <a:cubicBezTo>
                  <a:pt x="10688141" y="5208726"/>
                  <a:pt x="10682805" y="5142017"/>
                  <a:pt x="10750848" y="5150022"/>
                </a:cubicBezTo>
                <a:cubicBezTo>
                  <a:pt x="10797545" y="5155359"/>
                  <a:pt x="10802882" y="5147354"/>
                  <a:pt x="10772195" y="5116667"/>
                </a:cubicBezTo>
                <a:cubicBezTo>
                  <a:pt x="10750848" y="5095320"/>
                  <a:pt x="10718828" y="5084647"/>
                  <a:pt x="10701483" y="5092652"/>
                </a:cubicBezTo>
                <a:cubicBezTo>
                  <a:pt x="10684138" y="5101991"/>
                  <a:pt x="10706820" y="5068637"/>
                  <a:pt x="10752183" y="5019272"/>
                </a:cubicBezTo>
                <a:cubicBezTo>
                  <a:pt x="10797545" y="4969907"/>
                  <a:pt x="10862920" y="4884519"/>
                  <a:pt x="10897609" y="4829817"/>
                </a:cubicBezTo>
                <a:cubicBezTo>
                  <a:pt x="10932298" y="4776449"/>
                  <a:pt x="10977660" y="4733755"/>
                  <a:pt x="10996339" y="4737758"/>
                </a:cubicBezTo>
                <a:cubicBezTo>
                  <a:pt x="11041701" y="4747097"/>
                  <a:pt x="11020354" y="4817809"/>
                  <a:pt x="10946974" y="4901863"/>
                </a:cubicBezTo>
                <a:cubicBezTo>
                  <a:pt x="10914953" y="4939220"/>
                  <a:pt x="10889604" y="5007264"/>
                  <a:pt x="10892273" y="5051292"/>
                </a:cubicBezTo>
                <a:cubicBezTo>
                  <a:pt x="10897609" y="5148688"/>
                  <a:pt x="10913619" y="5138015"/>
                  <a:pt x="11024357" y="4955230"/>
                </a:cubicBezTo>
                <a:cubicBezTo>
                  <a:pt x="11129758" y="4781786"/>
                  <a:pt x="11159110" y="4704403"/>
                  <a:pt x="11152439" y="4605673"/>
                </a:cubicBezTo>
                <a:cubicBezTo>
                  <a:pt x="11148436" y="4534961"/>
                  <a:pt x="11145769" y="4534961"/>
                  <a:pt x="11039033" y="4625686"/>
                </a:cubicBezTo>
                <a:cubicBezTo>
                  <a:pt x="10960316" y="4692395"/>
                  <a:pt x="10940303" y="4701734"/>
                  <a:pt x="10966987" y="4659041"/>
                </a:cubicBezTo>
                <a:cubicBezTo>
                  <a:pt x="10987000" y="4625686"/>
                  <a:pt x="11033696" y="4574986"/>
                  <a:pt x="11072388" y="4544300"/>
                </a:cubicBezTo>
                <a:cubicBezTo>
                  <a:pt x="11111079" y="4513614"/>
                  <a:pt x="11131092" y="4478925"/>
                  <a:pt x="11117750" y="4464249"/>
                </a:cubicBezTo>
                <a:cubicBezTo>
                  <a:pt x="11104408" y="4450907"/>
                  <a:pt x="11116416" y="4424223"/>
                  <a:pt x="11145769" y="4406879"/>
                </a:cubicBezTo>
                <a:lnTo>
                  <a:pt x="11197801" y="4373524"/>
                </a:lnTo>
                <a:lnTo>
                  <a:pt x="11169784" y="4430894"/>
                </a:lnTo>
                <a:cubicBezTo>
                  <a:pt x="11153773" y="4462915"/>
                  <a:pt x="11159110" y="4506943"/>
                  <a:pt x="11180457" y="4529624"/>
                </a:cubicBezTo>
                <a:cubicBezTo>
                  <a:pt x="11220483" y="4569650"/>
                  <a:pt x="11259175" y="4540297"/>
                  <a:pt x="11319213" y="4424223"/>
                </a:cubicBezTo>
                <a:cubicBezTo>
                  <a:pt x="11329887" y="4402876"/>
                  <a:pt x="11352568" y="4396205"/>
                  <a:pt x="11367244" y="4410881"/>
                </a:cubicBezTo>
                <a:cubicBezTo>
                  <a:pt x="11380586" y="4425557"/>
                  <a:pt x="11405936" y="4429560"/>
                  <a:pt x="11417943" y="4420220"/>
                </a:cubicBezTo>
                <a:cubicBezTo>
                  <a:pt x="11432619" y="4409547"/>
                  <a:pt x="11421945" y="4390868"/>
                  <a:pt x="11393927" y="4374858"/>
                </a:cubicBezTo>
                <a:cubicBezTo>
                  <a:pt x="11365910" y="4358848"/>
                  <a:pt x="11352568" y="4321490"/>
                  <a:pt x="11363241" y="4288136"/>
                </a:cubicBezTo>
                <a:cubicBezTo>
                  <a:pt x="11373915" y="4254781"/>
                  <a:pt x="11365910" y="4222761"/>
                  <a:pt x="11345897" y="4214755"/>
                </a:cubicBezTo>
                <a:cubicBezTo>
                  <a:pt x="11324549" y="4205416"/>
                  <a:pt x="11305871" y="4228097"/>
                  <a:pt x="11297866" y="4273460"/>
                </a:cubicBezTo>
                <a:cubicBezTo>
                  <a:pt x="11283190" y="4362850"/>
                  <a:pt x="11233825" y="4404210"/>
                  <a:pt x="11204472" y="4350843"/>
                </a:cubicBezTo>
                <a:cubicBezTo>
                  <a:pt x="11193799" y="4330830"/>
                  <a:pt x="11209809" y="4300143"/>
                  <a:pt x="11237827" y="4285468"/>
                </a:cubicBezTo>
                <a:cubicBezTo>
                  <a:pt x="11265846" y="4270791"/>
                  <a:pt x="11281855" y="4246776"/>
                  <a:pt x="11269848" y="4234768"/>
                </a:cubicBezTo>
                <a:cubicBezTo>
                  <a:pt x="11257840" y="4222761"/>
                  <a:pt x="11272517" y="4186737"/>
                  <a:pt x="11303203" y="4154717"/>
                </a:cubicBezTo>
                <a:cubicBezTo>
                  <a:pt x="11333889" y="4122696"/>
                  <a:pt x="11363241" y="4110689"/>
                  <a:pt x="11367244" y="4126699"/>
                </a:cubicBezTo>
                <a:cubicBezTo>
                  <a:pt x="11381919" y="4176064"/>
                  <a:pt x="11423280" y="4062658"/>
                  <a:pt x="11412606" y="4002619"/>
                </a:cubicBezTo>
                <a:cubicBezTo>
                  <a:pt x="11407269" y="3970599"/>
                  <a:pt x="11409938" y="3954588"/>
                  <a:pt x="11420611" y="3965262"/>
                </a:cubicBezTo>
                <a:cubicBezTo>
                  <a:pt x="11431285" y="3975935"/>
                  <a:pt x="11457968" y="3945249"/>
                  <a:pt x="11480650" y="3898553"/>
                </a:cubicBezTo>
                <a:cubicBezTo>
                  <a:pt x="11503331" y="3851856"/>
                  <a:pt x="11539354" y="3809162"/>
                  <a:pt x="11559367" y="3803825"/>
                </a:cubicBezTo>
                <a:cubicBezTo>
                  <a:pt x="11580714" y="3798488"/>
                  <a:pt x="11595390" y="3767802"/>
                  <a:pt x="11594056" y="3733113"/>
                </a:cubicBezTo>
                <a:cubicBezTo>
                  <a:pt x="11591387" y="3699758"/>
                  <a:pt x="11623408" y="3635717"/>
                  <a:pt x="11663434" y="3591689"/>
                </a:cubicBezTo>
                <a:cubicBezTo>
                  <a:pt x="11703460" y="3547660"/>
                  <a:pt x="11727475" y="3502298"/>
                  <a:pt x="11715467" y="3490291"/>
                </a:cubicBezTo>
                <a:cubicBezTo>
                  <a:pt x="11703460" y="3478283"/>
                  <a:pt x="11714133" y="3464941"/>
                  <a:pt x="11742151" y="3459604"/>
                </a:cubicBezTo>
                <a:cubicBezTo>
                  <a:pt x="11767501" y="3454267"/>
                  <a:pt x="11787513" y="3419578"/>
                  <a:pt x="11786180" y="3384889"/>
                </a:cubicBezTo>
                <a:cubicBezTo>
                  <a:pt x="11784845" y="3348866"/>
                  <a:pt x="11804858" y="3303504"/>
                  <a:pt x="11832876" y="3283491"/>
                </a:cubicBezTo>
                <a:cubicBezTo>
                  <a:pt x="11860894" y="3263478"/>
                  <a:pt x="11882241" y="3227455"/>
                  <a:pt x="11880907" y="3202106"/>
                </a:cubicBezTo>
                <a:cubicBezTo>
                  <a:pt x="11878238" y="3155409"/>
                  <a:pt x="12037007" y="3032664"/>
                  <a:pt x="12101048" y="3031329"/>
                </a:cubicBezTo>
                <a:cubicBezTo>
                  <a:pt x="12122395" y="3031329"/>
                  <a:pt x="12123729" y="2996640"/>
                  <a:pt x="12105050" y="2957949"/>
                </a:cubicBezTo>
                <a:cubicBezTo>
                  <a:pt x="12079701" y="2904581"/>
                  <a:pt x="12081035" y="2896576"/>
                  <a:pt x="12113056" y="2925928"/>
                </a:cubicBezTo>
                <a:cubicBezTo>
                  <a:pt x="12173095" y="2984633"/>
                  <a:pt x="12217123" y="2945941"/>
                  <a:pt x="12227796" y="2827198"/>
                </a:cubicBezTo>
                <a:cubicBezTo>
                  <a:pt x="12233133" y="2769828"/>
                  <a:pt x="12243806" y="2747147"/>
                  <a:pt x="12251811" y="2776499"/>
                </a:cubicBezTo>
                <a:cubicBezTo>
                  <a:pt x="12265153" y="2819193"/>
                  <a:pt x="12267822" y="2817859"/>
                  <a:pt x="12273159" y="2767160"/>
                </a:cubicBezTo>
                <a:cubicBezTo>
                  <a:pt x="12277161" y="2731137"/>
                  <a:pt x="12306513" y="2697782"/>
                  <a:pt x="12346539" y="2683106"/>
                </a:cubicBezTo>
                <a:cubicBezTo>
                  <a:pt x="12391901" y="2667095"/>
                  <a:pt x="12406578" y="2644414"/>
                  <a:pt x="12389233" y="2611060"/>
                </a:cubicBezTo>
                <a:cubicBezTo>
                  <a:pt x="12375891" y="2584376"/>
                  <a:pt x="12386565" y="2557692"/>
                  <a:pt x="12411914" y="2552355"/>
                </a:cubicBezTo>
                <a:cubicBezTo>
                  <a:pt x="12438598" y="2547018"/>
                  <a:pt x="12447937" y="2532342"/>
                  <a:pt x="12433261" y="2517666"/>
                </a:cubicBezTo>
                <a:cubicBezTo>
                  <a:pt x="12419920" y="2502990"/>
                  <a:pt x="12433261" y="2485646"/>
                  <a:pt x="12465282" y="2476307"/>
                </a:cubicBezTo>
                <a:cubicBezTo>
                  <a:pt x="12497302" y="2468301"/>
                  <a:pt x="12521318" y="2433612"/>
                  <a:pt x="12519984" y="2398924"/>
                </a:cubicBezTo>
                <a:cubicBezTo>
                  <a:pt x="12518649" y="2364235"/>
                  <a:pt x="12535993" y="2325543"/>
                  <a:pt x="12561343" y="2309533"/>
                </a:cubicBezTo>
                <a:cubicBezTo>
                  <a:pt x="12601369" y="2284183"/>
                  <a:pt x="12602703" y="2285517"/>
                  <a:pt x="12576019" y="2322875"/>
                </a:cubicBezTo>
                <a:cubicBezTo>
                  <a:pt x="12525320" y="2393587"/>
                  <a:pt x="12580022" y="2396255"/>
                  <a:pt x="12686757" y="2329546"/>
                </a:cubicBezTo>
                <a:cubicBezTo>
                  <a:pt x="12744127" y="2292188"/>
                  <a:pt x="12786822" y="2248160"/>
                  <a:pt x="12781485" y="2228147"/>
                </a:cubicBezTo>
                <a:cubicBezTo>
                  <a:pt x="12776148" y="2208134"/>
                  <a:pt x="12796160" y="2186787"/>
                  <a:pt x="12830850" y="2177448"/>
                </a:cubicBezTo>
                <a:cubicBezTo>
                  <a:pt x="12865538" y="2168109"/>
                  <a:pt x="12892222" y="2134754"/>
                  <a:pt x="12893557" y="2100065"/>
                </a:cubicBezTo>
                <a:cubicBezTo>
                  <a:pt x="12896225" y="2040026"/>
                  <a:pt x="13021639" y="1806543"/>
                  <a:pt x="13083011" y="1747839"/>
                </a:cubicBezTo>
                <a:cubicBezTo>
                  <a:pt x="13143050" y="1690469"/>
                  <a:pt x="13179073" y="1575729"/>
                  <a:pt x="13149721" y="1533035"/>
                </a:cubicBezTo>
                <a:cubicBezTo>
                  <a:pt x="13123037" y="1494343"/>
                  <a:pt x="13129708" y="1489006"/>
                  <a:pt x="13213762" y="1482335"/>
                </a:cubicBezTo>
                <a:cubicBezTo>
                  <a:pt x="13293814" y="1475664"/>
                  <a:pt x="13308489" y="1464991"/>
                  <a:pt x="13313827" y="1411623"/>
                </a:cubicBezTo>
                <a:cubicBezTo>
                  <a:pt x="13317829" y="1372932"/>
                  <a:pt x="13380536" y="1304888"/>
                  <a:pt x="13477932" y="1235510"/>
                </a:cubicBezTo>
                <a:cubicBezTo>
                  <a:pt x="13594006" y="1151456"/>
                  <a:pt x="13656713" y="1079410"/>
                  <a:pt x="13714083" y="962001"/>
                </a:cubicBezTo>
                <a:cubicBezTo>
                  <a:pt x="13800806" y="784554"/>
                  <a:pt x="13806143" y="779218"/>
                  <a:pt x="13836828" y="811238"/>
                </a:cubicBezTo>
                <a:cubicBezTo>
                  <a:pt x="13859510" y="833919"/>
                  <a:pt x="13811478" y="936652"/>
                  <a:pt x="13772788" y="948660"/>
                </a:cubicBezTo>
                <a:cubicBezTo>
                  <a:pt x="13759446" y="952662"/>
                  <a:pt x="13764782" y="966004"/>
                  <a:pt x="13783461" y="980680"/>
                </a:cubicBezTo>
                <a:cubicBezTo>
                  <a:pt x="13802140" y="994022"/>
                  <a:pt x="13800806" y="1054061"/>
                  <a:pt x="13782127" y="1111431"/>
                </a:cubicBezTo>
                <a:cubicBezTo>
                  <a:pt x="13759446" y="1180809"/>
                  <a:pt x="13763448" y="1227505"/>
                  <a:pt x="13794135" y="1244850"/>
                </a:cubicBezTo>
                <a:cubicBezTo>
                  <a:pt x="13819485" y="1259526"/>
                  <a:pt x="13850170" y="1264862"/>
                  <a:pt x="13860844" y="1258192"/>
                </a:cubicBezTo>
                <a:cubicBezTo>
                  <a:pt x="13872852" y="1250186"/>
                  <a:pt x="13892865" y="1255523"/>
                  <a:pt x="13908875" y="1271533"/>
                </a:cubicBezTo>
                <a:cubicBezTo>
                  <a:pt x="13928888" y="1291546"/>
                  <a:pt x="13919549" y="1298217"/>
                  <a:pt x="13879523" y="1292880"/>
                </a:cubicBezTo>
                <a:cubicBezTo>
                  <a:pt x="13846169" y="1288878"/>
                  <a:pt x="13822152" y="1296883"/>
                  <a:pt x="13823486" y="1312893"/>
                </a:cubicBezTo>
                <a:cubicBezTo>
                  <a:pt x="13824820" y="1328904"/>
                  <a:pt x="13812814" y="1327569"/>
                  <a:pt x="13796803" y="1311559"/>
                </a:cubicBezTo>
                <a:cubicBezTo>
                  <a:pt x="13750106" y="1263528"/>
                  <a:pt x="13723422" y="1303554"/>
                  <a:pt x="13728759" y="1415626"/>
                </a:cubicBezTo>
                <a:cubicBezTo>
                  <a:pt x="13731427" y="1470328"/>
                  <a:pt x="13720754" y="1526364"/>
                  <a:pt x="13704743" y="1537037"/>
                </a:cubicBezTo>
                <a:cubicBezTo>
                  <a:pt x="13687400" y="1549045"/>
                  <a:pt x="13672724" y="1578397"/>
                  <a:pt x="13668721" y="1606415"/>
                </a:cubicBezTo>
                <a:cubicBezTo>
                  <a:pt x="13663384" y="1642438"/>
                  <a:pt x="13678059" y="1638436"/>
                  <a:pt x="13726091" y="1587736"/>
                </a:cubicBezTo>
                <a:lnTo>
                  <a:pt x="13791465" y="1519693"/>
                </a:lnTo>
                <a:lnTo>
                  <a:pt x="13751440" y="1599744"/>
                </a:lnTo>
                <a:cubicBezTo>
                  <a:pt x="13730093" y="1643772"/>
                  <a:pt x="13711414" y="1693137"/>
                  <a:pt x="13712750" y="1709148"/>
                </a:cubicBezTo>
                <a:cubicBezTo>
                  <a:pt x="13714083" y="1725158"/>
                  <a:pt x="13683396" y="1739834"/>
                  <a:pt x="13642037" y="1742502"/>
                </a:cubicBezTo>
                <a:cubicBezTo>
                  <a:pt x="13591338" y="1745171"/>
                  <a:pt x="13583332" y="1751842"/>
                  <a:pt x="13614019" y="1765184"/>
                </a:cubicBezTo>
                <a:cubicBezTo>
                  <a:pt x="13639368" y="1775857"/>
                  <a:pt x="13646039" y="1789199"/>
                  <a:pt x="13632697" y="1798538"/>
                </a:cubicBezTo>
                <a:cubicBezTo>
                  <a:pt x="13619356" y="1806543"/>
                  <a:pt x="13632697" y="1838564"/>
                  <a:pt x="13660716" y="1866582"/>
                </a:cubicBezTo>
                <a:cubicBezTo>
                  <a:pt x="13698072" y="1903939"/>
                  <a:pt x="13718085" y="1907942"/>
                  <a:pt x="13731427" y="1879924"/>
                </a:cubicBezTo>
                <a:cubicBezTo>
                  <a:pt x="13742101" y="1857243"/>
                  <a:pt x="13771453" y="1851906"/>
                  <a:pt x="13798136" y="1866582"/>
                </a:cubicBezTo>
                <a:cubicBezTo>
                  <a:pt x="13823486" y="1881258"/>
                  <a:pt x="13854173" y="1875921"/>
                  <a:pt x="13864846" y="1857243"/>
                </a:cubicBezTo>
                <a:cubicBezTo>
                  <a:pt x="13880857" y="1827890"/>
                  <a:pt x="13870183" y="1819885"/>
                  <a:pt x="13811478" y="1815883"/>
                </a:cubicBezTo>
                <a:cubicBezTo>
                  <a:pt x="13742101" y="1810546"/>
                  <a:pt x="13740767" y="1807878"/>
                  <a:pt x="13779459" y="1781194"/>
                </a:cubicBezTo>
                <a:cubicBezTo>
                  <a:pt x="13800806" y="1766518"/>
                  <a:pt x="13800806" y="1745171"/>
                  <a:pt x="13780793" y="1735831"/>
                </a:cubicBezTo>
                <a:cubicBezTo>
                  <a:pt x="13759446" y="1726492"/>
                  <a:pt x="13751440" y="1711816"/>
                  <a:pt x="13763448" y="1703811"/>
                </a:cubicBezTo>
                <a:cubicBezTo>
                  <a:pt x="13775456" y="1695806"/>
                  <a:pt x="13815482" y="1701142"/>
                  <a:pt x="13851504" y="1715819"/>
                </a:cubicBezTo>
                <a:cubicBezTo>
                  <a:pt x="13904872" y="1738500"/>
                  <a:pt x="13910209" y="1737165"/>
                  <a:pt x="13882191" y="1706479"/>
                </a:cubicBezTo>
                <a:cubicBezTo>
                  <a:pt x="13851504" y="1673124"/>
                  <a:pt x="13855507" y="1671790"/>
                  <a:pt x="13907541" y="1690469"/>
                </a:cubicBezTo>
                <a:cubicBezTo>
                  <a:pt x="13990260" y="1719821"/>
                  <a:pt x="14020947" y="1758513"/>
                  <a:pt x="14024949" y="1835896"/>
                </a:cubicBezTo>
                <a:cubicBezTo>
                  <a:pt x="14027618" y="1886595"/>
                  <a:pt x="14042294" y="1905273"/>
                  <a:pt x="14090324" y="1917281"/>
                </a:cubicBezTo>
                <a:cubicBezTo>
                  <a:pt x="14141024" y="1930623"/>
                  <a:pt x="14153032" y="1945299"/>
                  <a:pt x="14155700" y="1994664"/>
                </a:cubicBezTo>
                <a:cubicBezTo>
                  <a:pt x="14157034" y="2029353"/>
                  <a:pt x="14166374" y="2073381"/>
                  <a:pt x="14177047" y="2096063"/>
                </a:cubicBezTo>
                <a:cubicBezTo>
                  <a:pt x="14191722" y="2128083"/>
                  <a:pt x="14186387" y="2132086"/>
                  <a:pt x="14143692" y="2117409"/>
                </a:cubicBezTo>
                <a:cubicBezTo>
                  <a:pt x="14102332" y="2102734"/>
                  <a:pt x="14094327" y="2110739"/>
                  <a:pt x="14100998" y="2157435"/>
                </a:cubicBezTo>
                <a:cubicBezTo>
                  <a:pt x="14105000" y="2190790"/>
                  <a:pt x="14098329" y="2224145"/>
                  <a:pt x="14083653" y="2233484"/>
                </a:cubicBezTo>
                <a:cubicBezTo>
                  <a:pt x="14070311" y="2242823"/>
                  <a:pt x="14060973" y="2225479"/>
                  <a:pt x="14063640" y="2194793"/>
                </a:cubicBezTo>
                <a:cubicBezTo>
                  <a:pt x="14067644" y="2164106"/>
                  <a:pt x="14056970" y="2104068"/>
                  <a:pt x="14040960" y="2062708"/>
                </a:cubicBezTo>
                <a:cubicBezTo>
                  <a:pt x="14024949" y="2021348"/>
                  <a:pt x="14028952" y="1986659"/>
                  <a:pt x="14048965" y="1987993"/>
                </a:cubicBezTo>
                <a:cubicBezTo>
                  <a:pt x="14070311" y="1987993"/>
                  <a:pt x="14071645" y="1974651"/>
                  <a:pt x="14052968" y="1955973"/>
                </a:cubicBezTo>
                <a:cubicBezTo>
                  <a:pt x="13999600" y="1902605"/>
                  <a:pt x="13915546" y="1881258"/>
                  <a:pt x="13895533" y="1915947"/>
                </a:cubicBezTo>
                <a:cubicBezTo>
                  <a:pt x="13884859" y="1933291"/>
                  <a:pt x="13846169" y="1939962"/>
                  <a:pt x="13808811" y="1930623"/>
                </a:cubicBezTo>
                <a:cubicBezTo>
                  <a:pt x="13771453" y="1921284"/>
                  <a:pt x="13760780" y="1922618"/>
                  <a:pt x="13784795" y="1933291"/>
                </a:cubicBezTo>
                <a:cubicBezTo>
                  <a:pt x="13808811" y="1945299"/>
                  <a:pt x="13847502" y="2001335"/>
                  <a:pt x="13870183" y="2057371"/>
                </a:cubicBezTo>
                <a:cubicBezTo>
                  <a:pt x="13924884" y="2190790"/>
                  <a:pt x="13926220" y="2193458"/>
                  <a:pt x="13962242" y="2134754"/>
                </a:cubicBezTo>
                <a:cubicBezTo>
                  <a:pt x="13979587" y="2108070"/>
                  <a:pt x="14000934" y="2097397"/>
                  <a:pt x="14014276" y="2110739"/>
                </a:cubicBezTo>
                <a:cubicBezTo>
                  <a:pt x="14046297" y="2144093"/>
                  <a:pt x="14003602" y="2209469"/>
                  <a:pt x="13960909" y="2192124"/>
                </a:cubicBezTo>
                <a:cubicBezTo>
                  <a:pt x="13939562" y="2184119"/>
                  <a:pt x="13922217" y="2188122"/>
                  <a:pt x="13918213" y="2204132"/>
                </a:cubicBezTo>
                <a:cubicBezTo>
                  <a:pt x="13914212" y="2218808"/>
                  <a:pt x="13891530" y="2222811"/>
                  <a:pt x="13866181" y="2212137"/>
                </a:cubicBezTo>
                <a:cubicBezTo>
                  <a:pt x="13835494" y="2198795"/>
                  <a:pt x="13831491" y="2213471"/>
                  <a:pt x="13854173" y="2256165"/>
                </a:cubicBezTo>
                <a:cubicBezTo>
                  <a:pt x="13880857" y="2306864"/>
                  <a:pt x="13870183" y="2326877"/>
                  <a:pt x="13806143" y="2356230"/>
                </a:cubicBezTo>
                <a:cubicBezTo>
                  <a:pt x="13739433" y="2386916"/>
                  <a:pt x="13734096" y="2398924"/>
                  <a:pt x="13778124" y="2424273"/>
                </a:cubicBezTo>
                <a:cubicBezTo>
                  <a:pt x="13806143" y="2440283"/>
                  <a:pt x="13850170" y="2441618"/>
                  <a:pt x="13871517" y="2425607"/>
                </a:cubicBezTo>
                <a:cubicBezTo>
                  <a:pt x="13892865" y="2410931"/>
                  <a:pt x="13931555" y="2404260"/>
                  <a:pt x="13951568" y="2412265"/>
                </a:cubicBezTo>
                <a:cubicBezTo>
                  <a:pt x="14006271" y="2433612"/>
                  <a:pt x="14011607" y="2377576"/>
                  <a:pt x="13959575" y="2346890"/>
                </a:cubicBezTo>
                <a:cubicBezTo>
                  <a:pt x="13912878" y="2320206"/>
                  <a:pt x="13910209" y="2245492"/>
                  <a:pt x="13956905" y="2253497"/>
                </a:cubicBezTo>
                <a:cubicBezTo>
                  <a:pt x="13979587" y="2257499"/>
                  <a:pt x="14039626" y="2373574"/>
                  <a:pt x="14062307" y="2454959"/>
                </a:cubicBezTo>
                <a:cubicBezTo>
                  <a:pt x="14064974" y="2462965"/>
                  <a:pt x="14036957" y="2465633"/>
                  <a:pt x="14000934" y="2460296"/>
                </a:cubicBezTo>
                <a:cubicBezTo>
                  <a:pt x="13959575" y="2454959"/>
                  <a:pt x="13944897" y="2462965"/>
                  <a:pt x="13960909" y="2478975"/>
                </a:cubicBezTo>
                <a:cubicBezTo>
                  <a:pt x="13975584" y="2493651"/>
                  <a:pt x="14000934" y="2501656"/>
                  <a:pt x="14020947" y="2496319"/>
                </a:cubicBezTo>
                <a:cubicBezTo>
                  <a:pt x="14039626" y="2490983"/>
                  <a:pt x="14091658" y="2521669"/>
                  <a:pt x="14134353" y="2563029"/>
                </a:cubicBezTo>
                <a:cubicBezTo>
                  <a:pt x="14221075" y="2645749"/>
                  <a:pt x="14306464" y="2679103"/>
                  <a:pt x="14237085" y="2601720"/>
                </a:cubicBezTo>
                <a:cubicBezTo>
                  <a:pt x="14209067" y="2569700"/>
                  <a:pt x="14225077" y="2573702"/>
                  <a:pt x="14283782" y="2612394"/>
                </a:cubicBezTo>
                <a:cubicBezTo>
                  <a:pt x="14347823" y="2655088"/>
                  <a:pt x="14373173" y="2683106"/>
                  <a:pt x="14367836" y="2711124"/>
                </a:cubicBezTo>
                <a:cubicBezTo>
                  <a:pt x="14363833" y="2736474"/>
                  <a:pt x="14370504" y="2743144"/>
                  <a:pt x="14386515" y="2732471"/>
                </a:cubicBezTo>
                <a:cubicBezTo>
                  <a:pt x="14430543" y="2700450"/>
                  <a:pt x="14399857" y="2623067"/>
                  <a:pt x="14305128" y="2529674"/>
                </a:cubicBezTo>
                <a:cubicBezTo>
                  <a:pt x="14245090" y="2472304"/>
                  <a:pt x="14198393" y="2445620"/>
                  <a:pt x="14173045" y="2454959"/>
                </a:cubicBezTo>
                <a:cubicBezTo>
                  <a:pt x="14139690" y="2468301"/>
                  <a:pt x="14131684" y="2457628"/>
                  <a:pt x="14127682" y="2392253"/>
                </a:cubicBezTo>
                <a:cubicBezTo>
                  <a:pt x="14122345" y="2313535"/>
                  <a:pt x="14122345" y="2313535"/>
                  <a:pt x="14218406" y="2397589"/>
                </a:cubicBezTo>
                <a:cubicBezTo>
                  <a:pt x="14303795" y="2473638"/>
                  <a:pt x="14319806" y="2477641"/>
                  <a:pt x="14375841" y="2434947"/>
                </a:cubicBezTo>
                <a:lnTo>
                  <a:pt x="14437214" y="2386916"/>
                </a:lnTo>
                <a:lnTo>
                  <a:pt x="14345154" y="2377576"/>
                </a:lnTo>
                <a:cubicBezTo>
                  <a:pt x="14253096" y="2368237"/>
                  <a:pt x="14253096" y="2368237"/>
                  <a:pt x="14343820" y="2317538"/>
                </a:cubicBezTo>
                <a:cubicBezTo>
                  <a:pt x="14461230" y="2252163"/>
                  <a:pt x="14413199" y="2186787"/>
                  <a:pt x="14285116" y="2234818"/>
                </a:cubicBezTo>
                <a:cubicBezTo>
                  <a:pt x="14206400" y="2264170"/>
                  <a:pt x="14198393" y="2262836"/>
                  <a:pt x="14221075" y="2217474"/>
                </a:cubicBezTo>
                <a:cubicBezTo>
                  <a:pt x="14235751" y="2188122"/>
                  <a:pt x="14269106" y="2169443"/>
                  <a:pt x="14299793" y="2172111"/>
                </a:cubicBezTo>
                <a:cubicBezTo>
                  <a:pt x="14335815" y="2176114"/>
                  <a:pt x="14343820" y="2168109"/>
                  <a:pt x="14323807" y="2149430"/>
                </a:cubicBezTo>
                <a:cubicBezTo>
                  <a:pt x="14307798" y="2133420"/>
                  <a:pt x="14306464" y="2113407"/>
                  <a:pt x="14321140" y="2102734"/>
                </a:cubicBezTo>
                <a:cubicBezTo>
                  <a:pt x="14339819" y="2089392"/>
                  <a:pt x="14349157" y="2101399"/>
                  <a:pt x="14354494" y="2141425"/>
                </a:cubicBezTo>
                <a:cubicBezTo>
                  <a:pt x="14359832" y="2181451"/>
                  <a:pt x="14369170" y="2193458"/>
                  <a:pt x="14386515" y="2180116"/>
                </a:cubicBezTo>
                <a:cubicBezTo>
                  <a:pt x="14415867" y="2158769"/>
                  <a:pt x="14361165" y="2030687"/>
                  <a:pt x="14314469" y="2010674"/>
                </a:cubicBezTo>
                <a:cubicBezTo>
                  <a:pt x="14299793" y="2004003"/>
                  <a:pt x="14318470" y="1987993"/>
                  <a:pt x="14355828" y="1974651"/>
                </a:cubicBezTo>
                <a:cubicBezTo>
                  <a:pt x="14414533" y="1954638"/>
                  <a:pt x="14419870" y="1934626"/>
                  <a:pt x="14391851" y="1859911"/>
                </a:cubicBezTo>
                <a:cubicBezTo>
                  <a:pt x="14349157" y="1747839"/>
                  <a:pt x="14421204" y="1767852"/>
                  <a:pt x="14481242" y="1885261"/>
                </a:cubicBezTo>
                <a:cubicBezTo>
                  <a:pt x="14505257" y="1931957"/>
                  <a:pt x="14535944" y="1971983"/>
                  <a:pt x="14549286" y="1974651"/>
                </a:cubicBezTo>
                <a:cubicBezTo>
                  <a:pt x="14562628" y="1977320"/>
                  <a:pt x="14561294" y="1966646"/>
                  <a:pt x="14545283" y="1949302"/>
                </a:cubicBezTo>
                <a:cubicBezTo>
                  <a:pt x="14529273" y="1933291"/>
                  <a:pt x="14531941" y="1909276"/>
                  <a:pt x="14550620" y="1895934"/>
                </a:cubicBezTo>
                <a:cubicBezTo>
                  <a:pt x="14599986" y="1861245"/>
                  <a:pt x="14636008" y="1909276"/>
                  <a:pt x="14613328" y="1978654"/>
                </a:cubicBezTo>
                <a:cubicBezTo>
                  <a:pt x="14602653" y="2012009"/>
                  <a:pt x="14589311" y="2030687"/>
                  <a:pt x="14581307" y="2022682"/>
                </a:cubicBezTo>
                <a:cubicBezTo>
                  <a:pt x="14573302" y="2014677"/>
                  <a:pt x="14563962" y="2026685"/>
                  <a:pt x="14559960" y="2048032"/>
                </a:cubicBezTo>
                <a:cubicBezTo>
                  <a:pt x="14555957" y="2069379"/>
                  <a:pt x="14526605" y="2105402"/>
                  <a:pt x="14495918" y="2126749"/>
                </a:cubicBezTo>
                <a:cubicBezTo>
                  <a:pt x="14455893" y="2156101"/>
                  <a:pt x="14453225" y="2185453"/>
                  <a:pt x="14485244" y="2237487"/>
                </a:cubicBezTo>
                <a:cubicBezTo>
                  <a:pt x="14509260" y="2276178"/>
                  <a:pt x="14519934" y="2301528"/>
                  <a:pt x="14507926" y="2292188"/>
                </a:cubicBezTo>
                <a:cubicBezTo>
                  <a:pt x="14495918" y="2282849"/>
                  <a:pt x="14481242" y="2289520"/>
                  <a:pt x="14477239" y="2306864"/>
                </a:cubicBezTo>
                <a:cubicBezTo>
                  <a:pt x="14471902" y="2329546"/>
                  <a:pt x="14490581" y="2345556"/>
                  <a:pt x="14531941" y="2356230"/>
                </a:cubicBezTo>
                <a:cubicBezTo>
                  <a:pt x="14605321" y="2376242"/>
                  <a:pt x="14624000" y="2290854"/>
                  <a:pt x="14557291" y="2237487"/>
                </a:cubicBezTo>
                <a:cubicBezTo>
                  <a:pt x="14533276" y="2218808"/>
                  <a:pt x="14522602" y="2190790"/>
                  <a:pt x="14531941" y="2173445"/>
                </a:cubicBezTo>
                <a:cubicBezTo>
                  <a:pt x="14541281" y="2157435"/>
                  <a:pt x="14566631" y="2161438"/>
                  <a:pt x="14587978" y="2182785"/>
                </a:cubicBezTo>
                <a:cubicBezTo>
                  <a:pt x="14609324" y="2204132"/>
                  <a:pt x="14637342" y="2213471"/>
                  <a:pt x="14650684" y="2204132"/>
                </a:cubicBezTo>
                <a:cubicBezTo>
                  <a:pt x="14664026" y="2194793"/>
                  <a:pt x="14653353" y="2174780"/>
                  <a:pt x="14625334" y="2157435"/>
                </a:cubicBezTo>
                <a:cubicBezTo>
                  <a:pt x="14597316" y="2141425"/>
                  <a:pt x="14585308" y="2122746"/>
                  <a:pt x="14597316" y="2113407"/>
                </a:cubicBezTo>
                <a:cubicBezTo>
                  <a:pt x="14607990" y="2105402"/>
                  <a:pt x="14634674" y="2113407"/>
                  <a:pt x="14650684" y="2129417"/>
                </a:cubicBezTo>
                <a:cubicBezTo>
                  <a:pt x="14668029" y="2146762"/>
                  <a:pt x="14677368" y="2120078"/>
                  <a:pt x="14670697" y="2073381"/>
                </a:cubicBezTo>
                <a:cubicBezTo>
                  <a:pt x="14664026" y="2026685"/>
                  <a:pt x="14668029" y="1979988"/>
                  <a:pt x="14678702" y="1971983"/>
                </a:cubicBezTo>
                <a:cubicBezTo>
                  <a:pt x="14690710" y="1963978"/>
                  <a:pt x="14689376" y="1935960"/>
                  <a:pt x="14677368" y="1909276"/>
                </a:cubicBezTo>
                <a:cubicBezTo>
                  <a:pt x="14664026" y="1882592"/>
                  <a:pt x="14672031" y="1861245"/>
                  <a:pt x="14696047" y="1859911"/>
                </a:cubicBezTo>
                <a:cubicBezTo>
                  <a:pt x="14721397" y="1858577"/>
                  <a:pt x="14721397" y="1847903"/>
                  <a:pt x="14693379" y="1831893"/>
                </a:cubicBezTo>
                <a:cubicBezTo>
                  <a:pt x="14669363" y="1817217"/>
                  <a:pt x="14632005" y="1814548"/>
                  <a:pt x="14613328" y="1823888"/>
                </a:cubicBezTo>
                <a:cubicBezTo>
                  <a:pt x="14535944" y="1866582"/>
                  <a:pt x="14526605" y="1863913"/>
                  <a:pt x="14534610" y="1802541"/>
                </a:cubicBezTo>
                <a:cubicBezTo>
                  <a:pt x="14541281" y="1749173"/>
                  <a:pt x="14530607" y="1733163"/>
                  <a:pt x="14482576" y="1719821"/>
                </a:cubicBezTo>
                <a:cubicBezTo>
                  <a:pt x="14434546" y="1706479"/>
                  <a:pt x="14422538" y="1674459"/>
                  <a:pt x="14415867" y="1551713"/>
                </a:cubicBezTo>
                <a:cubicBezTo>
                  <a:pt x="14410530" y="1463657"/>
                  <a:pt x="14423872" y="1408955"/>
                  <a:pt x="14445218" y="1422297"/>
                </a:cubicBezTo>
                <a:cubicBezTo>
                  <a:pt x="14466567" y="1435639"/>
                  <a:pt x="14478573" y="1472996"/>
                  <a:pt x="14474571" y="1509019"/>
                </a:cubicBezTo>
                <a:cubicBezTo>
                  <a:pt x="14470568" y="1545042"/>
                  <a:pt x="14475905" y="1566389"/>
                  <a:pt x="14489247" y="1558384"/>
                </a:cubicBezTo>
                <a:cubicBezTo>
                  <a:pt x="14501255" y="1550379"/>
                  <a:pt x="14507926" y="1575729"/>
                  <a:pt x="14503923" y="1611752"/>
                </a:cubicBezTo>
                <a:cubicBezTo>
                  <a:pt x="14497252" y="1670456"/>
                  <a:pt x="14503923" y="1679795"/>
                  <a:pt x="14555957" y="1681130"/>
                </a:cubicBezTo>
                <a:cubicBezTo>
                  <a:pt x="14589311" y="1682464"/>
                  <a:pt x="14628003" y="1666453"/>
                  <a:pt x="14644013" y="1645106"/>
                </a:cubicBezTo>
                <a:cubicBezTo>
                  <a:pt x="14666695" y="1614420"/>
                  <a:pt x="14684039" y="1622425"/>
                  <a:pt x="14738740" y="1691803"/>
                </a:cubicBezTo>
                <a:cubicBezTo>
                  <a:pt x="14830799" y="1810546"/>
                  <a:pt x="14964218" y="1850572"/>
                  <a:pt x="14982897" y="1765184"/>
                </a:cubicBezTo>
                <a:cubicBezTo>
                  <a:pt x="14993572" y="1715819"/>
                  <a:pt x="15010915" y="1710482"/>
                  <a:pt x="15082962" y="1735831"/>
                </a:cubicBezTo>
                <a:cubicBezTo>
                  <a:pt x="15132326" y="1753176"/>
                  <a:pt x="15169684" y="1751842"/>
                  <a:pt x="15168350" y="1734497"/>
                </a:cubicBezTo>
                <a:cubicBezTo>
                  <a:pt x="15167016" y="1717153"/>
                  <a:pt x="15148337" y="1706479"/>
                  <a:pt x="15126991" y="1710482"/>
                </a:cubicBezTo>
                <a:cubicBezTo>
                  <a:pt x="15070954" y="1722489"/>
                  <a:pt x="15028260" y="1669122"/>
                  <a:pt x="15030928" y="1586402"/>
                </a:cubicBezTo>
                <a:cubicBezTo>
                  <a:pt x="15032262" y="1529032"/>
                  <a:pt x="15041602" y="1519693"/>
                  <a:pt x="15066952" y="1546376"/>
                </a:cubicBezTo>
                <a:cubicBezTo>
                  <a:pt x="15084295" y="1565055"/>
                  <a:pt x="15132326" y="1583734"/>
                  <a:pt x="15168350" y="1586402"/>
                </a:cubicBezTo>
                <a:cubicBezTo>
                  <a:pt x="15224385" y="1591739"/>
                  <a:pt x="15233726" y="1585068"/>
                  <a:pt x="15221718" y="1549045"/>
                </a:cubicBezTo>
                <a:cubicBezTo>
                  <a:pt x="15212377" y="1518358"/>
                  <a:pt x="15237727" y="1523695"/>
                  <a:pt x="15308440" y="1565055"/>
                </a:cubicBezTo>
                <a:cubicBezTo>
                  <a:pt x="15403167" y="1622425"/>
                  <a:pt x="15415175" y="1671790"/>
                  <a:pt x="15325783" y="1637101"/>
                </a:cubicBezTo>
                <a:cubicBezTo>
                  <a:pt x="15303103" y="1627762"/>
                  <a:pt x="15277753" y="1635767"/>
                  <a:pt x="15268414" y="1655780"/>
                </a:cubicBezTo>
                <a:cubicBezTo>
                  <a:pt x="15252403" y="1687800"/>
                  <a:pt x="15212377" y="1670456"/>
                  <a:pt x="15169684" y="1611752"/>
                </a:cubicBezTo>
                <a:cubicBezTo>
                  <a:pt x="15160345" y="1598410"/>
                  <a:pt x="15148337" y="1602412"/>
                  <a:pt x="15144334" y="1621091"/>
                </a:cubicBezTo>
                <a:cubicBezTo>
                  <a:pt x="15134995" y="1659783"/>
                  <a:pt x="15264411" y="1797204"/>
                  <a:pt x="15308440" y="1797204"/>
                </a:cubicBezTo>
                <a:cubicBezTo>
                  <a:pt x="15327119" y="1797204"/>
                  <a:pt x="15335124" y="1779859"/>
                  <a:pt x="15323116" y="1758513"/>
                </a:cubicBezTo>
                <a:cubicBezTo>
                  <a:pt x="15307106" y="1730495"/>
                  <a:pt x="15328453" y="1721155"/>
                  <a:pt x="15404501" y="1722489"/>
                </a:cubicBezTo>
                <a:cubicBezTo>
                  <a:pt x="15459202" y="1723824"/>
                  <a:pt x="15499228" y="1714484"/>
                  <a:pt x="15489889" y="1703811"/>
                </a:cubicBezTo>
                <a:cubicBezTo>
                  <a:pt x="15480551" y="1693137"/>
                  <a:pt x="15513905" y="1702477"/>
                  <a:pt x="15563270" y="1723824"/>
                </a:cubicBezTo>
                <a:cubicBezTo>
                  <a:pt x="15612634" y="1745171"/>
                  <a:pt x="15657997" y="1774523"/>
                  <a:pt x="15662000" y="1787865"/>
                </a:cubicBezTo>
                <a:cubicBezTo>
                  <a:pt x="15666002" y="1801207"/>
                  <a:pt x="15688684" y="1811880"/>
                  <a:pt x="15710031" y="1811880"/>
                </a:cubicBezTo>
                <a:cubicBezTo>
                  <a:pt x="15732711" y="1811880"/>
                  <a:pt x="15744719" y="1791867"/>
                  <a:pt x="15736714" y="1765184"/>
                </a:cubicBezTo>
                <a:cubicBezTo>
                  <a:pt x="15715368" y="1691803"/>
                  <a:pt x="15918164" y="1761181"/>
                  <a:pt x="16016894" y="1858577"/>
                </a:cubicBezTo>
                <a:cubicBezTo>
                  <a:pt x="16087607" y="1929289"/>
                  <a:pt x="16100949" y="1934626"/>
                  <a:pt x="16103617" y="1890597"/>
                </a:cubicBezTo>
                <a:cubicBezTo>
                  <a:pt x="16106284" y="1849237"/>
                  <a:pt x="16120962" y="1847903"/>
                  <a:pt x="16174329" y="1882592"/>
                </a:cubicBezTo>
                <a:cubicBezTo>
                  <a:pt x="16218357" y="1910610"/>
                  <a:pt x="16239703" y="1941296"/>
                  <a:pt x="16233032" y="1969315"/>
                </a:cubicBezTo>
                <a:cubicBezTo>
                  <a:pt x="16227697" y="1993330"/>
                  <a:pt x="16234368" y="2005338"/>
                  <a:pt x="16247710" y="1997332"/>
                </a:cubicBezTo>
                <a:cubicBezTo>
                  <a:pt x="16261052" y="1989327"/>
                  <a:pt x="16265053" y="2005338"/>
                  <a:pt x="16257048" y="2034690"/>
                </a:cubicBezTo>
                <a:cubicBezTo>
                  <a:pt x="16239703" y="2094728"/>
                  <a:pt x="16290403" y="2160104"/>
                  <a:pt x="16342437" y="2148096"/>
                </a:cubicBezTo>
                <a:cubicBezTo>
                  <a:pt x="16363784" y="2142759"/>
                  <a:pt x="16378459" y="2168109"/>
                  <a:pt x="16379793" y="2213471"/>
                </a:cubicBezTo>
                <a:cubicBezTo>
                  <a:pt x="16381129" y="2258834"/>
                  <a:pt x="16367787" y="2278846"/>
                  <a:pt x="16346438" y="2265505"/>
                </a:cubicBezTo>
                <a:cubicBezTo>
                  <a:pt x="16325092" y="2252163"/>
                  <a:pt x="16302411" y="2249494"/>
                  <a:pt x="16290403" y="2256165"/>
                </a:cubicBezTo>
                <a:cubicBezTo>
                  <a:pt x="16269056" y="2270841"/>
                  <a:pt x="16337100" y="2330880"/>
                  <a:pt x="16385130" y="2340219"/>
                </a:cubicBezTo>
                <a:cubicBezTo>
                  <a:pt x="16423822" y="2348224"/>
                  <a:pt x="16538562" y="2506993"/>
                  <a:pt x="16549236" y="2568366"/>
                </a:cubicBezTo>
                <a:cubicBezTo>
                  <a:pt x="16553238" y="2593715"/>
                  <a:pt x="16585259" y="2633741"/>
                  <a:pt x="16617280" y="2655088"/>
                </a:cubicBezTo>
                <a:cubicBezTo>
                  <a:pt x="16657305" y="2683106"/>
                  <a:pt x="16667979" y="2709790"/>
                  <a:pt x="16647967" y="2740476"/>
                </a:cubicBezTo>
                <a:cubicBezTo>
                  <a:pt x="16621283" y="2784504"/>
                  <a:pt x="16642630" y="2831201"/>
                  <a:pt x="16754702" y="2979296"/>
                </a:cubicBezTo>
                <a:cubicBezTo>
                  <a:pt x="16782720" y="3015319"/>
                  <a:pt x="16790724" y="3052676"/>
                  <a:pt x="16772045" y="3058013"/>
                </a:cubicBezTo>
                <a:cubicBezTo>
                  <a:pt x="16749365" y="3066018"/>
                  <a:pt x="16761373" y="3086031"/>
                  <a:pt x="16812070" y="3122054"/>
                </a:cubicBezTo>
                <a:cubicBezTo>
                  <a:pt x="16882784" y="3190098"/>
                  <a:pt x="16873444" y="3243465"/>
                  <a:pt x="16777382" y="3274152"/>
                </a:cubicBezTo>
                <a:lnTo>
                  <a:pt x="16777382" y="3274152"/>
                </a:lnTo>
                <a:close/>
                <a:moveTo>
                  <a:pt x="16044912" y="5771755"/>
                </a:moveTo>
                <a:cubicBezTo>
                  <a:pt x="16066259" y="5793102"/>
                  <a:pt x="16083604" y="5797104"/>
                  <a:pt x="16087607" y="5782428"/>
                </a:cubicBezTo>
                <a:cubicBezTo>
                  <a:pt x="16091609" y="5766418"/>
                  <a:pt x="16084938" y="5746405"/>
                  <a:pt x="16071596" y="5731729"/>
                </a:cubicBezTo>
                <a:cubicBezTo>
                  <a:pt x="16058254" y="5717053"/>
                  <a:pt x="16040910" y="5713050"/>
                  <a:pt x="16028902" y="5721055"/>
                </a:cubicBezTo>
                <a:cubicBezTo>
                  <a:pt x="16016894" y="5730395"/>
                  <a:pt x="16023565" y="5751742"/>
                  <a:pt x="16044912" y="5771755"/>
                </a:cubicBezTo>
                <a:lnTo>
                  <a:pt x="16044912" y="5771755"/>
                </a:lnTo>
                <a:close/>
                <a:moveTo>
                  <a:pt x="15975535" y="5650343"/>
                </a:moveTo>
                <a:cubicBezTo>
                  <a:pt x="15996881" y="5608983"/>
                  <a:pt x="15958190" y="5484904"/>
                  <a:pt x="15922167" y="5478233"/>
                </a:cubicBezTo>
                <a:cubicBezTo>
                  <a:pt x="15907491" y="5475564"/>
                  <a:pt x="15894150" y="5496911"/>
                  <a:pt x="15892814" y="5524929"/>
                </a:cubicBezTo>
                <a:cubicBezTo>
                  <a:pt x="15887479" y="5596976"/>
                  <a:pt x="15951519" y="5694371"/>
                  <a:pt x="15975535" y="5650343"/>
                </a:cubicBezTo>
                <a:lnTo>
                  <a:pt x="15975535" y="5650343"/>
                </a:lnTo>
                <a:close/>
                <a:moveTo>
                  <a:pt x="1957205" y="20399806"/>
                </a:moveTo>
                <a:cubicBezTo>
                  <a:pt x="1933189" y="20361114"/>
                  <a:pt x="1917179" y="20354444"/>
                  <a:pt x="1903837" y="20381128"/>
                </a:cubicBezTo>
                <a:cubicBezTo>
                  <a:pt x="1882490" y="20422488"/>
                  <a:pt x="1909174" y="20457178"/>
                  <a:pt x="1959873" y="20457178"/>
                </a:cubicBezTo>
                <a:cubicBezTo>
                  <a:pt x="1977218" y="20455842"/>
                  <a:pt x="1975884" y="20430494"/>
                  <a:pt x="1957205" y="20399806"/>
                </a:cubicBezTo>
                <a:lnTo>
                  <a:pt x="1957205" y="20399806"/>
                </a:lnTo>
                <a:close/>
                <a:moveTo>
                  <a:pt x="1909174" y="20011558"/>
                </a:moveTo>
                <a:cubicBezTo>
                  <a:pt x="1895832" y="19996882"/>
                  <a:pt x="1875819" y="19992878"/>
                  <a:pt x="1862477" y="20002218"/>
                </a:cubicBezTo>
                <a:cubicBezTo>
                  <a:pt x="1849136" y="20011558"/>
                  <a:pt x="1850470" y="20028902"/>
                  <a:pt x="1863811" y="20042244"/>
                </a:cubicBezTo>
                <a:cubicBezTo>
                  <a:pt x="1877153" y="20056920"/>
                  <a:pt x="1897166" y="20059588"/>
                  <a:pt x="1910508" y="20051584"/>
                </a:cubicBezTo>
                <a:cubicBezTo>
                  <a:pt x="1923850" y="20043578"/>
                  <a:pt x="1922516" y="20026234"/>
                  <a:pt x="1909174" y="20011558"/>
                </a:cubicBezTo>
                <a:lnTo>
                  <a:pt x="1909174" y="20011558"/>
                </a:lnTo>
                <a:close/>
                <a:moveTo>
                  <a:pt x="2177346" y="21022872"/>
                </a:moveTo>
                <a:cubicBezTo>
                  <a:pt x="2146660" y="21017538"/>
                  <a:pt x="2130649" y="21026876"/>
                  <a:pt x="2131984" y="21054894"/>
                </a:cubicBezTo>
                <a:cubicBezTo>
                  <a:pt x="2133318" y="21081578"/>
                  <a:pt x="2149328" y="21085580"/>
                  <a:pt x="2178680" y="21064234"/>
                </a:cubicBezTo>
                <a:cubicBezTo>
                  <a:pt x="2209367" y="21041552"/>
                  <a:pt x="2208033" y="21028210"/>
                  <a:pt x="2177346" y="21022872"/>
                </a:cubicBezTo>
                <a:lnTo>
                  <a:pt x="2177346" y="21022872"/>
                </a:lnTo>
                <a:close/>
                <a:moveTo>
                  <a:pt x="2269405" y="20778716"/>
                </a:moveTo>
                <a:cubicBezTo>
                  <a:pt x="2256063" y="20776048"/>
                  <a:pt x="2233382" y="20788056"/>
                  <a:pt x="2224043" y="20804066"/>
                </a:cubicBezTo>
                <a:cubicBezTo>
                  <a:pt x="2209367" y="20829416"/>
                  <a:pt x="2214703" y="20834752"/>
                  <a:pt x="2252061" y="20834752"/>
                </a:cubicBezTo>
                <a:cubicBezTo>
                  <a:pt x="2301426" y="20834752"/>
                  <a:pt x="2316102" y="20788056"/>
                  <a:pt x="2269405" y="20778716"/>
                </a:cubicBezTo>
                <a:lnTo>
                  <a:pt x="2269405" y="20778716"/>
                </a:lnTo>
                <a:close/>
                <a:moveTo>
                  <a:pt x="2440181" y="19820768"/>
                </a:moveTo>
                <a:cubicBezTo>
                  <a:pt x="2433510" y="19814098"/>
                  <a:pt x="2418834" y="19815432"/>
                  <a:pt x="2406827" y="19824772"/>
                </a:cubicBezTo>
                <a:cubicBezTo>
                  <a:pt x="2394819" y="19832776"/>
                  <a:pt x="2397487" y="19854122"/>
                  <a:pt x="2410829" y="19867464"/>
                </a:cubicBezTo>
                <a:cubicBezTo>
                  <a:pt x="2424171" y="19882140"/>
                  <a:pt x="2441516" y="19879472"/>
                  <a:pt x="2444184" y="19863464"/>
                </a:cubicBezTo>
                <a:cubicBezTo>
                  <a:pt x="2449521" y="19846118"/>
                  <a:pt x="2446852" y="19827440"/>
                  <a:pt x="2440181" y="19820768"/>
                </a:cubicBezTo>
                <a:lnTo>
                  <a:pt x="2440181" y="19820768"/>
                </a:lnTo>
                <a:close/>
                <a:moveTo>
                  <a:pt x="2553588" y="21688634"/>
                </a:moveTo>
                <a:cubicBezTo>
                  <a:pt x="2536243" y="21660616"/>
                  <a:pt x="2502888" y="21627260"/>
                  <a:pt x="2480207" y="21615252"/>
                </a:cubicBezTo>
                <a:cubicBezTo>
                  <a:pt x="2457526" y="21603244"/>
                  <a:pt x="2472202" y="21627260"/>
                  <a:pt x="2512228" y="21665952"/>
                </a:cubicBezTo>
                <a:cubicBezTo>
                  <a:pt x="2550919" y="21705978"/>
                  <a:pt x="2570932" y="21716652"/>
                  <a:pt x="2553588" y="21688634"/>
                </a:cubicBezTo>
                <a:lnTo>
                  <a:pt x="2553588" y="21688634"/>
                </a:lnTo>
                <a:close/>
                <a:moveTo>
                  <a:pt x="1310123" y="17365860"/>
                </a:moveTo>
                <a:cubicBezTo>
                  <a:pt x="1288776" y="17357854"/>
                  <a:pt x="1267429" y="17353852"/>
                  <a:pt x="1260758" y="17357854"/>
                </a:cubicBezTo>
                <a:cubicBezTo>
                  <a:pt x="1254087" y="17361858"/>
                  <a:pt x="1260758" y="17376534"/>
                  <a:pt x="1274100" y="17389876"/>
                </a:cubicBezTo>
                <a:cubicBezTo>
                  <a:pt x="1287442" y="17403218"/>
                  <a:pt x="1310123" y="17405886"/>
                  <a:pt x="1323465" y="17397880"/>
                </a:cubicBezTo>
                <a:cubicBezTo>
                  <a:pt x="1336807" y="17389876"/>
                  <a:pt x="1330136" y="17373864"/>
                  <a:pt x="1310123" y="17365860"/>
                </a:cubicBezTo>
                <a:lnTo>
                  <a:pt x="1310123" y="17365860"/>
                </a:lnTo>
                <a:close/>
                <a:moveTo>
                  <a:pt x="1443542" y="17285808"/>
                </a:moveTo>
                <a:cubicBezTo>
                  <a:pt x="1442208" y="17259124"/>
                  <a:pt x="1428866" y="17232440"/>
                  <a:pt x="1415524" y="17229774"/>
                </a:cubicBezTo>
                <a:cubicBezTo>
                  <a:pt x="1402182" y="17227104"/>
                  <a:pt x="1403516" y="17251120"/>
                  <a:pt x="1418192" y="17280472"/>
                </a:cubicBezTo>
                <a:cubicBezTo>
                  <a:pt x="1439539" y="17324500"/>
                  <a:pt x="1444876" y="17325834"/>
                  <a:pt x="1443542" y="17285808"/>
                </a:cubicBezTo>
                <a:lnTo>
                  <a:pt x="1443542" y="17285808"/>
                </a:lnTo>
                <a:close/>
                <a:moveTo>
                  <a:pt x="1504915" y="17902204"/>
                </a:moveTo>
                <a:cubicBezTo>
                  <a:pt x="1484902" y="17916880"/>
                  <a:pt x="1488904" y="17920882"/>
                  <a:pt x="1616986" y="18011608"/>
                </a:cubicBezTo>
                <a:cubicBezTo>
                  <a:pt x="1693035" y="18064976"/>
                  <a:pt x="1703709" y="18066310"/>
                  <a:pt x="1681028" y="18016944"/>
                </a:cubicBezTo>
                <a:cubicBezTo>
                  <a:pt x="1659681" y="17971582"/>
                  <a:pt x="1666352" y="17962244"/>
                  <a:pt x="1705043" y="17976920"/>
                </a:cubicBezTo>
                <a:cubicBezTo>
                  <a:pt x="1742400" y="17990262"/>
                  <a:pt x="1747737" y="17987592"/>
                  <a:pt x="1726390" y="17964912"/>
                </a:cubicBezTo>
                <a:cubicBezTo>
                  <a:pt x="1691701" y="17930222"/>
                  <a:pt x="1531598" y="17883526"/>
                  <a:pt x="1504915" y="17902204"/>
                </a:cubicBezTo>
                <a:lnTo>
                  <a:pt x="1504915" y="17902204"/>
                </a:lnTo>
                <a:close/>
                <a:moveTo>
                  <a:pt x="1641002" y="16445269"/>
                </a:moveTo>
                <a:cubicBezTo>
                  <a:pt x="1587634" y="16434596"/>
                  <a:pt x="1392843" y="16568015"/>
                  <a:pt x="1362156" y="16636059"/>
                </a:cubicBezTo>
                <a:cubicBezTo>
                  <a:pt x="1328802" y="16712107"/>
                  <a:pt x="1379501" y="16730786"/>
                  <a:pt x="1459552" y="16673415"/>
                </a:cubicBezTo>
                <a:cubicBezTo>
                  <a:pt x="1534267" y="16620048"/>
                  <a:pt x="1649007" y="16625385"/>
                  <a:pt x="1651675" y="16681422"/>
                </a:cubicBezTo>
                <a:cubicBezTo>
                  <a:pt x="1653010" y="16696097"/>
                  <a:pt x="1662349" y="16689426"/>
                  <a:pt x="1675691" y="16665410"/>
                </a:cubicBezTo>
                <a:cubicBezTo>
                  <a:pt x="1687699" y="16641396"/>
                  <a:pt x="1687699" y="16610709"/>
                  <a:pt x="1673022" y="16597367"/>
                </a:cubicBezTo>
                <a:cubicBezTo>
                  <a:pt x="1659681" y="16584025"/>
                  <a:pt x="1670354" y="16568015"/>
                  <a:pt x="1694369" y="16564012"/>
                </a:cubicBezTo>
                <a:cubicBezTo>
                  <a:pt x="1750405" y="16552004"/>
                  <a:pt x="1706377" y="16458611"/>
                  <a:pt x="1641002" y="16445269"/>
                </a:cubicBezTo>
                <a:lnTo>
                  <a:pt x="1641002" y="16445269"/>
                </a:lnTo>
                <a:close/>
                <a:moveTo>
                  <a:pt x="1714382" y="16988286"/>
                </a:moveTo>
                <a:cubicBezTo>
                  <a:pt x="1699706" y="16973608"/>
                  <a:pt x="1689033" y="16985616"/>
                  <a:pt x="1687699" y="17017636"/>
                </a:cubicBezTo>
                <a:cubicBezTo>
                  <a:pt x="1686364" y="17049658"/>
                  <a:pt x="1687699" y="17075008"/>
                  <a:pt x="1693035" y="17080342"/>
                </a:cubicBezTo>
                <a:cubicBezTo>
                  <a:pt x="1698372" y="17085680"/>
                  <a:pt x="1709046" y="17072338"/>
                  <a:pt x="1719719" y="17050992"/>
                </a:cubicBezTo>
                <a:cubicBezTo>
                  <a:pt x="1730393" y="17028310"/>
                  <a:pt x="1729058" y="17001626"/>
                  <a:pt x="1714382" y="16988286"/>
                </a:cubicBezTo>
                <a:lnTo>
                  <a:pt x="1714382" y="16988286"/>
                </a:lnTo>
                <a:close/>
                <a:moveTo>
                  <a:pt x="1753074" y="17835496"/>
                </a:moveTo>
                <a:cubicBezTo>
                  <a:pt x="1782426" y="17863514"/>
                  <a:pt x="1793099" y="17864846"/>
                  <a:pt x="1782426" y="17840830"/>
                </a:cubicBezTo>
                <a:cubicBezTo>
                  <a:pt x="1771753" y="17819484"/>
                  <a:pt x="1749071" y="17798138"/>
                  <a:pt x="1734395" y="17795470"/>
                </a:cubicBezTo>
                <a:cubicBezTo>
                  <a:pt x="1717051" y="17791466"/>
                  <a:pt x="1726390" y="17810146"/>
                  <a:pt x="1753074" y="17835496"/>
                </a:cubicBezTo>
                <a:lnTo>
                  <a:pt x="1753074" y="17835496"/>
                </a:lnTo>
                <a:close/>
                <a:moveTo>
                  <a:pt x="1762413" y="16375892"/>
                </a:moveTo>
                <a:cubicBezTo>
                  <a:pt x="1749071" y="16385231"/>
                  <a:pt x="1750405" y="16403909"/>
                  <a:pt x="1763747" y="16417251"/>
                </a:cubicBezTo>
                <a:cubicBezTo>
                  <a:pt x="1778423" y="16431927"/>
                  <a:pt x="1774421" y="16451940"/>
                  <a:pt x="1754408" y="16465282"/>
                </a:cubicBezTo>
                <a:cubicBezTo>
                  <a:pt x="1735729" y="16478624"/>
                  <a:pt x="1731727" y="16498637"/>
                  <a:pt x="1745069" y="16513312"/>
                </a:cubicBezTo>
                <a:cubicBezTo>
                  <a:pt x="1759745" y="16527990"/>
                  <a:pt x="1779758" y="16511979"/>
                  <a:pt x="1797102" y="16470619"/>
                </a:cubicBezTo>
                <a:cubicBezTo>
                  <a:pt x="1825120" y="16403909"/>
                  <a:pt x="1803773" y="16346539"/>
                  <a:pt x="1762413" y="16375892"/>
                </a:cubicBezTo>
                <a:lnTo>
                  <a:pt x="1762413" y="16375892"/>
                </a:lnTo>
                <a:close/>
                <a:moveTo>
                  <a:pt x="1818449" y="18060972"/>
                </a:moveTo>
                <a:cubicBezTo>
                  <a:pt x="1805107" y="18046296"/>
                  <a:pt x="1782426" y="18042294"/>
                  <a:pt x="1770418" y="18050300"/>
                </a:cubicBezTo>
                <a:cubicBezTo>
                  <a:pt x="1757076" y="18059638"/>
                  <a:pt x="1753074" y="18070312"/>
                  <a:pt x="1758411" y="18076984"/>
                </a:cubicBezTo>
                <a:cubicBezTo>
                  <a:pt x="1763747" y="18083654"/>
                  <a:pt x="1785094" y="18087656"/>
                  <a:pt x="1806441" y="18087656"/>
                </a:cubicBezTo>
                <a:cubicBezTo>
                  <a:pt x="1826454" y="18086322"/>
                  <a:pt x="1833125" y="18074314"/>
                  <a:pt x="1818449" y="18060972"/>
                </a:cubicBezTo>
                <a:lnTo>
                  <a:pt x="1818449" y="18060972"/>
                </a:lnTo>
                <a:close/>
                <a:moveTo>
                  <a:pt x="1829123" y="18303796"/>
                </a:moveTo>
                <a:cubicBezTo>
                  <a:pt x="1815781" y="18289120"/>
                  <a:pt x="1795768" y="18285116"/>
                  <a:pt x="1782426" y="18294456"/>
                </a:cubicBezTo>
                <a:cubicBezTo>
                  <a:pt x="1769084" y="18303796"/>
                  <a:pt x="1770418" y="18321140"/>
                  <a:pt x="1783760" y="18334480"/>
                </a:cubicBezTo>
                <a:cubicBezTo>
                  <a:pt x="1797102" y="18349158"/>
                  <a:pt x="1817115" y="18353160"/>
                  <a:pt x="1830457" y="18343822"/>
                </a:cubicBezTo>
                <a:cubicBezTo>
                  <a:pt x="1843799" y="18334480"/>
                  <a:pt x="1842465" y="18317138"/>
                  <a:pt x="1829123" y="18303796"/>
                </a:cubicBezTo>
                <a:lnTo>
                  <a:pt x="1829123" y="18303796"/>
                </a:lnTo>
                <a:close/>
                <a:moveTo>
                  <a:pt x="1962542" y="17143050"/>
                </a:moveTo>
                <a:cubicBezTo>
                  <a:pt x="1935858" y="17148388"/>
                  <a:pt x="1925184" y="17161730"/>
                  <a:pt x="1938526" y="17176406"/>
                </a:cubicBezTo>
                <a:cubicBezTo>
                  <a:pt x="1970547" y="17209760"/>
                  <a:pt x="2030585" y="17203090"/>
                  <a:pt x="2019912" y="17167066"/>
                </a:cubicBezTo>
                <a:cubicBezTo>
                  <a:pt x="2013241" y="17147052"/>
                  <a:pt x="1989225" y="17137714"/>
                  <a:pt x="1962542" y="17143050"/>
                </a:cubicBezTo>
                <a:lnTo>
                  <a:pt x="1962542" y="17143050"/>
                </a:lnTo>
                <a:close/>
                <a:moveTo>
                  <a:pt x="2029251" y="16457277"/>
                </a:moveTo>
                <a:cubicBezTo>
                  <a:pt x="2023914" y="16450606"/>
                  <a:pt x="2009238" y="16453274"/>
                  <a:pt x="1995896" y="16462614"/>
                </a:cubicBezTo>
                <a:cubicBezTo>
                  <a:pt x="1983889" y="16470619"/>
                  <a:pt x="1985223" y="16490632"/>
                  <a:pt x="1998565" y="16503974"/>
                </a:cubicBezTo>
                <a:cubicBezTo>
                  <a:pt x="2011907" y="16518649"/>
                  <a:pt x="2027917" y="16515982"/>
                  <a:pt x="2031919" y="16498637"/>
                </a:cubicBezTo>
                <a:cubicBezTo>
                  <a:pt x="2035922" y="16481293"/>
                  <a:pt x="2034588" y="16462614"/>
                  <a:pt x="2029251" y="16457277"/>
                </a:cubicBezTo>
                <a:lnTo>
                  <a:pt x="2029251" y="16457277"/>
                </a:lnTo>
                <a:close/>
                <a:moveTo>
                  <a:pt x="2218706" y="17904872"/>
                </a:moveTo>
                <a:cubicBezTo>
                  <a:pt x="2242722" y="17914212"/>
                  <a:pt x="2257397" y="17942230"/>
                  <a:pt x="2252061" y="17964912"/>
                </a:cubicBezTo>
                <a:cubicBezTo>
                  <a:pt x="2246724" y="17988928"/>
                  <a:pt x="2250727" y="18002270"/>
                  <a:pt x="2261400" y="17994262"/>
                </a:cubicBezTo>
                <a:cubicBezTo>
                  <a:pt x="2272074" y="17986258"/>
                  <a:pt x="2276076" y="17926220"/>
                  <a:pt x="2270739" y="17862180"/>
                </a:cubicBezTo>
                <a:cubicBezTo>
                  <a:pt x="2265403" y="17798138"/>
                  <a:pt x="2257397" y="17746104"/>
                  <a:pt x="2252061" y="17748774"/>
                </a:cubicBezTo>
                <a:cubicBezTo>
                  <a:pt x="2209367" y="17780792"/>
                  <a:pt x="2185351" y="17891530"/>
                  <a:pt x="2218706" y="17904872"/>
                </a:cubicBezTo>
                <a:lnTo>
                  <a:pt x="2218706" y="17904872"/>
                </a:lnTo>
                <a:close/>
                <a:moveTo>
                  <a:pt x="2150662" y="16594699"/>
                </a:moveTo>
                <a:cubicBezTo>
                  <a:pt x="2109303" y="16612043"/>
                  <a:pt x="2098629" y="16632056"/>
                  <a:pt x="2119976" y="16654738"/>
                </a:cubicBezTo>
                <a:cubicBezTo>
                  <a:pt x="2137320" y="16672081"/>
                  <a:pt x="2177346" y="16670747"/>
                  <a:pt x="2204030" y="16650735"/>
                </a:cubicBezTo>
                <a:cubicBezTo>
                  <a:pt x="2230714" y="16630722"/>
                  <a:pt x="2245390" y="16602704"/>
                  <a:pt x="2234716" y="16590696"/>
                </a:cubicBezTo>
                <a:cubicBezTo>
                  <a:pt x="2224043" y="16578688"/>
                  <a:pt x="2184017" y="16580022"/>
                  <a:pt x="2150662" y="16594699"/>
                </a:cubicBezTo>
                <a:lnTo>
                  <a:pt x="2150662" y="16594699"/>
                </a:lnTo>
                <a:close/>
                <a:moveTo>
                  <a:pt x="2256063" y="15587386"/>
                </a:moveTo>
                <a:cubicBezTo>
                  <a:pt x="2228045" y="15571375"/>
                  <a:pt x="2200027" y="15560702"/>
                  <a:pt x="2196025" y="15564704"/>
                </a:cubicBezTo>
                <a:cubicBezTo>
                  <a:pt x="2178680" y="15576712"/>
                  <a:pt x="2237385" y="15618072"/>
                  <a:pt x="2273408" y="15616738"/>
                </a:cubicBezTo>
                <a:cubicBezTo>
                  <a:pt x="2292086" y="15616738"/>
                  <a:pt x="2284081" y="15603396"/>
                  <a:pt x="2256063" y="15587386"/>
                </a:cubicBezTo>
                <a:lnTo>
                  <a:pt x="2256063" y="15587386"/>
                </a:lnTo>
                <a:close/>
                <a:moveTo>
                  <a:pt x="2430842" y="16374558"/>
                </a:moveTo>
                <a:cubicBezTo>
                  <a:pt x="2421503" y="16353210"/>
                  <a:pt x="2393485" y="16325192"/>
                  <a:pt x="2370804" y="16313184"/>
                </a:cubicBezTo>
                <a:cubicBezTo>
                  <a:pt x="2348122" y="16301178"/>
                  <a:pt x="2356128" y="16318521"/>
                  <a:pt x="2389482" y="16351876"/>
                </a:cubicBezTo>
                <a:cubicBezTo>
                  <a:pt x="2421503" y="16385231"/>
                  <a:pt x="2440181" y="16395905"/>
                  <a:pt x="2430842" y="16374558"/>
                </a:cubicBezTo>
                <a:lnTo>
                  <a:pt x="2430842" y="16374558"/>
                </a:lnTo>
                <a:close/>
                <a:moveTo>
                  <a:pt x="2365467" y="16509311"/>
                </a:moveTo>
                <a:cubicBezTo>
                  <a:pt x="2286750" y="16494635"/>
                  <a:pt x="2220040" y="16548003"/>
                  <a:pt x="2286750" y="16573351"/>
                </a:cubicBezTo>
                <a:cubicBezTo>
                  <a:pt x="2310765" y="16582691"/>
                  <a:pt x="2368135" y="16586693"/>
                  <a:pt x="2412164" y="16584025"/>
                </a:cubicBezTo>
                <a:cubicBezTo>
                  <a:pt x="2506891" y="16576020"/>
                  <a:pt x="2477539" y="16530657"/>
                  <a:pt x="2365467" y="16509311"/>
                </a:cubicBezTo>
                <a:lnTo>
                  <a:pt x="2365467" y="16509311"/>
                </a:lnTo>
                <a:close/>
                <a:moveTo>
                  <a:pt x="2783068" y="15457969"/>
                </a:moveTo>
                <a:cubicBezTo>
                  <a:pt x="2753716" y="15464640"/>
                  <a:pt x="2731035" y="15477982"/>
                  <a:pt x="2731035" y="15488656"/>
                </a:cubicBezTo>
                <a:cubicBezTo>
                  <a:pt x="2731035" y="15499328"/>
                  <a:pt x="2755050" y="15504666"/>
                  <a:pt x="2785737" y="15497995"/>
                </a:cubicBezTo>
                <a:cubicBezTo>
                  <a:pt x="2816423" y="15492657"/>
                  <a:pt x="2839104" y="15477982"/>
                  <a:pt x="2837770" y="15467309"/>
                </a:cubicBezTo>
                <a:cubicBezTo>
                  <a:pt x="2836436" y="15455301"/>
                  <a:pt x="2813754" y="15451298"/>
                  <a:pt x="2783068" y="15457969"/>
                </a:cubicBezTo>
                <a:lnTo>
                  <a:pt x="2783068" y="15457969"/>
                </a:lnTo>
                <a:close/>
                <a:moveTo>
                  <a:pt x="2833767" y="15574044"/>
                </a:moveTo>
                <a:cubicBezTo>
                  <a:pt x="2820425" y="15559367"/>
                  <a:pt x="2800413" y="15555365"/>
                  <a:pt x="2787071" y="15564704"/>
                </a:cubicBezTo>
                <a:cubicBezTo>
                  <a:pt x="2773729" y="15574044"/>
                  <a:pt x="2775063" y="15591388"/>
                  <a:pt x="2788405" y="15604730"/>
                </a:cubicBezTo>
                <a:cubicBezTo>
                  <a:pt x="2801747" y="15619405"/>
                  <a:pt x="2821760" y="15622075"/>
                  <a:pt x="2835102" y="15614070"/>
                </a:cubicBezTo>
                <a:cubicBezTo>
                  <a:pt x="2848443" y="15606064"/>
                  <a:pt x="2848443" y="15588720"/>
                  <a:pt x="2833767" y="15574044"/>
                </a:cubicBezTo>
                <a:lnTo>
                  <a:pt x="2833767" y="15574044"/>
                </a:lnTo>
                <a:close/>
                <a:moveTo>
                  <a:pt x="2900477" y="19851456"/>
                </a:moveTo>
                <a:cubicBezTo>
                  <a:pt x="2869791" y="19846118"/>
                  <a:pt x="2843107" y="19850122"/>
                  <a:pt x="2843107" y="19862128"/>
                </a:cubicBezTo>
                <a:cubicBezTo>
                  <a:pt x="2843107" y="19874136"/>
                  <a:pt x="2869791" y="19879472"/>
                  <a:pt x="2900477" y="19872802"/>
                </a:cubicBezTo>
                <a:cubicBezTo>
                  <a:pt x="2945839" y="19864798"/>
                  <a:pt x="2945839" y="19860794"/>
                  <a:pt x="2900477" y="19851456"/>
                </a:cubicBezTo>
                <a:lnTo>
                  <a:pt x="2900477" y="19851456"/>
                </a:lnTo>
                <a:close/>
                <a:moveTo>
                  <a:pt x="3726340" y="22838706"/>
                </a:moveTo>
                <a:cubicBezTo>
                  <a:pt x="3712998" y="22824028"/>
                  <a:pt x="3698322" y="22826698"/>
                  <a:pt x="3694320" y="22845376"/>
                </a:cubicBezTo>
                <a:cubicBezTo>
                  <a:pt x="3690317" y="22862720"/>
                  <a:pt x="3696988" y="22886736"/>
                  <a:pt x="3711664" y="22901412"/>
                </a:cubicBezTo>
                <a:cubicBezTo>
                  <a:pt x="3725006" y="22916088"/>
                  <a:pt x="3739682" y="22913420"/>
                  <a:pt x="3743685" y="22894740"/>
                </a:cubicBezTo>
                <a:cubicBezTo>
                  <a:pt x="3747687" y="22877396"/>
                  <a:pt x="3739682" y="22853382"/>
                  <a:pt x="3726340" y="22838706"/>
                </a:cubicBezTo>
                <a:lnTo>
                  <a:pt x="3726340" y="22838706"/>
                </a:lnTo>
                <a:close/>
                <a:moveTo>
                  <a:pt x="4700299" y="13137814"/>
                </a:moveTo>
                <a:cubicBezTo>
                  <a:pt x="4694962" y="13105793"/>
                  <a:pt x="4681620" y="13079109"/>
                  <a:pt x="4670947" y="13076441"/>
                </a:cubicBezTo>
                <a:cubicBezTo>
                  <a:pt x="4660273" y="13073773"/>
                  <a:pt x="4629587" y="13101791"/>
                  <a:pt x="4602903" y="13137814"/>
                </a:cubicBezTo>
                <a:cubicBezTo>
                  <a:pt x="4556206" y="13201855"/>
                  <a:pt x="4557541" y="13203189"/>
                  <a:pt x="4632255" y="13199186"/>
                </a:cubicBezTo>
                <a:cubicBezTo>
                  <a:pt x="4693628" y="13196518"/>
                  <a:pt x="4706970" y="13184511"/>
                  <a:pt x="4700299" y="13137814"/>
                </a:cubicBezTo>
                <a:lnTo>
                  <a:pt x="4700299" y="13137814"/>
                </a:lnTo>
                <a:close/>
                <a:moveTo>
                  <a:pt x="4857733" y="12916338"/>
                </a:moveTo>
                <a:cubicBezTo>
                  <a:pt x="4844391" y="12902996"/>
                  <a:pt x="4821710" y="12904331"/>
                  <a:pt x="4803031" y="12917673"/>
                </a:cubicBezTo>
                <a:cubicBezTo>
                  <a:pt x="4784353" y="12931015"/>
                  <a:pt x="4792358" y="12963035"/>
                  <a:pt x="4821710" y="12993722"/>
                </a:cubicBezTo>
                <a:cubicBezTo>
                  <a:pt x="4865738" y="13039084"/>
                  <a:pt x="4873743" y="13039084"/>
                  <a:pt x="4876412" y="12992387"/>
                </a:cubicBezTo>
                <a:cubicBezTo>
                  <a:pt x="4879080" y="12961701"/>
                  <a:pt x="4871075" y="12928346"/>
                  <a:pt x="4857733" y="12916338"/>
                </a:cubicBezTo>
                <a:lnTo>
                  <a:pt x="4857733" y="12916338"/>
                </a:lnTo>
                <a:close/>
                <a:moveTo>
                  <a:pt x="4980478" y="18046296"/>
                </a:moveTo>
                <a:cubicBezTo>
                  <a:pt x="4945790" y="18070312"/>
                  <a:pt x="4929779" y="18102334"/>
                  <a:pt x="4944455" y="18115676"/>
                </a:cubicBezTo>
                <a:cubicBezTo>
                  <a:pt x="4975142" y="18147694"/>
                  <a:pt x="5020504" y="18115676"/>
                  <a:pt x="5032512" y="18051634"/>
                </a:cubicBezTo>
                <a:cubicBezTo>
                  <a:pt x="5039183" y="18012942"/>
                  <a:pt x="5028509" y="18011608"/>
                  <a:pt x="4980478" y="18046296"/>
                </a:cubicBezTo>
                <a:lnTo>
                  <a:pt x="4980478" y="18046296"/>
                </a:lnTo>
                <a:close/>
                <a:moveTo>
                  <a:pt x="5422095" y="12322624"/>
                </a:moveTo>
                <a:cubicBezTo>
                  <a:pt x="5420761" y="12295940"/>
                  <a:pt x="5407419" y="12270591"/>
                  <a:pt x="5394077" y="12267922"/>
                </a:cubicBezTo>
                <a:cubicBezTo>
                  <a:pt x="5380735" y="12265254"/>
                  <a:pt x="5380735" y="12289269"/>
                  <a:pt x="5396746" y="12318621"/>
                </a:cubicBezTo>
                <a:cubicBezTo>
                  <a:pt x="5419427" y="12362649"/>
                  <a:pt x="5424764" y="12362649"/>
                  <a:pt x="5422095" y="12322624"/>
                </a:cubicBezTo>
                <a:lnTo>
                  <a:pt x="5422095" y="12322624"/>
                </a:lnTo>
                <a:close/>
                <a:moveTo>
                  <a:pt x="5516823" y="12476056"/>
                </a:moveTo>
                <a:cubicBezTo>
                  <a:pt x="5470126" y="12453375"/>
                  <a:pt x="5418093" y="12441367"/>
                  <a:pt x="5404751" y="12452040"/>
                </a:cubicBezTo>
                <a:cubicBezTo>
                  <a:pt x="5390075" y="12462714"/>
                  <a:pt x="5352718" y="12452040"/>
                  <a:pt x="5319363" y="12429359"/>
                </a:cubicBezTo>
                <a:cubicBezTo>
                  <a:pt x="5284674" y="12405344"/>
                  <a:pt x="5247316" y="12396004"/>
                  <a:pt x="5232641" y="12406678"/>
                </a:cubicBezTo>
                <a:cubicBezTo>
                  <a:pt x="5217964" y="12417352"/>
                  <a:pt x="5231306" y="12442701"/>
                  <a:pt x="5265995" y="12466717"/>
                </a:cubicBezTo>
                <a:cubicBezTo>
                  <a:pt x="5300684" y="12490732"/>
                  <a:pt x="5316694" y="12514747"/>
                  <a:pt x="5304687" y="12522752"/>
                </a:cubicBezTo>
                <a:cubicBezTo>
                  <a:pt x="5272666" y="12545434"/>
                  <a:pt x="5330036" y="12588128"/>
                  <a:pt x="5363391" y="12568115"/>
                </a:cubicBezTo>
                <a:cubicBezTo>
                  <a:pt x="5438106" y="12522752"/>
                  <a:pt x="5502147" y="12506743"/>
                  <a:pt x="5532833" y="12525421"/>
                </a:cubicBezTo>
                <a:cubicBezTo>
                  <a:pt x="5551512" y="12536094"/>
                  <a:pt x="5574193" y="12540097"/>
                  <a:pt x="5584866" y="12532092"/>
                </a:cubicBezTo>
                <a:cubicBezTo>
                  <a:pt x="5594206" y="12524087"/>
                  <a:pt x="5563519" y="12498737"/>
                  <a:pt x="5516823" y="12476056"/>
                </a:cubicBezTo>
                <a:lnTo>
                  <a:pt x="5516823" y="12476056"/>
                </a:lnTo>
                <a:close/>
                <a:moveTo>
                  <a:pt x="5639568" y="17839496"/>
                </a:moveTo>
                <a:cubicBezTo>
                  <a:pt x="5634231" y="17823488"/>
                  <a:pt x="5615553" y="17820818"/>
                  <a:pt x="5598208" y="17832826"/>
                </a:cubicBezTo>
                <a:cubicBezTo>
                  <a:pt x="5559517" y="17859510"/>
                  <a:pt x="5563519" y="17870184"/>
                  <a:pt x="5612885" y="17870184"/>
                </a:cubicBezTo>
                <a:cubicBezTo>
                  <a:pt x="5634231" y="17868850"/>
                  <a:pt x="5644905" y="17856842"/>
                  <a:pt x="5639568" y="17839496"/>
                </a:cubicBezTo>
                <a:lnTo>
                  <a:pt x="5639568" y="17839496"/>
                </a:lnTo>
                <a:close/>
                <a:moveTo>
                  <a:pt x="6412064" y="15351234"/>
                </a:moveTo>
                <a:cubicBezTo>
                  <a:pt x="6425406" y="15341895"/>
                  <a:pt x="6418735" y="15327219"/>
                  <a:pt x="6397388" y="15319213"/>
                </a:cubicBezTo>
                <a:cubicBezTo>
                  <a:pt x="6376041" y="15311208"/>
                  <a:pt x="6354694" y="15307206"/>
                  <a:pt x="6349357" y="15311208"/>
                </a:cubicBezTo>
                <a:cubicBezTo>
                  <a:pt x="6344020" y="15315211"/>
                  <a:pt x="6350691" y="15328553"/>
                  <a:pt x="6364033" y="15343229"/>
                </a:cubicBezTo>
                <a:cubicBezTo>
                  <a:pt x="6377375" y="15356571"/>
                  <a:pt x="6398722" y="15360574"/>
                  <a:pt x="6412064" y="15351234"/>
                </a:cubicBezTo>
                <a:lnTo>
                  <a:pt x="6412064" y="15351234"/>
                </a:lnTo>
                <a:close/>
                <a:moveTo>
                  <a:pt x="6297324" y="15429951"/>
                </a:moveTo>
                <a:cubicBezTo>
                  <a:pt x="6310666" y="15444627"/>
                  <a:pt x="6330678" y="15448630"/>
                  <a:pt x="6342686" y="15439290"/>
                </a:cubicBezTo>
                <a:cubicBezTo>
                  <a:pt x="6354694" y="15431285"/>
                  <a:pt x="6360031" y="15409938"/>
                  <a:pt x="6353360" y="15389926"/>
                </a:cubicBezTo>
                <a:cubicBezTo>
                  <a:pt x="6348023" y="15371247"/>
                  <a:pt x="6326676" y="15367245"/>
                  <a:pt x="6307997" y="15380587"/>
                </a:cubicBezTo>
                <a:cubicBezTo>
                  <a:pt x="6289318" y="15393929"/>
                  <a:pt x="6283982" y="15416609"/>
                  <a:pt x="6297324" y="15429951"/>
                </a:cubicBezTo>
                <a:lnTo>
                  <a:pt x="6297324" y="15429951"/>
                </a:lnTo>
                <a:close/>
                <a:moveTo>
                  <a:pt x="6019812" y="12181200"/>
                </a:moveTo>
                <a:cubicBezTo>
                  <a:pt x="5998465" y="12173195"/>
                  <a:pt x="5977118" y="12169192"/>
                  <a:pt x="5970447" y="12173195"/>
                </a:cubicBezTo>
                <a:cubicBezTo>
                  <a:pt x="5963776" y="12177198"/>
                  <a:pt x="5970447" y="12191873"/>
                  <a:pt x="5983789" y="12205215"/>
                </a:cubicBezTo>
                <a:cubicBezTo>
                  <a:pt x="5997131" y="12218557"/>
                  <a:pt x="6019812" y="12221226"/>
                  <a:pt x="6033154" y="12213221"/>
                </a:cubicBezTo>
                <a:cubicBezTo>
                  <a:pt x="6046496" y="12205215"/>
                  <a:pt x="6039825" y="12189205"/>
                  <a:pt x="6019812" y="12181200"/>
                </a:cubicBezTo>
                <a:lnTo>
                  <a:pt x="6019812" y="12181200"/>
                </a:lnTo>
                <a:close/>
                <a:moveTo>
                  <a:pt x="5782326" y="20924144"/>
                </a:moveTo>
                <a:cubicBezTo>
                  <a:pt x="5801005" y="20910802"/>
                  <a:pt x="5799671" y="20893456"/>
                  <a:pt x="5778324" y="20885452"/>
                </a:cubicBezTo>
                <a:cubicBezTo>
                  <a:pt x="5756977" y="20877448"/>
                  <a:pt x="5736964" y="20882782"/>
                  <a:pt x="5732962" y="20900128"/>
                </a:cubicBezTo>
                <a:cubicBezTo>
                  <a:pt x="5722288" y="20941488"/>
                  <a:pt x="5743635" y="20950828"/>
                  <a:pt x="5782326" y="20924144"/>
                </a:cubicBezTo>
                <a:lnTo>
                  <a:pt x="5782326" y="20924144"/>
                </a:lnTo>
                <a:close/>
                <a:moveTo>
                  <a:pt x="5815681" y="16177097"/>
                </a:moveTo>
                <a:cubicBezTo>
                  <a:pt x="5921082" y="16093043"/>
                  <a:pt x="6066509" y="15863563"/>
                  <a:pt x="6019812" y="15854224"/>
                </a:cubicBezTo>
                <a:cubicBezTo>
                  <a:pt x="6007804" y="15851555"/>
                  <a:pt x="5937092" y="15923601"/>
                  <a:pt x="5862378" y="16014327"/>
                </a:cubicBezTo>
                <a:cubicBezTo>
                  <a:pt x="5684931" y="16227797"/>
                  <a:pt x="5664918" y="16295840"/>
                  <a:pt x="5815681" y="16177097"/>
                </a:cubicBezTo>
                <a:lnTo>
                  <a:pt x="5815681" y="16177097"/>
                </a:lnTo>
                <a:close/>
                <a:moveTo>
                  <a:pt x="5909074" y="11779609"/>
                </a:moveTo>
                <a:cubicBezTo>
                  <a:pt x="5887727" y="11758262"/>
                  <a:pt x="5861043" y="11747588"/>
                  <a:pt x="5849036" y="11756928"/>
                </a:cubicBezTo>
                <a:cubicBezTo>
                  <a:pt x="5835694" y="11766267"/>
                  <a:pt x="5837028" y="11782277"/>
                  <a:pt x="5850370" y="11796954"/>
                </a:cubicBezTo>
                <a:cubicBezTo>
                  <a:pt x="5863712" y="11810296"/>
                  <a:pt x="5889062" y="11820969"/>
                  <a:pt x="5910409" y="11819635"/>
                </a:cubicBezTo>
                <a:cubicBezTo>
                  <a:pt x="5930421" y="11818300"/>
                  <a:pt x="5930421" y="11800956"/>
                  <a:pt x="5909074" y="11779609"/>
                </a:cubicBezTo>
                <a:lnTo>
                  <a:pt x="5909074" y="11779609"/>
                </a:lnTo>
                <a:close/>
                <a:moveTo>
                  <a:pt x="6077182" y="11679545"/>
                </a:moveTo>
                <a:cubicBezTo>
                  <a:pt x="6089190" y="11724907"/>
                  <a:pt x="6083853" y="11724907"/>
                  <a:pt x="6039825" y="11683548"/>
                </a:cubicBezTo>
                <a:cubicBezTo>
                  <a:pt x="6010473" y="11655529"/>
                  <a:pt x="5983789" y="11628845"/>
                  <a:pt x="5975784" y="11620840"/>
                </a:cubicBezTo>
                <a:cubicBezTo>
                  <a:pt x="5969113" y="11612836"/>
                  <a:pt x="5950434" y="11615503"/>
                  <a:pt x="5935758" y="11626178"/>
                </a:cubicBezTo>
                <a:cubicBezTo>
                  <a:pt x="5919748" y="11636851"/>
                  <a:pt x="5926419" y="11667537"/>
                  <a:pt x="5950434" y="11694221"/>
                </a:cubicBezTo>
                <a:cubicBezTo>
                  <a:pt x="5974450" y="11720905"/>
                  <a:pt x="5995797" y="11730244"/>
                  <a:pt x="5998465" y="11714234"/>
                </a:cubicBezTo>
                <a:cubicBezTo>
                  <a:pt x="6002468" y="11698223"/>
                  <a:pt x="6015810" y="11696889"/>
                  <a:pt x="6029151" y="11710231"/>
                </a:cubicBezTo>
                <a:cubicBezTo>
                  <a:pt x="6042493" y="11724907"/>
                  <a:pt x="6050499" y="11747588"/>
                  <a:pt x="6046496" y="11764933"/>
                </a:cubicBezTo>
                <a:cubicBezTo>
                  <a:pt x="6038491" y="11800956"/>
                  <a:pt x="6078517" y="11850321"/>
                  <a:pt x="6098529" y="11828974"/>
                </a:cubicBezTo>
                <a:cubicBezTo>
                  <a:pt x="6106535" y="11819635"/>
                  <a:pt x="6119877" y="11812964"/>
                  <a:pt x="6129216" y="11810296"/>
                </a:cubicBezTo>
                <a:cubicBezTo>
                  <a:pt x="6138555" y="11808961"/>
                  <a:pt x="6187920" y="11783612"/>
                  <a:pt x="6238619" y="11756928"/>
                </a:cubicBezTo>
                <a:cubicBezTo>
                  <a:pt x="6307997" y="11719571"/>
                  <a:pt x="6321339" y="11698223"/>
                  <a:pt x="6294655" y="11670206"/>
                </a:cubicBezTo>
                <a:cubicBezTo>
                  <a:pt x="6273308" y="11648858"/>
                  <a:pt x="6245290" y="11643522"/>
                  <a:pt x="6226612" y="11656864"/>
                </a:cubicBezTo>
                <a:cubicBezTo>
                  <a:pt x="6209267" y="11668871"/>
                  <a:pt x="6165239" y="11667537"/>
                  <a:pt x="6129216" y="11654195"/>
                </a:cubicBezTo>
                <a:cubicBezTo>
                  <a:pt x="6071846" y="11630180"/>
                  <a:pt x="6065175" y="11632849"/>
                  <a:pt x="6077182" y="11679545"/>
                </a:cubicBezTo>
                <a:lnTo>
                  <a:pt x="6077182" y="11679545"/>
                </a:lnTo>
                <a:close/>
                <a:moveTo>
                  <a:pt x="6137221" y="11259275"/>
                </a:moveTo>
                <a:cubicBezTo>
                  <a:pt x="6118542" y="11272617"/>
                  <a:pt x="6175912" y="11312643"/>
                  <a:pt x="6211936" y="11312643"/>
                </a:cubicBezTo>
                <a:cubicBezTo>
                  <a:pt x="6231948" y="11312643"/>
                  <a:pt x="6225277" y="11299301"/>
                  <a:pt x="6197259" y="11281956"/>
                </a:cubicBezTo>
                <a:cubicBezTo>
                  <a:pt x="6169241" y="11267280"/>
                  <a:pt x="6142558" y="11256607"/>
                  <a:pt x="6137221" y="11259275"/>
                </a:cubicBezTo>
                <a:lnTo>
                  <a:pt x="6137221" y="11259275"/>
                </a:lnTo>
                <a:close/>
                <a:moveTo>
                  <a:pt x="6219941" y="11111180"/>
                </a:moveTo>
                <a:cubicBezTo>
                  <a:pt x="6173244" y="11177889"/>
                  <a:pt x="6193257" y="11259275"/>
                  <a:pt x="6247958" y="11220584"/>
                </a:cubicBezTo>
                <a:cubicBezTo>
                  <a:pt x="6265303" y="11207242"/>
                  <a:pt x="6301326" y="11209910"/>
                  <a:pt x="6329344" y="11227255"/>
                </a:cubicBezTo>
                <a:cubicBezTo>
                  <a:pt x="6396054" y="11265946"/>
                  <a:pt x="6426740" y="11237928"/>
                  <a:pt x="6422737" y="11141866"/>
                </a:cubicBezTo>
                <a:cubicBezTo>
                  <a:pt x="6420069" y="11080494"/>
                  <a:pt x="6410730" y="11065818"/>
                  <a:pt x="6385380" y="11084496"/>
                </a:cubicBezTo>
                <a:cubicBezTo>
                  <a:pt x="6366702" y="11097838"/>
                  <a:pt x="6361365" y="11119186"/>
                  <a:pt x="6376041" y="11133861"/>
                </a:cubicBezTo>
                <a:cubicBezTo>
                  <a:pt x="6389383" y="11148537"/>
                  <a:pt x="6390717" y="11165882"/>
                  <a:pt x="6377375" y="11173887"/>
                </a:cubicBezTo>
                <a:cubicBezTo>
                  <a:pt x="6364033" y="11183227"/>
                  <a:pt x="6336015" y="11160545"/>
                  <a:pt x="6309331" y="11119186"/>
                </a:cubicBezTo>
                <a:cubicBezTo>
                  <a:pt x="6266637" y="11055144"/>
                  <a:pt x="6261300" y="11053810"/>
                  <a:pt x="6219941" y="11111180"/>
                </a:cubicBezTo>
                <a:lnTo>
                  <a:pt x="6219941" y="11111180"/>
                </a:lnTo>
                <a:close/>
                <a:moveTo>
                  <a:pt x="6408061" y="10933733"/>
                </a:moveTo>
                <a:cubicBezTo>
                  <a:pt x="6425406" y="10951077"/>
                  <a:pt x="6422737" y="10972425"/>
                  <a:pt x="6404059" y="10987101"/>
                </a:cubicBezTo>
                <a:cubicBezTo>
                  <a:pt x="6385380" y="11000442"/>
                  <a:pt x="6361365" y="11000442"/>
                  <a:pt x="6346689" y="10985767"/>
                </a:cubicBezTo>
                <a:cubicBezTo>
                  <a:pt x="6333347" y="10971090"/>
                  <a:pt x="6314668" y="10967088"/>
                  <a:pt x="6302660" y="10975093"/>
                </a:cubicBezTo>
                <a:cubicBezTo>
                  <a:pt x="6254629" y="11008447"/>
                  <a:pt x="6329344" y="11068486"/>
                  <a:pt x="6406727" y="11059147"/>
                </a:cubicBezTo>
                <a:cubicBezTo>
                  <a:pt x="6474771" y="11051141"/>
                  <a:pt x="6490781" y="11037800"/>
                  <a:pt x="6488113" y="10987101"/>
                </a:cubicBezTo>
                <a:cubicBezTo>
                  <a:pt x="6485444" y="10940404"/>
                  <a:pt x="6472103" y="10923060"/>
                  <a:pt x="6432077" y="10915054"/>
                </a:cubicBezTo>
                <a:cubicBezTo>
                  <a:pt x="6393385" y="10907049"/>
                  <a:pt x="6386714" y="10912386"/>
                  <a:pt x="6408061" y="10933733"/>
                </a:cubicBezTo>
                <a:lnTo>
                  <a:pt x="6408061" y="10933733"/>
                </a:lnTo>
                <a:close/>
                <a:moveTo>
                  <a:pt x="6453424" y="10867023"/>
                </a:moveTo>
                <a:cubicBezTo>
                  <a:pt x="6442750" y="10875028"/>
                  <a:pt x="6456092" y="10893707"/>
                  <a:pt x="6484110" y="10909718"/>
                </a:cubicBezTo>
                <a:cubicBezTo>
                  <a:pt x="6512128" y="10925728"/>
                  <a:pt x="6538812" y="10967088"/>
                  <a:pt x="6545483" y="11001776"/>
                </a:cubicBezTo>
                <a:cubicBezTo>
                  <a:pt x="6556156" y="11059147"/>
                  <a:pt x="6557491" y="11059147"/>
                  <a:pt x="6566830" y="10997774"/>
                </a:cubicBezTo>
                <a:cubicBezTo>
                  <a:pt x="6572167" y="10959083"/>
                  <a:pt x="6577503" y="10925728"/>
                  <a:pt x="6578838" y="10921725"/>
                </a:cubicBezTo>
                <a:cubicBezTo>
                  <a:pt x="6584174" y="10904381"/>
                  <a:pt x="6470768" y="10855015"/>
                  <a:pt x="6453424" y="10867023"/>
                </a:cubicBezTo>
                <a:lnTo>
                  <a:pt x="6453424" y="10867023"/>
                </a:lnTo>
                <a:close/>
                <a:moveTo>
                  <a:pt x="6613527" y="10872361"/>
                </a:moveTo>
                <a:cubicBezTo>
                  <a:pt x="6590845" y="10848345"/>
                  <a:pt x="6556156" y="10831000"/>
                  <a:pt x="6533475" y="10831000"/>
                </a:cubicBezTo>
                <a:cubicBezTo>
                  <a:pt x="6486779" y="10832335"/>
                  <a:pt x="6520133" y="10864355"/>
                  <a:pt x="6593514" y="10891039"/>
                </a:cubicBezTo>
                <a:cubicBezTo>
                  <a:pt x="6645547" y="10909718"/>
                  <a:pt x="6648215" y="10907049"/>
                  <a:pt x="6613527" y="10872361"/>
                </a:cubicBezTo>
                <a:lnTo>
                  <a:pt x="6613527" y="10872361"/>
                </a:lnTo>
                <a:close/>
                <a:moveTo>
                  <a:pt x="6694912" y="14913621"/>
                </a:moveTo>
                <a:cubicBezTo>
                  <a:pt x="6737606" y="14913621"/>
                  <a:pt x="6824328" y="14768194"/>
                  <a:pt x="6797645" y="14741510"/>
                </a:cubicBezTo>
                <a:cubicBezTo>
                  <a:pt x="6786971" y="14730836"/>
                  <a:pt x="6752282" y="14757519"/>
                  <a:pt x="6718928" y="14797545"/>
                </a:cubicBezTo>
                <a:cubicBezTo>
                  <a:pt x="6650884" y="14884267"/>
                  <a:pt x="6645547" y="14914954"/>
                  <a:pt x="6694912" y="14913621"/>
                </a:cubicBezTo>
                <a:lnTo>
                  <a:pt x="6694912" y="14913621"/>
                </a:lnTo>
                <a:close/>
                <a:moveTo>
                  <a:pt x="6729601" y="10981763"/>
                </a:moveTo>
                <a:cubicBezTo>
                  <a:pt x="6729601" y="10995105"/>
                  <a:pt x="6749614" y="10991103"/>
                  <a:pt x="6772295" y="10973759"/>
                </a:cubicBezTo>
                <a:cubicBezTo>
                  <a:pt x="6796310" y="10953746"/>
                  <a:pt x="6796310" y="10944406"/>
                  <a:pt x="6770961" y="10948409"/>
                </a:cubicBezTo>
                <a:cubicBezTo>
                  <a:pt x="6746946" y="10952412"/>
                  <a:pt x="6729601" y="10967088"/>
                  <a:pt x="6729601" y="10981763"/>
                </a:cubicBezTo>
                <a:lnTo>
                  <a:pt x="6729601" y="10981763"/>
                </a:lnTo>
                <a:close/>
                <a:moveTo>
                  <a:pt x="6814989" y="10653553"/>
                </a:moveTo>
                <a:cubicBezTo>
                  <a:pt x="6801647" y="10638877"/>
                  <a:pt x="6781634" y="10634874"/>
                  <a:pt x="6768292" y="10644214"/>
                </a:cubicBezTo>
                <a:cubicBezTo>
                  <a:pt x="6754950" y="10653553"/>
                  <a:pt x="6756285" y="10670897"/>
                  <a:pt x="6769627" y="10684239"/>
                </a:cubicBezTo>
                <a:cubicBezTo>
                  <a:pt x="6782969" y="10698916"/>
                  <a:pt x="6802981" y="10702918"/>
                  <a:pt x="6816323" y="10693579"/>
                </a:cubicBezTo>
                <a:cubicBezTo>
                  <a:pt x="6829665" y="10685574"/>
                  <a:pt x="6829665" y="10666895"/>
                  <a:pt x="6814989" y="10653553"/>
                </a:cubicBezTo>
                <a:lnTo>
                  <a:pt x="6814989" y="10653553"/>
                </a:lnTo>
                <a:close/>
                <a:moveTo>
                  <a:pt x="7045804" y="10424072"/>
                </a:moveTo>
                <a:cubicBezTo>
                  <a:pt x="7067151" y="10445420"/>
                  <a:pt x="7092500" y="10454759"/>
                  <a:pt x="7105842" y="10445420"/>
                </a:cubicBezTo>
                <a:cubicBezTo>
                  <a:pt x="7119184" y="10436080"/>
                  <a:pt x="7119184" y="10420070"/>
                  <a:pt x="7105842" y="10406728"/>
                </a:cubicBezTo>
                <a:cubicBezTo>
                  <a:pt x="7093835" y="10393386"/>
                  <a:pt x="7067151" y="10384047"/>
                  <a:pt x="7045804" y="10385381"/>
                </a:cubicBezTo>
                <a:cubicBezTo>
                  <a:pt x="7024457" y="10385381"/>
                  <a:pt x="7024457" y="10402726"/>
                  <a:pt x="7045804" y="10424072"/>
                </a:cubicBezTo>
                <a:lnTo>
                  <a:pt x="7045804" y="10424072"/>
                </a:lnTo>
                <a:close/>
                <a:moveTo>
                  <a:pt x="6949743" y="10344021"/>
                </a:moveTo>
                <a:cubicBezTo>
                  <a:pt x="6913719" y="10350692"/>
                  <a:pt x="6873694" y="10364034"/>
                  <a:pt x="6856349" y="10374707"/>
                </a:cubicBezTo>
                <a:cubicBezTo>
                  <a:pt x="6839004" y="10385381"/>
                  <a:pt x="6840339" y="10406728"/>
                  <a:pt x="6859017" y="10425407"/>
                </a:cubicBezTo>
                <a:cubicBezTo>
                  <a:pt x="6881698" y="10449422"/>
                  <a:pt x="6909717" y="10440083"/>
                  <a:pt x="6952410" y="10394720"/>
                </a:cubicBezTo>
                <a:cubicBezTo>
                  <a:pt x="7004444" y="10340019"/>
                  <a:pt x="7003110" y="10333348"/>
                  <a:pt x="6949743" y="10344021"/>
                </a:cubicBezTo>
                <a:lnTo>
                  <a:pt x="6949743" y="10344021"/>
                </a:lnTo>
                <a:close/>
                <a:moveTo>
                  <a:pt x="7149871" y="9910410"/>
                </a:moveTo>
                <a:cubicBezTo>
                  <a:pt x="7124521" y="9929089"/>
                  <a:pt x="7120519" y="9950435"/>
                  <a:pt x="7141865" y="9959775"/>
                </a:cubicBezTo>
                <a:cubicBezTo>
                  <a:pt x="7164547" y="9969114"/>
                  <a:pt x="7181891" y="10002469"/>
                  <a:pt x="7184560" y="10038492"/>
                </a:cubicBezTo>
                <a:cubicBezTo>
                  <a:pt x="7187228" y="10097196"/>
                  <a:pt x="7169884" y="10101198"/>
                  <a:pt x="7128524" y="10050499"/>
                </a:cubicBezTo>
                <a:cubicBezTo>
                  <a:pt x="7121853" y="10042495"/>
                  <a:pt x="7096503" y="10057170"/>
                  <a:pt x="7072487" y="10083854"/>
                </a:cubicBezTo>
                <a:cubicBezTo>
                  <a:pt x="7048472" y="10110538"/>
                  <a:pt x="7037799" y="10142559"/>
                  <a:pt x="7048472" y="10153232"/>
                </a:cubicBezTo>
                <a:cubicBezTo>
                  <a:pt x="7059146" y="10163906"/>
                  <a:pt x="7043136" y="10181250"/>
                  <a:pt x="7013784" y="10191924"/>
                </a:cubicBezTo>
                <a:cubicBezTo>
                  <a:pt x="6984431" y="10202597"/>
                  <a:pt x="6964418" y="10226613"/>
                  <a:pt x="6969755" y="10246625"/>
                </a:cubicBezTo>
                <a:cubicBezTo>
                  <a:pt x="6975092" y="10266638"/>
                  <a:pt x="6992436" y="10274643"/>
                  <a:pt x="7007113" y="10263970"/>
                </a:cubicBezTo>
                <a:cubicBezTo>
                  <a:pt x="7021788" y="10253296"/>
                  <a:pt x="7044470" y="10265304"/>
                  <a:pt x="7057812" y="10291988"/>
                </a:cubicBezTo>
                <a:cubicBezTo>
                  <a:pt x="7088498" y="10350692"/>
                  <a:pt x="7147203" y="10290654"/>
                  <a:pt x="7196568" y="10149230"/>
                </a:cubicBezTo>
                <a:cubicBezTo>
                  <a:pt x="7259274" y="9963777"/>
                  <a:pt x="7237927" y="9847702"/>
                  <a:pt x="7149871" y="9910410"/>
                </a:cubicBezTo>
                <a:lnTo>
                  <a:pt x="7149871" y="9910410"/>
                </a:lnTo>
                <a:close/>
                <a:moveTo>
                  <a:pt x="7355336" y="13710181"/>
                </a:moveTo>
                <a:cubicBezTo>
                  <a:pt x="7320647" y="13763548"/>
                  <a:pt x="7296632" y="13824921"/>
                  <a:pt x="7301968" y="13846269"/>
                </a:cubicBezTo>
                <a:cubicBezTo>
                  <a:pt x="7308639" y="13871617"/>
                  <a:pt x="7316645" y="13870283"/>
                  <a:pt x="7323316" y="13840932"/>
                </a:cubicBezTo>
                <a:cubicBezTo>
                  <a:pt x="7329987" y="13816916"/>
                  <a:pt x="7391359" y="13754210"/>
                  <a:pt x="7462071" y="13700842"/>
                </a:cubicBezTo>
                <a:cubicBezTo>
                  <a:pt x="7543457" y="13639469"/>
                  <a:pt x="7584817" y="13587436"/>
                  <a:pt x="7575477" y="13556749"/>
                </a:cubicBezTo>
                <a:cubicBezTo>
                  <a:pt x="7567472" y="13530065"/>
                  <a:pt x="7570141" y="13516723"/>
                  <a:pt x="7579479" y="13527397"/>
                </a:cubicBezTo>
                <a:cubicBezTo>
                  <a:pt x="7604829" y="13552747"/>
                  <a:pt x="7660866" y="13377968"/>
                  <a:pt x="7635516" y="13352618"/>
                </a:cubicBezTo>
                <a:cubicBezTo>
                  <a:pt x="7623508" y="13340611"/>
                  <a:pt x="7588819" y="13365960"/>
                  <a:pt x="7556799" y="13405986"/>
                </a:cubicBezTo>
                <a:cubicBezTo>
                  <a:pt x="7524778" y="13447346"/>
                  <a:pt x="7494092" y="13476698"/>
                  <a:pt x="7488755" y="13470027"/>
                </a:cubicBezTo>
                <a:cubicBezTo>
                  <a:pt x="7483418" y="13464690"/>
                  <a:pt x="7468742" y="13488706"/>
                  <a:pt x="7458069" y="13526063"/>
                </a:cubicBezTo>
                <a:cubicBezTo>
                  <a:pt x="7447395" y="13562086"/>
                  <a:pt x="7434053" y="13596775"/>
                  <a:pt x="7428716" y="13603446"/>
                </a:cubicBezTo>
                <a:cubicBezTo>
                  <a:pt x="7423380" y="13608783"/>
                  <a:pt x="7390025" y="13656813"/>
                  <a:pt x="7355336" y="13710181"/>
                </a:cubicBezTo>
                <a:lnTo>
                  <a:pt x="7355336" y="13710181"/>
                </a:lnTo>
                <a:close/>
                <a:moveTo>
                  <a:pt x="7655528" y="9795670"/>
                </a:moveTo>
                <a:cubicBezTo>
                  <a:pt x="7680878" y="9784996"/>
                  <a:pt x="7690218" y="9763649"/>
                  <a:pt x="7675541" y="9748973"/>
                </a:cubicBezTo>
                <a:cubicBezTo>
                  <a:pt x="7644855" y="9718287"/>
                  <a:pt x="7539454" y="9790332"/>
                  <a:pt x="7551462" y="9833027"/>
                </a:cubicBezTo>
                <a:cubicBezTo>
                  <a:pt x="7556799" y="9853040"/>
                  <a:pt x="7526112" y="9877055"/>
                  <a:pt x="7474079" y="9891731"/>
                </a:cubicBezTo>
                <a:cubicBezTo>
                  <a:pt x="7402032" y="9913078"/>
                  <a:pt x="7390025" y="9929089"/>
                  <a:pt x="7410038" y="9979788"/>
                </a:cubicBezTo>
                <a:cubicBezTo>
                  <a:pt x="7430051" y="10030487"/>
                  <a:pt x="7450064" y="10039826"/>
                  <a:pt x="7535451" y="10030487"/>
                </a:cubicBezTo>
                <a:cubicBezTo>
                  <a:pt x="7624842" y="10021147"/>
                  <a:pt x="7636850" y="10013142"/>
                  <a:pt x="7628845" y="9966446"/>
                </a:cubicBezTo>
                <a:cubicBezTo>
                  <a:pt x="7624842" y="9937093"/>
                  <a:pt x="7640853" y="9907741"/>
                  <a:pt x="7664868" y="9903739"/>
                </a:cubicBezTo>
                <a:cubicBezTo>
                  <a:pt x="7692886" y="9898402"/>
                  <a:pt x="7691552" y="9881057"/>
                  <a:pt x="7659531" y="9855708"/>
                </a:cubicBezTo>
                <a:cubicBezTo>
                  <a:pt x="7624842" y="9827690"/>
                  <a:pt x="7623508" y="9810345"/>
                  <a:pt x="7655528" y="9795670"/>
                </a:cubicBezTo>
                <a:lnTo>
                  <a:pt x="7655528" y="9795670"/>
                </a:lnTo>
                <a:close/>
                <a:moveTo>
                  <a:pt x="7827639" y="9578197"/>
                </a:moveTo>
                <a:cubicBezTo>
                  <a:pt x="7808960" y="9538171"/>
                  <a:pt x="7800955" y="9540839"/>
                  <a:pt x="7782276" y="9595541"/>
                </a:cubicBezTo>
                <a:cubicBezTo>
                  <a:pt x="7751590" y="9686266"/>
                  <a:pt x="7754259" y="9694271"/>
                  <a:pt x="7803624" y="9658248"/>
                </a:cubicBezTo>
                <a:cubicBezTo>
                  <a:pt x="7828973" y="9640903"/>
                  <a:pt x="7839646" y="9604881"/>
                  <a:pt x="7827639" y="9578197"/>
                </a:cubicBezTo>
                <a:lnTo>
                  <a:pt x="7827639" y="9578197"/>
                </a:lnTo>
                <a:close/>
                <a:moveTo>
                  <a:pt x="7993078" y="9474129"/>
                </a:moveTo>
                <a:cubicBezTo>
                  <a:pt x="7974400" y="9467458"/>
                  <a:pt x="7953053" y="9468793"/>
                  <a:pt x="7939711" y="9478133"/>
                </a:cubicBezTo>
                <a:cubicBezTo>
                  <a:pt x="7926369" y="9487471"/>
                  <a:pt x="7926369" y="9500813"/>
                  <a:pt x="7938377" y="9512821"/>
                </a:cubicBezTo>
                <a:cubicBezTo>
                  <a:pt x="7950385" y="9524829"/>
                  <a:pt x="7971732" y="9523495"/>
                  <a:pt x="7991744" y="9510153"/>
                </a:cubicBezTo>
                <a:cubicBezTo>
                  <a:pt x="8010423" y="9496811"/>
                  <a:pt x="8011757" y="9482135"/>
                  <a:pt x="7993078" y="9474129"/>
                </a:cubicBezTo>
                <a:lnTo>
                  <a:pt x="7993078" y="9474129"/>
                </a:lnTo>
                <a:close/>
                <a:moveTo>
                  <a:pt x="8147845" y="12710873"/>
                </a:moveTo>
                <a:cubicBezTo>
                  <a:pt x="8142508" y="12704202"/>
                  <a:pt x="8127832" y="12706871"/>
                  <a:pt x="8114490" y="12716210"/>
                </a:cubicBezTo>
                <a:cubicBezTo>
                  <a:pt x="8102482" y="12724215"/>
                  <a:pt x="8103817" y="12744228"/>
                  <a:pt x="8117159" y="12757570"/>
                </a:cubicBezTo>
                <a:cubicBezTo>
                  <a:pt x="8130500" y="12772246"/>
                  <a:pt x="8146510" y="12769577"/>
                  <a:pt x="8150513" y="12752233"/>
                </a:cubicBezTo>
                <a:cubicBezTo>
                  <a:pt x="8154516" y="12734889"/>
                  <a:pt x="8153181" y="12717544"/>
                  <a:pt x="8147845" y="12710873"/>
                </a:cubicBezTo>
                <a:lnTo>
                  <a:pt x="8147845" y="12710873"/>
                </a:lnTo>
                <a:close/>
                <a:moveTo>
                  <a:pt x="8303945" y="12387999"/>
                </a:moveTo>
                <a:cubicBezTo>
                  <a:pt x="8293271" y="12409346"/>
                  <a:pt x="8265253" y="12453375"/>
                  <a:pt x="8243907" y="12480059"/>
                </a:cubicBezTo>
                <a:cubicBezTo>
                  <a:pt x="8223894" y="12506743"/>
                  <a:pt x="8215888" y="12552105"/>
                  <a:pt x="8227896" y="12574786"/>
                </a:cubicBezTo>
                <a:cubicBezTo>
                  <a:pt x="8257248" y="12629487"/>
                  <a:pt x="8261251" y="12625485"/>
                  <a:pt x="8318621" y="12496068"/>
                </a:cubicBezTo>
                <a:cubicBezTo>
                  <a:pt x="8363984" y="12397339"/>
                  <a:pt x="8349307" y="12299943"/>
                  <a:pt x="8303945" y="12387999"/>
                </a:cubicBezTo>
                <a:lnTo>
                  <a:pt x="8303945" y="12387999"/>
                </a:lnTo>
                <a:close/>
                <a:moveTo>
                  <a:pt x="8613476" y="12025100"/>
                </a:moveTo>
                <a:cubicBezTo>
                  <a:pt x="8600134" y="12011758"/>
                  <a:pt x="8564112" y="12018429"/>
                  <a:pt x="8533425" y="12039776"/>
                </a:cubicBezTo>
                <a:cubicBezTo>
                  <a:pt x="8504073" y="12061123"/>
                  <a:pt x="8489397" y="12090475"/>
                  <a:pt x="8502739" y="12103817"/>
                </a:cubicBezTo>
                <a:cubicBezTo>
                  <a:pt x="8516080" y="12117159"/>
                  <a:pt x="8552104" y="12110488"/>
                  <a:pt x="8582790" y="12089141"/>
                </a:cubicBezTo>
                <a:cubicBezTo>
                  <a:pt x="8612142" y="12067794"/>
                  <a:pt x="8626818" y="12038442"/>
                  <a:pt x="8613476" y="12025100"/>
                </a:cubicBezTo>
                <a:lnTo>
                  <a:pt x="8613476" y="12025100"/>
                </a:lnTo>
                <a:close/>
                <a:moveTo>
                  <a:pt x="9332605" y="7853090"/>
                </a:moveTo>
                <a:cubicBezTo>
                  <a:pt x="9325934" y="7830409"/>
                  <a:pt x="9317929" y="7830409"/>
                  <a:pt x="9312592" y="7851756"/>
                </a:cubicBezTo>
                <a:cubicBezTo>
                  <a:pt x="9308589" y="7871769"/>
                  <a:pt x="9291245" y="7874437"/>
                  <a:pt x="9275235" y="7858427"/>
                </a:cubicBezTo>
                <a:cubicBezTo>
                  <a:pt x="9259224" y="7842416"/>
                  <a:pt x="9237877" y="7845085"/>
                  <a:pt x="9225869" y="7867766"/>
                </a:cubicBezTo>
                <a:cubicBezTo>
                  <a:pt x="9213861" y="7889113"/>
                  <a:pt x="9195183" y="7895784"/>
                  <a:pt x="9181841" y="7881108"/>
                </a:cubicBezTo>
                <a:cubicBezTo>
                  <a:pt x="9168499" y="7866431"/>
                  <a:pt x="9153823" y="7869100"/>
                  <a:pt x="9149820" y="7887779"/>
                </a:cubicBezTo>
                <a:cubicBezTo>
                  <a:pt x="9145818" y="7905123"/>
                  <a:pt x="9152489" y="7929139"/>
                  <a:pt x="9167165" y="7943815"/>
                </a:cubicBezTo>
                <a:cubicBezTo>
                  <a:pt x="9180507" y="7957157"/>
                  <a:pt x="9195183" y="7951820"/>
                  <a:pt x="9199186" y="7934476"/>
                </a:cubicBezTo>
                <a:cubicBezTo>
                  <a:pt x="9204523" y="7914463"/>
                  <a:pt x="9217865" y="7917131"/>
                  <a:pt x="9232540" y="7938478"/>
                </a:cubicBezTo>
                <a:cubicBezTo>
                  <a:pt x="9247216" y="7959825"/>
                  <a:pt x="9267229" y="7970499"/>
                  <a:pt x="9279237" y="7961159"/>
                </a:cubicBezTo>
                <a:cubicBezTo>
                  <a:pt x="9292579" y="7951820"/>
                  <a:pt x="9289910" y="7938478"/>
                  <a:pt x="9273900" y="7929139"/>
                </a:cubicBezTo>
                <a:cubicBezTo>
                  <a:pt x="9259224" y="7919799"/>
                  <a:pt x="9267229" y="7907792"/>
                  <a:pt x="9295247" y="7902455"/>
                </a:cubicBezTo>
                <a:cubicBezTo>
                  <a:pt x="9323265" y="7895784"/>
                  <a:pt x="9339276" y="7874437"/>
                  <a:pt x="9332605" y="7853090"/>
                </a:cubicBezTo>
                <a:lnTo>
                  <a:pt x="9332605" y="7853090"/>
                </a:lnTo>
                <a:close/>
                <a:moveTo>
                  <a:pt x="9344613" y="10688242"/>
                </a:moveTo>
                <a:cubicBezTo>
                  <a:pt x="9332605" y="10685574"/>
                  <a:pt x="9312592" y="10702918"/>
                  <a:pt x="9300584" y="10725600"/>
                </a:cubicBezTo>
                <a:cubicBezTo>
                  <a:pt x="9273900" y="10776299"/>
                  <a:pt x="9309923" y="10817658"/>
                  <a:pt x="9353951" y="10786972"/>
                </a:cubicBezTo>
                <a:cubicBezTo>
                  <a:pt x="9388641" y="10761622"/>
                  <a:pt x="9381970" y="10694913"/>
                  <a:pt x="9344613" y="10688242"/>
                </a:cubicBezTo>
                <a:lnTo>
                  <a:pt x="9344613" y="10688242"/>
                </a:lnTo>
                <a:close/>
                <a:moveTo>
                  <a:pt x="10081085" y="6324109"/>
                </a:moveTo>
                <a:cubicBezTo>
                  <a:pt x="10067743" y="6301427"/>
                  <a:pt x="10050398" y="6297425"/>
                  <a:pt x="10041059" y="6316104"/>
                </a:cubicBezTo>
                <a:cubicBezTo>
                  <a:pt x="10031720" y="6333448"/>
                  <a:pt x="10033054" y="6366803"/>
                  <a:pt x="10043727" y="6388150"/>
                </a:cubicBezTo>
                <a:cubicBezTo>
                  <a:pt x="10055736" y="6410831"/>
                  <a:pt x="10073080" y="6413500"/>
                  <a:pt x="10083753" y="6396155"/>
                </a:cubicBezTo>
                <a:cubicBezTo>
                  <a:pt x="10095761" y="6377476"/>
                  <a:pt x="10094427" y="6346790"/>
                  <a:pt x="10081085" y="6324109"/>
                </a:cubicBezTo>
                <a:lnTo>
                  <a:pt x="10081085" y="6324109"/>
                </a:lnTo>
                <a:close/>
                <a:moveTo>
                  <a:pt x="10255864" y="6294757"/>
                </a:moveTo>
                <a:cubicBezTo>
                  <a:pt x="10231849" y="6298759"/>
                  <a:pt x="10213170" y="6313435"/>
                  <a:pt x="10214504" y="6328111"/>
                </a:cubicBezTo>
                <a:cubicBezTo>
                  <a:pt x="10214504" y="6341453"/>
                  <a:pt x="10234516" y="6337451"/>
                  <a:pt x="10257198" y="6320106"/>
                </a:cubicBezTo>
                <a:cubicBezTo>
                  <a:pt x="10281213" y="6300094"/>
                  <a:pt x="10281213" y="6289420"/>
                  <a:pt x="10255864" y="6294757"/>
                </a:cubicBezTo>
                <a:lnTo>
                  <a:pt x="10255864" y="6294757"/>
                </a:lnTo>
                <a:close/>
                <a:moveTo>
                  <a:pt x="10315902" y="9045855"/>
                </a:moveTo>
                <a:cubicBezTo>
                  <a:pt x="10311900" y="9093885"/>
                  <a:pt x="10213170" y="9216631"/>
                  <a:pt x="10097095" y="9316695"/>
                </a:cubicBezTo>
                <a:cubicBezTo>
                  <a:pt x="10011707" y="9391410"/>
                  <a:pt x="9899635" y="9558184"/>
                  <a:pt x="9804908" y="9752975"/>
                </a:cubicBezTo>
                <a:cubicBezTo>
                  <a:pt x="9766216" y="9831693"/>
                  <a:pt x="9706178" y="9946433"/>
                  <a:pt x="9668821" y="10009140"/>
                </a:cubicBezTo>
                <a:cubicBezTo>
                  <a:pt x="9627460" y="10081186"/>
                  <a:pt x="9615453" y="10142559"/>
                  <a:pt x="9638134" y="10178582"/>
                </a:cubicBezTo>
                <a:cubicBezTo>
                  <a:pt x="9668821" y="10226613"/>
                  <a:pt x="9659481" y="10241288"/>
                  <a:pt x="9575427" y="10277312"/>
                </a:cubicBezTo>
                <a:cubicBezTo>
                  <a:pt x="9499378" y="10309332"/>
                  <a:pt x="9480699" y="10333348"/>
                  <a:pt x="9490039" y="10385381"/>
                </a:cubicBezTo>
                <a:cubicBezTo>
                  <a:pt x="9507383" y="10469435"/>
                  <a:pt x="9543406" y="10510795"/>
                  <a:pt x="9546075" y="10449422"/>
                </a:cubicBezTo>
                <a:cubicBezTo>
                  <a:pt x="9547409" y="10424072"/>
                  <a:pt x="9594105" y="10366702"/>
                  <a:pt x="9648808" y="10322674"/>
                </a:cubicBezTo>
                <a:cubicBezTo>
                  <a:pt x="9723522" y="10262636"/>
                  <a:pt x="9740866" y="10227946"/>
                  <a:pt x="9716851" y="10187921"/>
                </a:cubicBezTo>
                <a:cubicBezTo>
                  <a:pt x="9700841" y="10159903"/>
                  <a:pt x="9694170" y="10130551"/>
                  <a:pt x="9703509" y="10125215"/>
                </a:cubicBezTo>
                <a:cubicBezTo>
                  <a:pt x="9790231" y="10083854"/>
                  <a:pt x="9832926" y="10018479"/>
                  <a:pt x="9804908" y="9969114"/>
                </a:cubicBezTo>
                <a:cubicBezTo>
                  <a:pt x="9776890" y="9921083"/>
                  <a:pt x="9786229" y="9887728"/>
                  <a:pt x="9846268" y="9806343"/>
                </a:cubicBezTo>
                <a:cubicBezTo>
                  <a:pt x="9847601" y="9803674"/>
                  <a:pt x="9872951" y="9751641"/>
                  <a:pt x="9900969" y="9688934"/>
                </a:cubicBezTo>
                <a:cubicBezTo>
                  <a:pt x="9963676" y="9550178"/>
                  <a:pt x="10143792" y="9364727"/>
                  <a:pt x="10178481" y="9400749"/>
                </a:cubicBezTo>
                <a:cubicBezTo>
                  <a:pt x="10193157" y="9415426"/>
                  <a:pt x="10217172" y="9416759"/>
                  <a:pt x="10237185" y="9403418"/>
                </a:cubicBezTo>
                <a:cubicBezTo>
                  <a:pt x="10255864" y="9390076"/>
                  <a:pt x="10259866" y="9370063"/>
                  <a:pt x="10246524" y="9355387"/>
                </a:cubicBezTo>
                <a:cubicBezTo>
                  <a:pt x="10233183" y="9342045"/>
                  <a:pt x="10234516" y="9322032"/>
                  <a:pt x="10250527" y="9311359"/>
                </a:cubicBezTo>
                <a:cubicBezTo>
                  <a:pt x="10306563" y="9272667"/>
                  <a:pt x="10451990" y="9023174"/>
                  <a:pt x="10431977" y="9003161"/>
                </a:cubicBezTo>
                <a:cubicBezTo>
                  <a:pt x="10419969" y="8991154"/>
                  <a:pt x="10402625" y="8997824"/>
                  <a:pt x="10391951" y="9019171"/>
                </a:cubicBezTo>
                <a:cubicBezTo>
                  <a:pt x="10381277" y="9040518"/>
                  <a:pt x="10361264" y="9045855"/>
                  <a:pt x="10346589" y="9029845"/>
                </a:cubicBezTo>
                <a:cubicBezTo>
                  <a:pt x="10327910" y="9009832"/>
                  <a:pt x="10318571" y="9015169"/>
                  <a:pt x="10315902" y="9045855"/>
                </a:cubicBezTo>
                <a:lnTo>
                  <a:pt x="10315902" y="9045855"/>
                </a:lnTo>
                <a:close/>
                <a:moveTo>
                  <a:pt x="10445319" y="6149330"/>
                </a:moveTo>
                <a:cubicBezTo>
                  <a:pt x="10431977" y="6135988"/>
                  <a:pt x="10395954" y="6142659"/>
                  <a:pt x="10365268" y="6164006"/>
                </a:cubicBezTo>
                <a:cubicBezTo>
                  <a:pt x="10335915" y="6185353"/>
                  <a:pt x="10321239" y="6214705"/>
                  <a:pt x="10334581" y="6228047"/>
                </a:cubicBezTo>
                <a:cubicBezTo>
                  <a:pt x="10347923" y="6241389"/>
                  <a:pt x="10383946" y="6234718"/>
                  <a:pt x="10414632" y="6213371"/>
                </a:cubicBezTo>
                <a:cubicBezTo>
                  <a:pt x="10443984" y="6192024"/>
                  <a:pt x="10458661" y="6162672"/>
                  <a:pt x="10445319" y="6149330"/>
                </a:cubicBezTo>
                <a:lnTo>
                  <a:pt x="10445319" y="6149330"/>
                </a:lnTo>
                <a:close/>
                <a:moveTo>
                  <a:pt x="10832234" y="7897118"/>
                </a:moveTo>
                <a:cubicBezTo>
                  <a:pt x="10820226" y="7885110"/>
                  <a:pt x="10788205" y="7913128"/>
                  <a:pt x="10760187" y="7958491"/>
                </a:cubicBezTo>
                <a:cubicBezTo>
                  <a:pt x="10732170" y="8003854"/>
                  <a:pt x="10718828" y="8059889"/>
                  <a:pt x="10729501" y="8082570"/>
                </a:cubicBezTo>
                <a:cubicBezTo>
                  <a:pt x="10744177" y="8111923"/>
                  <a:pt x="10758854" y="8109254"/>
                  <a:pt x="10782869" y="8070563"/>
                </a:cubicBezTo>
                <a:cubicBezTo>
                  <a:pt x="10801547" y="8041211"/>
                  <a:pt x="10809553" y="8005187"/>
                  <a:pt x="10802882" y="7990512"/>
                </a:cubicBezTo>
                <a:cubicBezTo>
                  <a:pt x="10796211" y="7975835"/>
                  <a:pt x="10804216" y="7953154"/>
                  <a:pt x="10821560" y="7941147"/>
                </a:cubicBezTo>
                <a:cubicBezTo>
                  <a:pt x="10838905" y="7929139"/>
                  <a:pt x="10842907" y="7909126"/>
                  <a:pt x="10832234" y="7897118"/>
                </a:cubicBezTo>
                <a:lnTo>
                  <a:pt x="10832234" y="7897118"/>
                </a:lnTo>
                <a:close/>
                <a:moveTo>
                  <a:pt x="10933632" y="7691653"/>
                </a:moveTo>
                <a:cubicBezTo>
                  <a:pt x="10920290" y="7676977"/>
                  <a:pt x="10900277" y="7674309"/>
                  <a:pt x="10886935" y="7682313"/>
                </a:cubicBezTo>
                <a:cubicBezTo>
                  <a:pt x="10873594" y="7691653"/>
                  <a:pt x="10874927" y="7708997"/>
                  <a:pt x="10888269" y="7722339"/>
                </a:cubicBezTo>
                <a:cubicBezTo>
                  <a:pt x="10901611" y="7737016"/>
                  <a:pt x="10921624" y="7741018"/>
                  <a:pt x="10934966" y="7731679"/>
                </a:cubicBezTo>
                <a:cubicBezTo>
                  <a:pt x="10948308" y="7723674"/>
                  <a:pt x="10948308" y="7706329"/>
                  <a:pt x="10933632" y="7691653"/>
                </a:cubicBezTo>
                <a:lnTo>
                  <a:pt x="10933632" y="7691653"/>
                </a:lnTo>
                <a:close/>
                <a:moveTo>
                  <a:pt x="11674107" y="3683748"/>
                </a:moveTo>
                <a:cubicBezTo>
                  <a:pt x="11660765" y="3669072"/>
                  <a:pt x="11638084" y="3665069"/>
                  <a:pt x="11626077" y="3673074"/>
                </a:cubicBezTo>
                <a:cubicBezTo>
                  <a:pt x="11612735" y="3682414"/>
                  <a:pt x="11608732" y="3693087"/>
                  <a:pt x="11614069" y="3699758"/>
                </a:cubicBezTo>
                <a:cubicBezTo>
                  <a:pt x="11619406" y="3706429"/>
                  <a:pt x="11640753" y="3710432"/>
                  <a:pt x="11662099" y="3710432"/>
                </a:cubicBezTo>
                <a:cubicBezTo>
                  <a:pt x="11682112" y="3710432"/>
                  <a:pt x="11687449" y="3698424"/>
                  <a:pt x="11674107" y="3683748"/>
                </a:cubicBezTo>
                <a:lnTo>
                  <a:pt x="11674107" y="3683748"/>
                </a:lnTo>
                <a:close/>
                <a:moveTo>
                  <a:pt x="12604038" y="2620399"/>
                </a:moveTo>
                <a:cubicBezTo>
                  <a:pt x="12582690" y="2599052"/>
                  <a:pt x="12564012" y="2596384"/>
                  <a:pt x="12560009" y="2613728"/>
                </a:cubicBezTo>
                <a:cubicBezTo>
                  <a:pt x="12556006" y="2631072"/>
                  <a:pt x="12562677" y="2655088"/>
                  <a:pt x="12574685" y="2667095"/>
                </a:cubicBezTo>
                <a:cubicBezTo>
                  <a:pt x="12586693" y="2680437"/>
                  <a:pt x="12606706" y="2683106"/>
                  <a:pt x="12618713" y="2673766"/>
                </a:cubicBezTo>
                <a:cubicBezTo>
                  <a:pt x="12632055" y="2665761"/>
                  <a:pt x="12625384" y="2641746"/>
                  <a:pt x="12604038" y="2620399"/>
                </a:cubicBezTo>
                <a:lnTo>
                  <a:pt x="12604038" y="2620399"/>
                </a:lnTo>
                <a:close/>
                <a:moveTo>
                  <a:pt x="14161037" y="3260810"/>
                </a:moveTo>
                <a:cubicBezTo>
                  <a:pt x="14211735" y="3266147"/>
                  <a:pt x="14211735" y="3260810"/>
                  <a:pt x="14159703" y="3224787"/>
                </a:cubicBezTo>
                <a:cubicBezTo>
                  <a:pt x="14125013" y="3200771"/>
                  <a:pt x="14090324" y="3188764"/>
                  <a:pt x="14079652" y="3195435"/>
                </a:cubicBezTo>
                <a:cubicBezTo>
                  <a:pt x="14047631" y="3219450"/>
                  <a:pt x="14091658" y="3254139"/>
                  <a:pt x="14161037" y="3260810"/>
                </a:cubicBezTo>
                <a:lnTo>
                  <a:pt x="14161037" y="3260810"/>
                </a:lnTo>
                <a:close/>
                <a:moveTo>
                  <a:pt x="13986258" y="3179424"/>
                </a:moveTo>
                <a:cubicBezTo>
                  <a:pt x="13999600" y="3194100"/>
                  <a:pt x="14016944" y="3191432"/>
                  <a:pt x="14019613" y="3175422"/>
                </a:cubicBezTo>
                <a:cubicBezTo>
                  <a:pt x="14023615" y="3158077"/>
                  <a:pt x="14022281" y="3139399"/>
                  <a:pt x="14015610" y="3132728"/>
                </a:cubicBezTo>
                <a:cubicBezTo>
                  <a:pt x="14008939" y="3126057"/>
                  <a:pt x="13994263" y="3127391"/>
                  <a:pt x="13982255" y="3136730"/>
                </a:cubicBezTo>
                <a:cubicBezTo>
                  <a:pt x="13971581" y="3144735"/>
                  <a:pt x="13972917" y="3166082"/>
                  <a:pt x="13986258" y="3179424"/>
                </a:cubicBezTo>
                <a:lnTo>
                  <a:pt x="13986258" y="3179424"/>
                </a:lnTo>
                <a:close/>
                <a:moveTo>
                  <a:pt x="13944897" y="3033998"/>
                </a:moveTo>
                <a:cubicBezTo>
                  <a:pt x="13982255" y="2989969"/>
                  <a:pt x="13940896" y="2913921"/>
                  <a:pt x="13898201" y="2944607"/>
                </a:cubicBezTo>
                <a:cubicBezTo>
                  <a:pt x="13880857" y="2956615"/>
                  <a:pt x="13878188" y="2991304"/>
                  <a:pt x="13891530" y="3016653"/>
                </a:cubicBezTo>
                <a:cubicBezTo>
                  <a:pt x="13908875" y="3052676"/>
                  <a:pt x="13924884" y="3058013"/>
                  <a:pt x="13944897" y="3033998"/>
                </a:cubicBezTo>
                <a:lnTo>
                  <a:pt x="13944897" y="3033998"/>
                </a:lnTo>
                <a:close/>
                <a:moveTo>
                  <a:pt x="13874186" y="3256807"/>
                </a:moveTo>
                <a:cubicBezTo>
                  <a:pt x="13887528" y="3271483"/>
                  <a:pt x="13907541" y="3274152"/>
                  <a:pt x="13920883" y="3266147"/>
                </a:cubicBezTo>
                <a:cubicBezTo>
                  <a:pt x="13934225" y="3256807"/>
                  <a:pt x="13932891" y="3239463"/>
                  <a:pt x="13919549" y="3226121"/>
                </a:cubicBezTo>
                <a:cubicBezTo>
                  <a:pt x="13906207" y="3211445"/>
                  <a:pt x="13886194" y="3207442"/>
                  <a:pt x="13872852" y="3216782"/>
                </a:cubicBezTo>
                <a:cubicBezTo>
                  <a:pt x="13859510" y="3224787"/>
                  <a:pt x="13859510" y="3242131"/>
                  <a:pt x="13874186" y="3256807"/>
                </a:cubicBezTo>
                <a:lnTo>
                  <a:pt x="13874186" y="3256807"/>
                </a:lnTo>
                <a:close/>
                <a:moveTo>
                  <a:pt x="13866181" y="3094036"/>
                </a:moveTo>
                <a:cubicBezTo>
                  <a:pt x="13852839" y="3079360"/>
                  <a:pt x="13832827" y="3075358"/>
                  <a:pt x="13820819" y="3084697"/>
                </a:cubicBezTo>
                <a:cubicBezTo>
                  <a:pt x="13808811" y="3092702"/>
                  <a:pt x="13803473" y="3114049"/>
                  <a:pt x="13810144" y="3134062"/>
                </a:cubicBezTo>
                <a:cubicBezTo>
                  <a:pt x="13815482" y="3152741"/>
                  <a:pt x="13836828" y="3156743"/>
                  <a:pt x="13855507" y="3143401"/>
                </a:cubicBezTo>
                <a:cubicBezTo>
                  <a:pt x="13874186" y="3130059"/>
                  <a:pt x="13879523" y="3107378"/>
                  <a:pt x="13866181" y="3094036"/>
                </a:cubicBezTo>
                <a:lnTo>
                  <a:pt x="13866181" y="3094036"/>
                </a:lnTo>
                <a:close/>
                <a:moveTo>
                  <a:pt x="13847502" y="7855758"/>
                </a:moveTo>
                <a:cubicBezTo>
                  <a:pt x="13866181" y="7842416"/>
                  <a:pt x="13864846" y="7825072"/>
                  <a:pt x="13843499" y="7817067"/>
                </a:cubicBezTo>
                <a:cubicBezTo>
                  <a:pt x="13822152" y="7809061"/>
                  <a:pt x="13802140" y="7814399"/>
                  <a:pt x="13798136" y="7831743"/>
                </a:cubicBezTo>
                <a:cubicBezTo>
                  <a:pt x="13787464" y="7871769"/>
                  <a:pt x="13808811" y="7882442"/>
                  <a:pt x="13847502" y="7855758"/>
                </a:cubicBezTo>
                <a:lnTo>
                  <a:pt x="13847502" y="7855758"/>
                </a:lnTo>
                <a:close/>
                <a:moveTo>
                  <a:pt x="13731427" y="3276820"/>
                </a:moveTo>
                <a:cubicBezTo>
                  <a:pt x="13794135" y="3280823"/>
                  <a:pt x="13795469" y="3279489"/>
                  <a:pt x="13746104" y="3267481"/>
                </a:cubicBezTo>
                <a:cubicBezTo>
                  <a:pt x="13712750" y="3259476"/>
                  <a:pt x="13676725" y="3232792"/>
                  <a:pt x="13663384" y="3206108"/>
                </a:cubicBezTo>
                <a:cubicBezTo>
                  <a:pt x="13647374" y="3172753"/>
                  <a:pt x="13636700" y="3170085"/>
                  <a:pt x="13630029" y="3195435"/>
                </a:cubicBezTo>
                <a:cubicBezTo>
                  <a:pt x="13616687" y="3244800"/>
                  <a:pt x="13650042" y="3271483"/>
                  <a:pt x="13731427" y="3276820"/>
                </a:cubicBezTo>
                <a:lnTo>
                  <a:pt x="13731427" y="3276820"/>
                </a:lnTo>
                <a:close/>
                <a:moveTo>
                  <a:pt x="13355186" y="2588378"/>
                </a:moveTo>
                <a:cubicBezTo>
                  <a:pt x="13363191" y="2631072"/>
                  <a:pt x="13347181" y="2660425"/>
                  <a:pt x="13309823" y="2671098"/>
                </a:cubicBezTo>
                <a:cubicBezTo>
                  <a:pt x="13265795" y="2683106"/>
                  <a:pt x="13260459" y="2703119"/>
                  <a:pt x="13291145" y="2755152"/>
                </a:cubicBezTo>
                <a:cubicBezTo>
                  <a:pt x="13313827" y="2795178"/>
                  <a:pt x="13313827" y="2813856"/>
                  <a:pt x="13289811" y="2800514"/>
                </a:cubicBezTo>
                <a:cubicBezTo>
                  <a:pt x="13228438" y="2767160"/>
                  <a:pt x="13215096" y="2788507"/>
                  <a:pt x="13217765" y="2915255"/>
                </a:cubicBezTo>
                <a:cubicBezTo>
                  <a:pt x="13220433" y="2999309"/>
                  <a:pt x="13213762" y="3013985"/>
                  <a:pt x="13191081" y="2972625"/>
                </a:cubicBezTo>
                <a:cubicBezTo>
                  <a:pt x="13171068" y="2935268"/>
                  <a:pt x="13155058" y="2925928"/>
                  <a:pt x="13144384" y="2943273"/>
                </a:cubicBezTo>
                <a:cubicBezTo>
                  <a:pt x="13115032" y="2995306"/>
                  <a:pt x="13163063" y="3039334"/>
                  <a:pt x="13252453" y="3043337"/>
                </a:cubicBezTo>
                <a:cubicBezTo>
                  <a:pt x="13301819" y="3044671"/>
                  <a:pt x="13329836" y="3055345"/>
                  <a:pt x="13315160" y="3066018"/>
                </a:cubicBezTo>
                <a:cubicBezTo>
                  <a:pt x="13300485" y="3076692"/>
                  <a:pt x="13299150" y="3098039"/>
                  <a:pt x="13312492" y="3111381"/>
                </a:cubicBezTo>
                <a:cubicBezTo>
                  <a:pt x="13325834" y="3126057"/>
                  <a:pt x="13341844" y="3124722"/>
                  <a:pt x="13345847" y="3110047"/>
                </a:cubicBezTo>
                <a:cubicBezTo>
                  <a:pt x="13349849" y="3094036"/>
                  <a:pt x="13373865" y="3094036"/>
                  <a:pt x="13401883" y="3110047"/>
                </a:cubicBezTo>
                <a:cubicBezTo>
                  <a:pt x="13429900" y="3126057"/>
                  <a:pt x="13440575" y="3144735"/>
                  <a:pt x="13427233" y="3154075"/>
                </a:cubicBezTo>
                <a:cubicBezTo>
                  <a:pt x="13371197" y="3194100"/>
                  <a:pt x="13483268" y="3211445"/>
                  <a:pt x="13547310" y="3174087"/>
                </a:cubicBezTo>
                <a:cubicBezTo>
                  <a:pt x="13586001" y="3151406"/>
                  <a:pt x="13642037" y="3127391"/>
                  <a:pt x="13671388" y="3123388"/>
                </a:cubicBezTo>
                <a:cubicBezTo>
                  <a:pt x="13708746" y="3118052"/>
                  <a:pt x="13712750" y="3095370"/>
                  <a:pt x="13683396" y="3048674"/>
                </a:cubicBezTo>
                <a:cubicBezTo>
                  <a:pt x="13660716" y="3012651"/>
                  <a:pt x="13620690" y="2977962"/>
                  <a:pt x="13596674" y="2973959"/>
                </a:cubicBezTo>
                <a:cubicBezTo>
                  <a:pt x="13567323" y="2968622"/>
                  <a:pt x="13565988" y="2981964"/>
                  <a:pt x="13594006" y="3009982"/>
                </a:cubicBezTo>
                <a:cubicBezTo>
                  <a:pt x="13616687" y="3033998"/>
                  <a:pt x="13623358" y="3054010"/>
                  <a:pt x="13608682" y="3054010"/>
                </a:cubicBezTo>
                <a:cubicBezTo>
                  <a:pt x="13592672" y="3054010"/>
                  <a:pt x="13551312" y="3021990"/>
                  <a:pt x="13515289" y="2980630"/>
                </a:cubicBezTo>
                <a:cubicBezTo>
                  <a:pt x="13477932" y="2939270"/>
                  <a:pt x="13436571" y="2889905"/>
                  <a:pt x="13417893" y="2867224"/>
                </a:cubicBezTo>
                <a:cubicBezTo>
                  <a:pt x="13389875" y="2833869"/>
                  <a:pt x="13395212" y="2831201"/>
                  <a:pt x="13449913" y="2848545"/>
                </a:cubicBezTo>
                <a:cubicBezTo>
                  <a:pt x="13485937" y="2859219"/>
                  <a:pt x="13523294" y="2853882"/>
                  <a:pt x="13532633" y="2837872"/>
                </a:cubicBezTo>
                <a:cubicBezTo>
                  <a:pt x="13543307" y="2819193"/>
                  <a:pt x="13583332" y="2831201"/>
                  <a:pt x="13635366" y="2871227"/>
                </a:cubicBezTo>
                <a:cubicBezTo>
                  <a:pt x="13690067" y="2912586"/>
                  <a:pt x="13731427" y="2925928"/>
                  <a:pt x="13754109" y="2907250"/>
                </a:cubicBezTo>
                <a:cubicBezTo>
                  <a:pt x="13796803" y="2872561"/>
                  <a:pt x="13770119" y="2808520"/>
                  <a:pt x="13672724" y="2704453"/>
                </a:cubicBezTo>
                <a:cubicBezTo>
                  <a:pt x="13591338" y="2617731"/>
                  <a:pt x="13408554" y="2520335"/>
                  <a:pt x="13409888" y="2563029"/>
                </a:cubicBezTo>
                <a:cubicBezTo>
                  <a:pt x="13409888" y="2577705"/>
                  <a:pt x="13395212" y="2575037"/>
                  <a:pt x="13377868" y="2555024"/>
                </a:cubicBezTo>
                <a:cubicBezTo>
                  <a:pt x="13351184" y="2531008"/>
                  <a:pt x="13345847" y="2539013"/>
                  <a:pt x="13355186" y="2588378"/>
                </a:cubicBezTo>
                <a:lnTo>
                  <a:pt x="13355186" y="2588378"/>
                </a:lnTo>
                <a:close/>
                <a:moveTo>
                  <a:pt x="13603345" y="2408263"/>
                </a:moveTo>
                <a:cubicBezTo>
                  <a:pt x="13579330" y="2385582"/>
                  <a:pt x="13536636" y="2332214"/>
                  <a:pt x="13507284" y="2288186"/>
                </a:cubicBezTo>
                <a:cubicBezTo>
                  <a:pt x="13467258" y="2228147"/>
                  <a:pt x="13468592" y="2198795"/>
                  <a:pt x="13512620" y="2168109"/>
                </a:cubicBezTo>
                <a:cubicBezTo>
                  <a:pt x="13544641" y="2145428"/>
                  <a:pt x="13553981" y="2121412"/>
                  <a:pt x="13533968" y="2113407"/>
                </a:cubicBezTo>
                <a:cubicBezTo>
                  <a:pt x="13475263" y="2090726"/>
                  <a:pt x="13405885" y="2152099"/>
                  <a:pt x="13404551" y="2226813"/>
                </a:cubicBezTo>
                <a:cubicBezTo>
                  <a:pt x="13403217" y="2262836"/>
                  <a:pt x="13397880" y="2336217"/>
                  <a:pt x="13392543" y="2393587"/>
                </a:cubicBezTo>
                <a:cubicBezTo>
                  <a:pt x="13384538" y="2484312"/>
                  <a:pt x="13389875" y="2494985"/>
                  <a:pt x="13437906" y="2485646"/>
                </a:cubicBezTo>
                <a:cubicBezTo>
                  <a:pt x="13517957" y="2470970"/>
                  <a:pt x="13517957" y="2468301"/>
                  <a:pt x="13460587" y="2409597"/>
                </a:cubicBezTo>
                <a:cubicBezTo>
                  <a:pt x="13419227" y="2366903"/>
                  <a:pt x="13420562" y="2358898"/>
                  <a:pt x="13469926" y="2362900"/>
                </a:cubicBezTo>
                <a:cubicBezTo>
                  <a:pt x="13501947" y="2365569"/>
                  <a:pt x="13545975" y="2394921"/>
                  <a:pt x="13565988" y="2425607"/>
                </a:cubicBezTo>
                <a:cubicBezTo>
                  <a:pt x="13584667" y="2456294"/>
                  <a:pt x="13612685" y="2474972"/>
                  <a:pt x="13624693" y="2465633"/>
                </a:cubicBezTo>
                <a:cubicBezTo>
                  <a:pt x="13636700" y="2457628"/>
                  <a:pt x="13628695" y="2430944"/>
                  <a:pt x="13603345" y="2408263"/>
                </a:cubicBezTo>
                <a:lnTo>
                  <a:pt x="13603345" y="2408263"/>
                </a:lnTo>
                <a:close/>
                <a:moveTo>
                  <a:pt x="13823486" y="2157435"/>
                </a:moveTo>
                <a:cubicBezTo>
                  <a:pt x="13836828" y="2148096"/>
                  <a:pt x="13830157" y="2133420"/>
                  <a:pt x="13808811" y="2125415"/>
                </a:cubicBezTo>
                <a:cubicBezTo>
                  <a:pt x="13787464" y="2117409"/>
                  <a:pt x="13766117" y="2113407"/>
                  <a:pt x="13760780" y="2117409"/>
                </a:cubicBezTo>
                <a:cubicBezTo>
                  <a:pt x="13755443" y="2121412"/>
                  <a:pt x="13762114" y="2134754"/>
                  <a:pt x="13775456" y="2149430"/>
                </a:cubicBezTo>
                <a:cubicBezTo>
                  <a:pt x="13788798" y="2162772"/>
                  <a:pt x="13810144" y="2166774"/>
                  <a:pt x="13823486" y="2157435"/>
                </a:cubicBezTo>
                <a:lnTo>
                  <a:pt x="13823486" y="2157435"/>
                </a:lnTo>
                <a:close/>
                <a:moveTo>
                  <a:pt x="14019613" y="2583042"/>
                </a:moveTo>
                <a:cubicBezTo>
                  <a:pt x="13996931" y="2585710"/>
                  <a:pt x="13962242" y="2572368"/>
                  <a:pt x="13943563" y="2553689"/>
                </a:cubicBezTo>
                <a:cubicBezTo>
                  <a:pt x="13924884" y="2535011"/>
                  <a:pt x="13899536" y="2529674"/>
                  <a:pt x="13888862" y="2543016"/>
                </a:cubicBezTo>
                <a:cubicBezTo>
                  <a:pt x="13866181" y="2572368"/>
                  <a:pt x="13726091" y="2482978"/>
                  <a:pt x="13695404" y="2421605"/>
                </a:cubicBezTo>
                <a:cubicBezTo>
                  <a:pt x="13683396" y="2396255"/>
                  <a:pt x="13694071" y="2352227"/>
                  <a:pt x="13719421" y="2325543"/>
                </a:cubicBezTo>
                <a:cubicBezTo>
                  <a:pt x="13790132" y="2253497"/>
                  <a:pt x="13775456" y="2236152"/>
                  <a:pt x="13692737" y="2294857"/>
                </a:cubicBezTo>
                <a:cubicBezTo>
                  <a:pt x="13636700" y="2333548"/>
                  <a:pt x="13628695" y="2360232"/>
                  <a:pt x="13658047" y="2406929"/>
                </a:cubicBezTo>
                <a:cubicBezTo>
                  <a:pt x="13686066" y="2452291"/>
                  <a:pt x="13680729" y="2474972"/>
                  <a:pt x="13634032" y="2493651"/>
                </a:cubicBezTo>
                <a:cubicBezTo>
                  <a:pt x="13592672" y="2510995"/>
                  <a:pt x="13586001" y="2527006"/>
                  <a:pt x="13612685" y="2543016"/>
                </a:cubicBezTo>
                <a:cubicBezTo>
                  <a:pt x="13634032" y="2555024"/>
                  <a:pt x="13650042" y="2581707"/>
                  <a:pt x="13646039" y="2599052"/>
                </a:cubicBezTo>
                <a:cubicBezTo>
                  <a:pt x="13636700" y="2640412"/>
                  <a:pt x="13671388" y="2676435"/>
                  <a:pt x="13720754" y="2675101"/>
                </a:cubicBezTo>
                <a:cubicBezTo>
                  <a:pt x="13742101" y="2675101"/>
                  <a:pt x="13774122" y="2700450"/>
                  <a:pt x="13792801" y="2731137"/>
                </a:cubicBezTo>
                <a:cubicBezTo>
                  <a:pt x="13818149" y="2775165"/>
                  <a:pt x="13835494" y="2780502"/>
                  <a:pt x="13870183" y="2756486"/>
                </a:cubicBezTo>
                <a:cubicBezTo>
                  <a:pt x="13895533" y="2737808"/>
                  <a:pt x="13942230" y="2736474"/>
                  <a:pt x="13979587" y="2751149"/>
                </a:cubicBezTo>
                <a:cubicBezTo>
                  <a:pt x="14043628" y="2776499"/>
                  <a:pt x="14043628" y="2769828"/>
                  <a:pt x="13971581" y="2684440"/>
                </a:cubicBezTo>
                <a:cubicBezTo>
                  <a:pt x="13948900" y="2657756"/>
                  <a:pt x="13959575" y="2632407"/>
                  <a:pt x="13999600" y="2611060"/>
                </a:cubicBezTo>
                <a:cubicBezTo>
                  <a:pt x="14032955" y="2592381"/>
                  <a:pt x="14042294" y="2579039"/>
                  <a:pt x="14019613" y="2583042"/>
                </a:cubicBezTo>
                <a:lnTo>
                  <a:pt x="14019613" y="2583042"/>
                </a:lnTo>
                <a:close/>
                <a:moveTo>
                  <a:pt x="14016944" y="2988635"/>
                </a:moveTo>
                <a:cubicBezTo>
                  <a:pt x="14038291" y="3021990"/>
                  <a:pt x="14068978" y="3046005"/>
                  <a:pt x="14088990" y="3046005"/>
                </a:cubicBezTo>
                <a:cubicBezTo>
                  <a:pt x="14110337" y="3046005"/>
                  <a:pt x="14114340" y="3038000"/>
                  <a:pt x="14099665" y="3025993"/>
                </a:cubicBezTo>
                <a:cubicBezTo>
                  <a:pt x="14036957" y="2977962"/>
                  <a:pt x="14026284" y="2943273"/>
                  <a:pt x="14063640" y="2901913"/>
                </a:cubicBezTo>
                <a:cubicBezTo>
                  <a:pt x="14100998" y="2859219"/>
                  <a:pt x="14098329" y="2859219"/>
                  <a:pt x="14042294" y="2892574"/>
                </a:cubicBezTo>
                <a:cubicBezTo>
                  <a:pt x="13999600" y="2917923"/>
                  <a:pt x="13991594" y="2948610"/>
                  <a:pt x="14016944" y="2988635"/>
                </a:cubicBezTo>
                <a:lnTo>
                  <a:pt x="14016944" y="2988635"/>
                </a:lnTo>
                <a:close/>
                <a:moveTo>
                  <a:pt x="14153032" y="2640412"/>
                </a:moveTo>
                <a:cubicBezTo>
                  <a:pt x="14103666" y="2607057"/>
                  <a:pt x="14092994" y="2609726"/>
                  <a:pt x="14082319" y="2657756"/>
                </a:cubicBezTo>
                <a:cubicBezTo>
                  <a:pt x="14075648" y="2688443"/>
                  <a:pt x="14084987" y="2720463"/>
                  <a:pt x="14102332" y="2727134"/>
                </a:cubicBezTo>
                <a:cubicBezTo>
                  <a:pt x="14121011" y="2735139"/>
                  <a:pt x="14138355" y="2763157"/>
                  <a:pt x="14142358" y="2796512"/>
                </a:cubicBezTo>
                <a:cubicBezTo>
                  <a:pt x="14149029" y="2844543"/>
                  <a:pt x="14154366" y="2845877"/>
                  <a:pt x="14175713" y="2805851"/>
                </a:cubicBezTo>
                <a:cubicBezTo>
                  <a:pt x="14219742" y="2728468"/>
                  <a:pt x="14213071" y="2680437"/>
                  <a:pt x="14153032" y="2640412"/>
                </a:cubicBezTo>
                <a:lnTo>
                  <a:pt x="14153032" y="2640412"/>
                </a:lnTo>
                <a:close/>
                <a:moveTo>
                  <a:pt x="14377175" y="7127291"/>
                </a:moveTo>
                <a:cubicBezTo>
                  <a:pt x="14363833" y="7100607"/>
                  <a:pt x="14339819" y="7080594"/>
                  <a:pt x="14323807" y="7080594"/>
                </a:cubicBezTo>
                <a:cubicBezTo>
                  <a:pt x="14307798" y="7080594"/>
                  <a:pt x="14314469" y="7103276"/>
                  <a:pt x="14341153" y="7132627"/>
                </a:cubicBezTo>
                <a:cubicBezTo>
                  <a:pt x="14393186" y="7191332"/>
                  <a:pt x="14409196" y="7189998"/>
                  <a:pt x="14377175" y="7127291"/>
                </a:cubicBezTo>
                <a:lnTo>
                  <a:pt x="14377175" y="7127291"/>
                </a:lnTo>
                <a:close/>
                <a:moveTo>
                  <a:pt x="14486580" y="6224045"/>
                </a:moveTo>
                <a:cubicBezTo>
                  <a:pt x="14511928" y="6205366"/>
                  <a:pt x="14511928" y="6194692"/>
                  <a:pt x="14486580" y="6200029"/>
                </a:cubicBezTo>
                <a:cubicBezTo>
                  <a:pt x="14462563" y="6204032"/>
                  <a:pt x="14443884" y="6218708"/>
                  <a:pt x="14443884" y="6232050"/>
                </a:cubicBezTo>
                <a:cubicBezTo>
                  <a:pt x="14443884" y="6244057"/>
                  <a:pt x="14463897" y="6241389"/>
                  <a:pt x="14486580" y="6224045"/>
                </a:cubicBezTo>
                <a:lnTo>
                  <a:pt x="14486580" y="6224045"/>
                </a:lnTo>
                <a:close/>
                <a:moveTo>
                  <a:pt x="14449222" y="2535011"/>
                </a:moveTo>
                <a:cubicBezTo>
                  <a:pt x="14439883" y="2533677"/>
                  <a:pt x="14441217" y="2563029"/>
                  <a:pt x="14450555" y="2599052"/>
                </a:cubicBezTo>
                <a:cubicBezTo>
                  <a:pt x="14462563" y="2641746"/>
                  <a:pt x="14478573" y="2660425"/>
                  <a:pt x="14493250" y="2651085"/>
                </a:cubicBezTo>
                <a:cubicBezTo>
                  <a:pt x="14517265" y="2633741"/>
                  <a:pt x="14481242" y="2540347"/>
                  <a:pt x="14449222" y="2535011"/>
                </a:cubicBezTo>
                <a:lnTo>
                  <a:pt x="14449222" y="2535011"/>
                </a:lnTo>
                <a:close/>
                <a:moveTo>
                  <a:pt x="14566631" y="2724466"/>
                </a:moveTo>
                <a:cubicBezTo>
                  <a:pt x="14553289" y="2711124"/>
                  <a:pt x="14527939" y="2709790"/>
                  <a:pt x="14507926" y="2724466"/>
                </a:cubicBezTo>
                <a:cubicBezTo>
                  <a:pt x="14489247" y="2737808"/>
                  <a:pt x="14483910" y="2759155"/>
                  <a:pt x="14498586" y="2773831"/>
                </a:cubicBezTo>
                <a:cubicBezTo>
                  <a:pt x="14511928" y="2787173"/>
                  <a:pt x="14537278" y="2788507"/>
                  <a:pt x="14557291" y="2773831"/>
                </a:cubicBezTo>
                <a:cubicBezTo>
                  <a:pt x="14575970" y="2760489"/>
                  <a:pt x="14581307" y="2739142"/>
                  <a:pt x="14566631" y="2724466"/>
                </a:cubicBezTo>
                <a:lnTo>
                  <a:pt x="14566631" y="2724466"/>
                </a:lnTo>
                <a:close/>
                <a:moveTo>
                  <a:pt x="14693379" y="1722489"/>
                </a:moveTo>
                <a:cubicBezTo>
                  <a:pt x="14672031" y="1726492"/>
                  <a:pt x="14652018" y="1742502"/>
                  <a:pt x="14653353" y="1754510"/>
                </a:cubicBezTo>
                <a:cubicBezTo>
                  <a:pt x="14653353" y="1767852"/>
                  <a:pt x="14672031" y="1765184"/>
                  <a:pt x="14694713" y="1746505"/>
                </a:cubicBezTo>
                <a:cubicBezTo>
                  <a:pt x="14718727" y="1729160"/>
                  <a:pt x="14718727" y="1718487"/>
                  <a:pt x="14693379" y="1722489"/>
                </a:cubicBezTo>
                <a:lnTo>
                  <a:pt x="14693379" y="1722489"/>
                </a:lnTo>
                <a:close/>
                <a:moveTo>
                  <a:pt x="14880165" y="2233484"/>
                </a:moveTo>
                <a:cubicBezTo>
                  <a:pt x="14874828" y="2228147"/>
                  <a:pt x="14850812" y="2228147"/>
                  <a:pt x="14824129" y="2233484"/>
                </a:cubicBezTo>
                <a:cubicBezTo>
                  <a:pt x="14797445" y="2238821"/>
                  <a:pt x="14786772" y="2252163"/>
                  <a:pt x="14800114" y="2266839"/>
                </a:cubicBezTo>
                <a:cubicBezTo>
                  <a:pt x="14813456" y="2280181"/>
                  <a:pt x="14837470" y="2280181"/>
                  <a:pt x="14856149" y="2266839"/>
                </a:cubicBezTo>
                <a:cubicBezTo>
                  <a:pt x="14876162" y="2252163"/>
                  <a:pt x="14885501" y="2238821"/>
                  <a:pt x="14880165" y="2233484"/>
                </a:cubicBezTo>
                <a:lnTo>
                  <a:pt x="14880165" y="2233484"/>
                </a:lnTo>
                <a:close/>
                <a:moveTo>
                  <a:pt x="15237727" y="2210803"/>
                </a:moveTo>
                <a:cubicBezTo>
                  <a:pt x="15251069" y="2225479"/>
                  <a:pt x="15268414" y="2222811"/>
                  <a:pt x="15271082" y="2206800"/>
                </a:cubicBezTo>
                <a:cubicBezTo>
                  <a:pt x="15275085" y="2189456"/>
                  <a:pt x="15273751" y="2170777"/>
                  <a:pt x="15267080" y="2164106"/>
                </a:cubicBezTo>
                <a:cubicBezTo>
                  <a:pt x="15260409" y="2157435"/>
                  <a:pt x="15245732" y="2158769"/>
                  <a:pt x="15233726" y="2168109"/>
                </a:cubicBezTo>
                <a:cubicBezTo>
                  <a:pt x="15221718" y="2176114"/>
                  <a:pt x="15223052" y="2196127"/>
                  <a:pt x="15237727" y="2210803"/>
                </a:cubicBezTo>
                <a:lnTo>
                  <a:pt x="15237727" y="2210803"/>
                </a:lnTo>
                <a:close/>
                <a:moveTo>
                  <a:pt x="15179023" y="1785196"/>
                </a:moveTo>
                <a:cubicBezTo>
                  <a:pt x="15175021" y="1787865"/>
                  <a:pt x="15193700" y="1814548"/>
                  <a:pt x="15221718" y="1842567"/>
                </a:cubicBezTo>
                <a:cubicBezTo>
                  <a:pt x="15249735" y="1870584"/>
                  <a:pt x="15275085" y="1881258"/>
                  <a:pt x="15279087" y="1865248"/>
                </a:cubicBezTo>
                <a:cubicBezTo>
                  <a:pt x="15284424" y="1838564"/>
                  <a:pt x="15200371" y="1770520"/>
                  <a:pt x="15179023" y="1785196"/>
                </a:cubicBezTo>
                <a:lnTo>
                  <a:pt x="15179023" y="1785196"/>
                </a:lnTo>
                <a:close/>
                <a:moveTo>
                  <a:pt x="15492557" y="5344814"/>
                </a:moveTo>
                <a:cubicBezTo>
                  <a:pt x="15471210" y="5359490"/>
                  <a:pt x="15493893" y="5379503"/>
                  <a:pt x="15584617" y="5427533"/>
                </a:cubicBezTo>
                <a:cubicBezTo>
                  <a:pt x="15643321" y="5458220"/>
                  <a:pt x="15643321" y="5454217"/>
                  <a:pt x="15580615" y="5398181"/>
                </a:cubicBezTo>
                <a:cubicBezTo>
                  <a:pt x="15541923" y="5362158"/>
                  <a:pt x="15501897" y="5338143"/>
                  <a:pt x="15492557" y="5344814"/>
                </a:cubicBezTo>
                <a:lnTo>
                  <a:pt x="15492557" y="5344814"/>
                </a:lnTo>
                <a:close/>
                <a:moveTo>
                  <a:pt x="15571275" y="5299452"/>
                </a:moveTo>
                <a:cubicBezTo>
                  <a:pt x="15583283" y="5312793"/>
                  <a:pt x="15596625" y="5308791"/>
                  <a:pt x="15600628" y="5290112"/>
                </a:cubicBezTo>
                <a:cubicBezTo>
                  <a:pt x="15604629" y="5272768"/>
                  <a:pt x="15624642" y="5275436"/>
                  <a:pt x="15644655" y="5296783"/>
                </a:cubicBezTo>
                <a:cubicBezTo>
                  <a:pt x="15692686" y="5346148"/>
                  <a:pt x="15754060" y="5306122"/>
                  <a:pt x="15722039" y="5246084"/>
                </a:cubicBezTo>
                <a:cubicBezTo>
                  <a:pt x="15708697" y="5219400"/>
                  <a:pt x="15694021" y="5192716"/>
                  <a:pt x="15690018" y="5188714"/>
                </a:cubicBezTo>
                <a:cubicBezTo>
                  <a:pt x="15686015" y="5184711"/>
                  <a:pt x="15652660" y="5203390"/>
                  <a:pt x="15615304" y="5228739"/>
                </a:cubicBezTo>
                <a:cubicBezTo>
                  <a:pt x="15579279" y="5255423"/>
                  <a:pt x="15559267" y="5287444"/>
                  <a:pt x="15571275" y="5299452"/>
                </a:cubicBezTo>
                <a:lnTo>
                  <a:pt x="15571275" y="5299452"/>
                </a:lnTo>
                <a:close/>
                <a:moveTo>
                  <a:pt x="15613970" y="5152691"/>
                </a:moveTo>
                <a:cubicBezTo>
                  <a:pt x="15608633" y="5146020"/>
                  <a:pt x="15593957" y="5148688"/>
                  <a:pt x="15580615" y="5158027"/>
                </a:cubicBezTo>
                <a:cubicBezTo>
                  <a:pt x="15568607" y="5166033"/>
                  <a:pt x="15569941" y="5186045"/>
                  <a:pt x="15583283" y="5199387"/>
                </a:cubicBezTo>
                <a:cubicBezTo>
                  <a:pt x="15596625" y="5214063"/>
                  <a:pt x="15612634" y="5211395"/>
                  <a:pt x="15616637" y="5194050"/>
                </a:cubicBezTo>
                <a:cubicBezTo>
                  <a:pt x="15621975" y="5176706"/>
                  <a:pt x="15620641" y="5158027"/>
                  <a:pt x="15613970" y="5152691"/>
                </a:cubicBezTo>
                <a:lnTo>
                  <a:pt x="15613970" y="5152691"/>
                </a:lnTo>
                <a:close/>
                <a:moveTo>
                  <a:pt x="15690018" y="1986659"/>
                </a:moveTo>
                <a:cubicBezTo>
                  <a:pt x="15675342" y="1983990"/>
                  <a:pt x="15655329" y="1995998"/>
                  <a:pt x="15645989" y="2012009"/>
                </a:cubicBezTo>
                <a:cubicBezTo>
                  <a:pt x="15632647" y="2034690"/>
                  <a:pt x="15639318" y="2042695"/>
                  <a:pt x="15675342" y="2041361"/>
                </a:cubicBezTo>
                <a:cubicBezTo>
                  <a:pt x="15726040" y="2041361"/>
                  <a:pt x="15738048" y="1995998"/>
                  <a:pt x="15690018" y="1986659"/>
                </a:cubicBezTo>
                <a:lnTo>
                  <a:pt x="15690018" y="1986659"/>
                </a:lnTo>
                <a:close/>
                <a:moveTo>
                  <a:pt x="16071596" y="3486288"/>
                </a:moveTo>
                <a:cubicBezTo>
                  <a:pt x="16076933" y="3491625"/>
                  <a:pt x="16096946" y="3495627"/>
                  <a:pt x="16118292" y="3495627"/>
                </a:cubicBezTo>
                <a:cubicBezTo>
                  <a:pt x="16138305" y="3495627"/>
                  <a:pt x="16136971" y="3475614"/>
                  <a:pt x="16116959" y="3455602"/>
                </a:cubicBezTo>
                <a:cubicBezTo>
                  <a:pt x="16095612" y="3434254"/>
                  <a:pt x="16074265" y="3430252"/>
                  <a:pt x="16070262" y="3446262"/>
                </a:cubicBezTo>
                <a:cubicBezTo>
                  <a:pt x="16064925" y="3463607"/>
                  <a:pt x="16066259" y="3480951"/>
                  <a:pt x="16071596" y="3486288"/>
                </a:cubicBezTo>
                <a:lnTo>
                  <a:pt x="16071596" y="3486288"/>
                </a:lnTo>
                <a:close/>
                <a:moveTo>
                  <a:pt x="16171660" y="2064042"/>
                </a:moveTo>
                <a:cubicBezTo>
                  <a:pt x="16214355" y="2056037"/>
                  <a:pt x="16210352" y="2050700"/>
                  <a:pt x="16144976" y="2024016"/>
                </a:cubicBezTo>
                <a:cubicBezTo>
                  <a:pt x="16100949" y="2006672"/>
                  <a:pt x="16062257" y="2004003"/>
                  <a:pt x="16054252" y="2018680"/>
                </a:cubicBezTo>
                <a:cubicBezTo>
                  <a:pt x="16046246" y="2032021"/>
                  <a:pt x="16072930" y="2081386"/>
                  <a:pt x="16112955" y="2129417"/>
                </a:cubicBezTo>
                <a:cubicBezTo>
                  <a:pt x="16166323" y="2192124"/>
                  <a:pt x="16191673" y="2206800"/>
                  <a:pt x="16205015" y="2184119"/>
                </a:cubicBezTo>
                <a:cubicBezTo>
                  <a:pt x="16214355" y="2168109"/>
                  <a:pt x="16199678" y="2134754"/>
                  <a:pt x="16171660" y="2113407"/>
                </a:cubicBezTo>
                <a:cubicBezTo>
                  <a:pt x="16138305" y="2086723"/>
                  <a:pt x="16138305" y="2070713"/>
                  <a:pt x="16171660" y="2064042"/>
                </a:cubicBezTo>
                <a:lnTo>
                  <a:pt x="16171660" y="2064042"/>
                </a:lnTo>
                <a:close/>
                <a:moveTo>
                  <a:pt x="16499870" y="3500964"/>
                </a:moveTo>
                <a:cubicBezTo>
                  <a:pt x="16486528" y="3486288"/>
                  <a:pt x="16462514" y="3480951"/>
                  <a:pt x="16450506" y="3490291"/>
                </a:cubicBezTo>
                <a:cubicBezTo>
                  <a:pt x="16437164" y="3499630"/>
                  <a:pt x="16433161" y="3511638"/>
                  <a:pt x="16439832" y="3518309"/>
                </a:cubicBezTo>
                <a:cubicBezTo>
                  <a:pt x="16446503" y="3524980"/>
                  <a:pt x="16467851" y="3530316"/>
                  <a:pt x="16489198" y="3528982"/>
                </a:cubicBezTo>
                <a:cubicBezTo>
                  <a:pt x="16509211" y="3527648"/>
                  <a:pt x="16514548" y="3514306"/>
                  <a:pt x="16499870" y="3500964"/>
                </a:cubicBezTo>
                <a:lnTo>
                  <a:pt x="16499870" y="3500964"/>
                </a:lnTo>
                <a:close/>
                <a:moveTo>
                  <a:pt x="2824428" y="22302360"/>
                </a:moveTo>
                <a:cubicBezTo>
                  <a:pt x="2811086" y="22311700"/>
                  <a:pt x="2792408" y="22309032"/>
                  <a:pt x="2780400" y="22295690"/>
                </a:cubicBezTo>
                <a:cubicBezTo>
                  <a:pt x="2768392" y="22282348"/>
                  <a:pt x="2761721" y="22259668"/>
                  <a:pt x="2765724" y="22242322"/>
                </a:cubicBezTo>
                <a:cubicBezTo>
                  <a:pt x="2769726" y="22224978"/>
                  <a:pt x="2789739" y="22227646"/>
                  <a:pt x="2809752" y="22248992"/>
                </a:cubicBezTo>
                <a:cubicBezTo>
                  <a:pt x="2829765" y="22270340"/>
                  <a:pt x="2836436" y="22294356"/>
                  <a:pt x="2824428" y="22302360"/>
                </a:cubicBezTo>
                <a:lnTo>
                  <a:pt x="2824428" y="22302360"/>
                </a:lnTo>
                <a:close/>
                <a:moveTo>
                  <a:pt x="1047287" y="20355778"/>
                </a:moveTo>
                <a:cubicBezTo>
                  <a:pt x="1041951" y="20390468"/>
                  <a:pt x="1029943" y="20423822"/>
                  <a:pt x="1020604" y="20431828"/>
                </a:cubicBezTo>
                <a:cubicBezTo>
                  <a:pt x="1009930" y="20438498"/>
                  <a:pt x="983246" y="20425156"/>
                  <a:pt x="957897" y="20398472"/>
                </a:cubicBezTo>
                <a:cubicBezTo>
                  <a:pt x="921874" y="20362448"/>
                  <a:pt x="928545" y="20346440"/>
                  <a:pt x="984581" y="20322424"/>
                </a:cubicBezTo>
                <a:cubicBezTo>
                  <a:pt x="1051290" y="20295740"/>
                  <a:pt x="1056627" y="20297074"/>
                  <a:pt x="1047287" y="20355778"/>
                </a:cubicBezTo>
                <a:lnTo>
                  <a:pt x="1047287" y="20355778"/>
                </a:lnTo>
                <a:close/>
                <a:moveTo>
                  <a:pt x="2201362" y="21589904"/>
                </a:moveTo>
                <a:cubicBezTo>
                  <a:pt x="2197359" y="21607248"/>
                  <a:pt x="2177346" y="21604580"/>
                  <a:pt x="2157333" y="21583232"/>
                </a:cubicBezTo>
                <a:cubicBezTo>
                  <a:pt x="2115974" y="21540538"/>
                  <a:pt x="2122644" y="21524530"/>
                  <a:pt x="2173343" y="21544542"/>
                </a:cubicBezTo>
                <a:cubicBezTo>
                  <a:pt x="2193356" y="21552546"/>
                  <a:pt x="2205364" y="21571226"/>
                  <a:pt x="2201362" y="21589904"/>
                </a:cubicBezTo>
                <a:lnTo>
                  <a:pt x="2201362" y="21589904"/>
                </a:lnTo>
                <a:close/>
                <a:moveTo>
                  <a:pt x="2005236" y="21413790"/>
                </a:moveTo>
                <a:cubicBezTo>
                  <a:pt x="1999899" y="21417794"/>
                  <a:pt x="1979886" y="21403116"/>
                  <a:pt x="1959873" y="21381770"/>
                </a:cubicBezTo>
                <a:cubicBezTo>
                  <a:pt x="1939860" y="21361756"/>
                  <a:pt x="1939860" y="21332406"/>
                  <a:pt x="1958539" y="21317730"/>
                </a:cubicBezTo>
                <a:cubicBezTo>
                  <a:pt x="1987891" y="21296382"/>
                  <a:pt x="1995896" y="21301718"/>
                  <a:pt x="2003901" y="21349748"/>
                </a:cubicBezTo>
                <a:cubicBezTo>
                  <a:pt x="2010572" y="21383104"/>
                  <a:pt x="2010572" y="21409788"/>
                  <a:pt x="2005236" y="21413790"/>
                </a:cubicBezTo>
                <a:lnTo>
                  <a:pt x="2005236" y="21413790"/>
                </a:lnTo>
                <a:close/>
                <a:moveTo>
                  <a:pt x="1300784" y="20611944"/>
                </a:moveTo>
                <a:cubicBezTo>
                  <a:pt x="1298115" y="20657306"/>
                  <a:pt x="1290110" y="20659974"/>
                  <a:pt x="1256755" y="20626618"/>
                </a:cubicBezTo>
                <a:cubicBezTo>
                  <a:pt x="1210059" y="20579922"/>
                  <a:pt x="1218064" y="20523888"/>
                  <a:pt x="1267429" y="20542564"/>
                </a:cubicBezTo>
                <a:cubicBezTo>
                  <a:pt x="1288776" y="20551904"/>
                  <a:pt x="1303452" y="20581256"/>
                  <a:pt x="1300784" y="20611944"/>
                </a:cubicBezTo>
                <a:lnTo>
                  <a:pt x="1300784" y="20611944"/>
                </a:lnTo>
                <a:close/>
                <a:moveTo>
                  <a:pt x="1766416" y="21102924"/>
                </a:moveTo>
                <a:cubicBezTo>
                  <a:pt x="1739732" y="21077576"/>
                  <a:pt x="1730393" y="21060230"/>
                  <a:pt x="1746403" y="21062898"/>
                </a:cubicBezTo>
                <a:cubicBezTo>
                  <a:pt x="1761079" y="21065568"/>
                  <a:pt x="1785094" y="21088248"/>
                  <a:pt x="1794434" y="21108260"/>
                </a:cubicBezTo>
                <a:cubicBezTo>
                  <a:pt x="1807776" y="21132278"/>
                  <a:pt x="1795768" y="21130944"/>
                  <a:pt x="1766416" y="21102924"/>
                </a:cubicBezTo>
                <a:lnTo>
                  <a:pt x="1766416" y="21102924"/>
                </a:lnTo>
                <a:close/>
                <a:moveTo>
                  <a:pt x="1747737" y="21008196"/>
                </a:moveTo>
                <a:cubicBezTo>
                  <a:pt x="1734395" y="21017538"/>
                  <a:pt x="1711714" y="21013534"/>
                  <a:pt x="1698372" y="21000192"/>
                </a:cubicBezTo>
                <a:cubicBezTo>
                  <a:pt x="1685030" y="20985516"/>
                  <a:pt x="1678359" y="20972174"/>
                  <a:pt x="1685030" y="20968172"/>
                </a:cubicBezTo>
                <a:cubicBezTo>
                  <a:pt x="1691701" y="20964170"/>
                  <a:pt x="1711714" y="20966838"/>
                  <a:pt x="1734395" y="20976176"/>
                </a:cubicBezTo>
                <a:cubicBezTo>
                  <a:pt x="1754408" y="20984182"/>
                  <a:pt x="1761079" y="20998858"/>
                  <a:pt x="1747737" y="21008196"/>
                </a:cubicBezTo>
                <a:lnTo>
                  <a:pt x="1747737" y="21008196"/>
                </a:lnTo>
                <a:close/>
                <a:moveTo>
                  <a:pt x="1526262" y="20745362"/>
                </a:moveTo>
                <a:cubicBezTo>
                  <a:pt x="1512920" y="20754700"/>
                  <a:pt x="1492907" y="20750700"/>
                  <a:pt x="1479565" y="20736022"/>
                </a:cubicBezTo>
                <a:cubicBezTo>
                  <a:pt x="1466223" y="20721346"/>
                  <a:pt x="1464889" y="20704002"/>
                  <a:pt x="1478231" y="20695996"/>
                </a:cubicBezTo>
                <a:cubicBezTo>
                  <a:pt x="1491573" y="20686658"/>
                  <a:pt x="1511586" y="20690660"/>
                  <a:pt x="1524927" y="20705336"/>
                </a:cubicBezTo>
                <a:cubicBezTo>
                  <a:pt x="1538269" y="20718678"/>
                  <a:pt x="1539603" y="20736022"/>
                  <a:pt x="1526262" y="20745362"/>
                </a:cubicBezTo>
                <a:lnTo>
                  <a:pt x="1526262" y="20745362"/>
                </a:lnTo>
                <a:close/>
                <a:moveTo>
                  <a:pt x="1347480" y="20490532"/>
                </a:moveTo>
                <a:cubicBezTo>
                  <a:pt x="1323465" y="20506542"/>
                  <a:pt x="1294113" y="20509210"/>
                  <a:pt x="1280771" y="20495868"/>
                </a:cubicBezTo>
                <a:cubicBezTo>
                  <a:pt x="1267429" y="20481192"/>
                  <a:pt x="1266095" y="20465182"/>
                  <a:pt x="1278102" y="20455842"/>
                </a:cubicBezTo>
                <a:cubicBezTo>
                  <a:pt x="1290110" y="20447838"/>
                  <a:pt x="1308789" y="20422488"/>
                  <a:pt x="1320796" y="20401140"/>
                </a:cubicBezTo>
                <a:cubicBezTo>
                  <a:pt x="1336807" y="20373122"/>
                  <a:pt x="1348814" y="20375790"/>
                  <a:pt x="1366159" y="20410480"/>
                </a:cubicBezTo>
                <a:cubicBezTo>
                  <a:pt x="1379501" y="20438498"/>
                  <a:pt x="1371496" y="20474522"/>
                  <a:pt x="1347480" y="20490532"/>
                </a:cubicBezTo>
                <a:lnTo>
                  <a:pt x="1347480" y="20490532"/>
                </a:lnTo>
                <a:close/>
                <a:moveTo>
                  <a:pt x="1791765" y="20666644"/>
                </a:moveTo>
                <a:cubicBezTo>
                  <a:pt x="1765082" y="20671982"/>
                  <a:pt x="1718385" y="20681320"/>
                  <a:pt x="1689033" y="20687992"/>
                </a:cubicBezTo>
                <a:cubicBezTo>
                  <a:pt x="1615652" y="20704002"/>
                  <a:pt x="1578295" y="20663976"/>
                  <a:pt x="1631663" y="20626618"/>
                </a:cubicBezTo>
                <a:cubicBezTo>
                  <a:pt x="1655678" y="20610610"/>
                  <a:pt x="1662349" y="20571918"/>
                  <a:pt x="1647673" y="20543900"/>
                </a:cubicBezTo>
                <a:cubicBezTo>
                  <a:pt x="1622323" y="20493200"/>
                  <a:pt x="1624992" y="20491866"/>
                  <a:pt x="1689033" y="20518550"/>
                </a:cubicBezTo>
                <a:cubicBezTo>
                  <a:pt x="1735729" y="20538562"/>
                  <a:pt x="1758411" y="20562578"/>
                  <a:pt x="1763747" y="20595932"/>
                </a:cubicBezTo>
                <a:cubicBezTo>
                  <a:pt x="1767750" y="20621282"/>
                  <a:pt x="1787763" y="20647966"/>
                  <a:pt x="1806441" y="20651968"/>
                </a:cubicBezTo>
                <a:cubicBezTo>
                  <a:pt x="1825120" y="20655970"/>
                  <a:pt x="1819783" y="20662642"/>
                  <a:pt x="1791765" y="20666644"/>
                </a:cubicBezTo>
                <a:lnTo>
                  <a:pt x="1791765" y="20666644"/>
                </a:lnTo>
                <a:close/>
                <a:moveTo>
                  <a:pt x="4234666" y="23280322"/>
                </a:moveTo>
                <a:cubicBezTo>
                  <a:pt x="4222659" y="23289660"/>
                  <a:pt x="4198644" y="23280322"/>
                  <a:pt x="4177296" y="23258976"/>
                </a:cubicBezTo>
                <a:cubicBezTo>
                  <a:pt x="4154615" y="23236294"/>
                  <a:pt x="4159952" y="23218950"/>
                  <a:pt x="4189304" y="23212278"/>
                </a:cubicBezTo>
                <a:cubicBezTo>
                  <a:pt x="4237335" y="23204272"/>
                  <a:pt x="4270690" y="23254972"/>
                  <a:pt x="4234666" y="23280322"/>
                </a:cubicBezTo>
                <a:lnTo>
                  <a:pt x="4234666" y="23280322"/>
                </a:lnTo>
                <a:close/>
                <a:moveTo>
                  <a:pt x="1782426" y="20772046"/>
                </a:moveTo>
                <a:cubicBezTo>
                  <a:pt x="1769084" y="20781384"/>
                  <a:pt x="1747737" y="20777382"/>
                  <a:pt x="1734395" y="20764042"/>
                </a:cubicBezTo>
                <a:cubicBezTo>
                  <a:pt x="1721053" y="20749364"/>
                  <a:pt x="1714382" y="20736022"/>
                  <a:pt x="1719719" y="20732020"/>
                </a:cubicBezTo>
                <a:cubicBezTo>
                  <a:pt x="1725056" y="20728018"/>
                  <a:pt x="1745069" y="20732020"/>
                  <a:pt x="1767750" y="20740026"/>
                </a:cubicBezTo>
                <a:cubicBezTo>
                  <a:pt x="1787763" y="20748030"/>
                  <a:pt x="1794434" y="20762706"/>
                  <a:pt x="1782426" y="20772046"/>
                </a:cubicBezTo>
                <a:lnTo>
                  <a:pt x="1782426" y="20772046"/>
                </a:lnTo>
                <a:close/>
                <a:moveTo>
                  <a:pt x="1603645" y="20451840"/>
                </a:moveTo>
                <a:cubicBezTo>
                  <a:pt x="1590303" y="20475854"/>
                  <a:pt x="1576961" y="20473188"/>
                  <a:pt x="1562285" y="20443836"/>
                </a:cubicBezTo>
                <a:cubicBezTo>
                  <a:pt x="1536935" y="20394470"/>
                  <a:pt x="1566287" y="20358448"/>
                  <a:pt x="1602310" y="20395804"/>
                </a:cubicBezTo>
                <a:cubicBezTo>
                  <a:pt x="1612984" y="20406478"/>
                  <a:pt x="1612984" y="20433162"/>
                  <a:pt x="1603645" y="20451840"/>
                </a:cubicBezTo>
                <a:lnTo>
                  <a:pt x="1603645" y="20451840"/>
                </a:lnTo>
                <a:close/>
                <a:moveTo>
                  <a:pt x="1311457" y="20096946"/>
                </a:moveTo>
                <a:cubicBezTo>
                  <a:pt x="1299449" y="20104952"/>
                  <a:pt x="1275434" y="20086272"/>
                  <a:pt x="1254087" y="20052918"/>
                </a:cubicBezTo>
                <a:cubicBezTo>
                  <a:pt x="1232740" y="20019562"/>
                  <a:pt x="1220732" y="19992878"/>
                  <a:pt x="1226069" y="19988876"/>
                </a:cubicBezTo>
                <a:cubicBezTo>
                  <a:pt x="1231406" y="19984874"/>
                  <a:pt x="1255421" y="20003554"/>
                  <a:pt x="1283439" y="20032904"/>
                </a:cubicBezTo>
                <a:cubicBezTo>
                  <a:pt x="1310123" y="20060922"/>
                  <a:pt x="1322131" y="20088940"/>
                  <a:pt x="1311457" y="20096946"/>
                </a:cubicBezTo>
                <a:lnTo>
                  <a:pt x="1311457" y="20096946"/>
                </a:lnTo>
                <a:close/>
                <a:moveTo>
                  <a:pt x="4381427" y="23177588"/>
                </a:moveTo>
                <a:cubicBezTo>
                  <a:pt x="4362749" y="23190930"/>
                  <a:pt x="4344070" y="23197602"/>
                  <a:pt x="4338734" y="23190930"/>
                </a:cubicBezTo>
                <a:cubicBezTo>
                  <a:pt x="4333396" y="23185594"/>
                  <a:pt x="4337399" y="23165582"/>
                  <a:pt x="4348073" y="23144234"/>
                </a:cubicBezTo>
                <a:cubicBezTo>
                  <a:pt x="4358746" y="23122886"/>
                  <a:pt x="4377425" y="23116216"/>
                  <a:pt x="4390767" y="23130892"/>
                </a:cubicBezTo>
                <a:cubicBezTo>
                  <a:pt x="4404109" y="23144234"/>
                  <a:pt x="4400106" y="23162912"/>
                  <a:pt x="4381427" y="23177588"/>
                </a:cubicBezTo>
                <a:lnTo>
                  <a:pt x="4381427" y="23177588"/>
                </a:lnTo>
                <a:close/>
                <a:moveTo>
                  <a:pt x="1503580" y="20257050"/>
                </a:moveTo>
                <a:cubicBezTo>
                  <a:pt x="1490238" y="20266388"/>
                  <a:pt x="1476897" y="20267722"/>
                  <a:pt x="1470226" y="20262384"/>
                </a:cubicBezTo>
                <a:cubicBezTo>
                  <a:pt x="1464889" y="20255714"/>
                  <a:pt x="1463555" y="20238370"/>
                  <a:pt x="1467557" y="20221026"/>
                </a:cubicBezTo>
                <a:cubicBezTo>
                  <a:pt x="1471560" y="20203682"/>
                  <a:pt x="1486236" y="20201012"/>
                  <a:pt x="1500912" y="20215688"/>
                </a:cubicBezTo>
                <a:cubicBezTo>
                  <a:pt x="1514254" y="20229030"/>
                  <a:pt x="1515588" y="20247708"/>
                  <a:pt x="1503580" y="20257050"/>
                </a:cubicBezTo>
                <a:lnTo>
                  <a:pt x="1503580" y="20257050"/>
                </a:lnTo>
                <a:close/>
                <a:moveTo>
                  <a:pt x="1404850" y="19884810"/>
                </a:moveTo>
                <a:cubicBezTo>
                  <a:pt x="1399514" y="19902154"/>
                  <a:pt x="1380835" y="19900820"/>
                  <a:pt x="1359488" y="19879472"/>
                </a:cubicBezTo>
                <a:cubicBezTo>
                  <a:pt x="1318128" y="19836780"/>
                  <a:pt x="1324799" y="19820768"/>
                  <a:pt x="1376832" y="19839448"/>
                </a:cubicBezTo>
                <a:cubicBezTo>
                  <a:pt x="1396845" y="19846118"/>
                  <a:pt x="1408853" y="19867464"/>
                  <a:pt x="1404850" y="19884810"/>
                </a:cubicBezTo>
                <a:lnTo>
                  <a:pt x="1404850" y="19884810"/>
                </a:lnTo>
                <a:close/>
                <a:moveTo>
                  <a:pt x="1687699" y="20020896"/>
                </a:moveTo>
                <a:cubicBezTo>
                  <a:pt x="1683696" y="20038242"/>
                  <a:pt x="1670354" y="20040910"/>
                  <a:pt x="1655678" y="20027568"/>
                </a:cubicBezTo>
                <a:cubicBezTo>
                  <a:pt x="1642336" y="20012892"/>
                  <a:pt x="1634331" y="19988876"/>
                  <a:pt x="1638334" y="19971532"/>
                </a:cubicBezTo>
                <a:cubicBezTo>
                  <a:pt x="1642336" y="19954188"/>
                  <a:pt x="1655678" y="19951520"/>
                  <a:pt x="1670354" y="19964862"/>
                </a:cubicBezTo>
                <a:cubicBezTo>
                  <a:pt x="1685030" y="19978204"/>
                  <a:pt x="1691701" y="20002218"/>
                  <a:pt x="1687699" y="20020896"/>
                </a:cubicBezTo>
                <a:lnTo>
                  <a:pt x="1687699" y="20020896"/>
                </a:lnTo>
                <a:close/>
                <a:moveTo>
                  <a:pt x="1467557" y="19755392"/>
                </a:moveTo>
                <a:cubicBezTo>
                  <a:pt x="1463555" y="19772738"/>
                  <a:pt x="1448879" y="19775406"/>
                  <a:pt x="1434203" y="19760730"/>
                </a:cubicBezTo>
                <a:cubicBezTo>
                  <a:pt x="1420861" y="19746054"/>
                  <a:pt x="1419526" y="19727374"/>
                  <a:pt x="1431534" y="19719370"/>
                </a:cubicBezTo>
                <a:cubicBezTo>
                  <a:pt x="1444876" y="19710032"/>
                  <a:pt x="1458218" y="19708696"/>
                  <a:pt x="1464889" y="19714034"/>
                </a:cubicBezTo>
                <a:cubicBezTo>
                  <a:pt x="1471560" y="19719370"/>
                  <a:pt x="1471560" y="19738050"/>
                  <a:pt x="1467557" y="19755392"/>
                </a:cubicBezTo>
                <a:lnTo>
                  <a:pt x="1467557" y="19755392"/>
                </a:lnTo>
                <a:close/>
                <a:moveTo>
                  <a:pt x="1375498" y="19547260"/>
                </a:moveTo>
                <a:cubicBezTo>
                  <a:pt x="1362156" y="19556600"/>
                  <a:pt x="1348814" y="19557934"/>
                  <a:pt x="1342143" y="19552596"/>
                </a:cubicBezTo>
                <a:cubicBezTo>
                  <a:pt x="1336807" y="19545926"/>
                  <a:pt x="1335472" y="19528580"/>
                  <a:pt x="1339475" y="19511236"/>
                </a:cubicBezTo>
                <a:cubicBezTo>
                  <a:pt x="1343478" y="19493892"/>
                  <a:pt x="1358154" y="19491224"/>
                  <a:pt x="1372830" y="19505900"/>
                </a:cubicBezTo>
                <a:cubicBezTo>
                  <a:pt x="1386172" y="19519242"/>
                  <a:pt x="1387506" y="19537920"/>
                  <a:pt x="1375498" y="19547260"/>
                </a:cubicBezTo>
                <a:lnTo>
                  <a:pt x="1375498" y="19547260"/>
                </a:lnTo>
                <a:close/>
                <a:moveTo>
                  <a:pt x="1527596" y="19651326"/>
                </a:moveTo>
                <a:cubicBezTo>
                  <a:pt x="1480899" y="19604630"/>
                  <a:pt x="1466223" y="19580614"/>
                  <a:pt x="1495575" y="19600626"/>
                </a:cubicBezTo>
                <a:cubicBezTo>
                  <a:pt x="1524927" y="19620640"/>
                  <a:pt x="1563619" y="19660666"/>
                  <a:pt x="1580963" y="19688684"/>
                </a:cubicBezTo>
                <a:cubicBezTo>
                  <a:pt x="1598308" y="19715366"/>
                  <a:pt x="1572958" y="19699358"/>
                  <a:pt x="1527596" y="19651326"/>
                </a:cubicBezTo>
                <a:lnTo>
                  <a:pt x="1527596" y="19651326"/>
                </a:lnTo>
                <a:close/>
                <a:moveTo>
                  <a:pt x="1875819" y="19520576"/>
                </a:moveTo>
                <a:cubicBezTo>
                  <a:pt x="1894498" y="19516574"/>
                  <a:pt x="1926518" y="19528580"/>
                  <a:pt x="1945197" y="19547260"/>
                </a:cubicBezTo>
                <a:cubicBezTo>
                  <a:pt x="1983889" y="19587286"/>
                  <a:pt x="1891830" y="19648658"/>
                  <a:pt x="1826454" y="19627310"/>
                </a:cubicBezTo>
                <a:cubicBezTo>
                  <a:pt x="1802439" y="19619306"/>
                  <a:pt x="1801105" y="19629980"/>
                  <a:pt x="1822452" y="19653994"/>
                </a:cubicBezTo>
                <a:cubicBezTo>
                  <a:pt x="1882490" y="19723374"/>
                  <a:pt x="1702375" y="19597960"/>
                  <a:pt x="1596974" y="19497896"/>
                </a:cubicBezTo>
                <a:cubicBezTo>
                  <a:pt x="1542272" y="19444528"/>
                  <a:pt x="1503580" y="19419178"/>
                  <a:pt x="1514254" y="19440524"/>
                </a:cubicBezTo>
                <a:cubicBezTo>
                  <a:pt x="1523593" y="19461870"/>
                  <a:pt x="1526262" y="19484554"/>
                  <a:pt x="1518256" y="19489890"/>
                </a:cubicBezTo>
                <a:cubicBezTo>
                  <a:pt x="1510251" y="19495226"/>
                  <a:pt x="1462220" y="19461870"/>
                  <a:pt x="1414190" y="19415174"/>
                </a:cubicBezTo>
                <a:cubicBezTo>
                  <a:pt x="1315460" y="19321782"/>
                  <a:pt x="1342143" y="19265746"/>
                  <a:pt x="1468891" y="19304438"/>
                </a:cubicBezTo>
                <a:cubicBezTo>
                  <a:pt x="1534267" y="19324450"/>
                  <a:pt x="1536935" y="19323116"/>
                  <a:pt x="1495575" y="19279088"/>
                </a:cubicBezTo>
                <a:cubicBezTo>
                  <a:pt x="1459552" y="19240396"/>
                  <a:pt x="1462220" y="19233724"/>
                  <a:pt x="1514254" y="19239062"/>
                </a:cubicBezTo>
                <a:cubicBezTo>
                  <a:pt x="1555614" y="19244400"/>
                  <a:pt x="1567621" y="19236394"/>
                  <a:pt x="1550277" y="19219050"/>
                </a:cubicBezTo>
                <a:cubicBezTo>
                  <a:pt x="1535601" y="19204374"/>
                  <a:pt x="1547609" y="19187028"/>
                  <a:pt x="1578295" y="19181692"/>
                </a:cubicBezTo>
                <a:cubicBezTo>
                  <a:pt x="1623657" y="19172352"/>
                  <a:pt x="1626326" y="19183026"/>
                  <a:pt x="1594305" y="19235058"/>
                </a:cubicBezTo>
                <a:cubicBezTo>
                  <a:pt x="1554280" y="19301768"/>
                  <a:pt x="1576961" y="19360472"/>
                  <a:pt x="1628994" y="19325784"/>
                </a:cubicBezTo>
                <a:cubicBezTo>
                  <a:pt x="1645004" y="19315110"/>
                  <a:pt x="1681028" y="19307106"/>
                  <a:pt x="1714382" y="19308440"/>
                </a:cubicBezTo>
                <a:cubicBezTo>
                  <a:pt x="1766416" y="19309774"/>
                  <a:pt x="1770418" y="19313776"/>
                  <a:pt x="1762413" y="19356472"/>
                </a:cubicBezTo>
                <a:cubicBezTo>
                  <a:pt x="1757076" y="19383156"/>
                  <a:pt x="1766416" y="19405836"/>
                  <a:pt x="1785094" y="19408504"/>
                </a:cubicBezTo>
                <a:cubicBezTo>
                  <a:pt x="1803773" y="19411172"/>
                  <a:pt x="1818449" y="19389826"/>
                  <a:pt x="1821117" y="19359140"/>
                </a:cubicBezTo>
                <a:cubicBezTo>
                  <a:pt x="1825120" y="19313776"/>
                  <a:pt x="1834459" y="19313776"/>
                  <a:pt x="1878488" y="19359140"/>
                </a:cubicBezTo>
                <a:cubicBezTo>
                  <a:pt x="1919847" y="19401832"/>
                  <a:pt x="1918513" y="19416510"/>
                  <a:pt x="1874485" y="19428516"/>
                </a:cubicBezTo>
                <a:cubicBezTo>
                  <a:pt x="1842465" y="19436522"/>
                  <a:pt x="1822452" y="19463206"/>
                  <a:pt x="1830457" y="19485888"/>
                </a:cubicBezTo>
                <a:cubicBezTo>
                  <a:pt x="1834459" y="19509904"/>
                  <a:pt x="1857141" y="19525912"/>
                  <a:pt x="1875819" y="19520576"/>
                </a:cubicBezTo>
                <a:lnTo>
                  <a:pt x="1875819" y="19520576"/>
                </a:lnTo>
                <a:close/>
                <a:moveTo>
                  <a:pt x="1723722" y="19512570"/>
                </a:moveTo>
                <a:cubicBezTo>
                  <a:pt x="1695704" y="19484554"/>
                  <a:pt x="1667686" y="19468542"/>
                  <a:pt x="1657012" y="19475212"/>
                </a:cubicBezTo>
                <a:cubicBezTo>
                  <a:pt x="1646339" y="19483220"/>
                  <a:pt x="1658346" y="19509904"/>
                  <a:pt x="1683696" y="19540588"/>
                </a:cubicBezTo>
                <a:cubicBezTo>
                  <a:pt x="1709046" y="19569942"/>
                  <a:pt x="1738398" y="19585952"/>
                  <a:pt x="1750405" y="19577946"/>
                </a:cubicBezTo>
                <a:cubicBezTo>
                  <a:pt x="1762413" y="19568606"/>
                  <a:pt x="1750405" y="19540588"/>
                  <a:pt x="1723722" y="19512570"/>
                </a:cubicBezTo>
                <a:lnTo>
                  <a:pt x="1723722" y="19512570"/>
                </a:lnTo>
                <a:close/>
                <a:moveTo>
                  <a:pt x="2105300" y="19707362"/>
                </a:moveTo>
                <a:cubicBezTo>
                  <a:pt x="2061272" y="19710032"/>
                  <a:pt x="2041259" y="19723374"/>
                  <a:pt x="2047930" y="19746054"/>
                </a:cubicBezTo>
                <a:cubicBezTo>
                  <a:pt x="2053266" y="19766066"/>
                  <a:pt x="2049264" y="19787414"/>
                  <a:pt x="2037256" y="19795418"/>
                </a:cubicBezTo>
                <a:cubicBezTo>
                  <a:pt x="2013241" y="19812764"/>
                  <a:pt x="2005236" y="19806092"/>
                  <a:pt x="1971881" y="19740716"/>
                </a:cubicBezTo>
                <a:cubicBezTo>
                  <a:pt x="1950534" y="19698024"/>
                  <a:pt x="1958539" y="19692686"/>
                  <a:pt x="2047930" y="19684682"/>
                </a:cubicBezTo>
                <a:cubicBezTo>
                  <a:pt x="2103966" y="19679344"/>
                  <a:pt x="2153331" y="19682012"/>
                  <a:pt x="2160002" y="19688684"/>
                </a:cubicBezTo>
                <a:cubicBezTo>
                  <a:pt x="2166673" y="19696690"/>
                  <a:pt x="2142657" y="19704694"/>
                  <a:pt x="2105300" y="19707362"/>
                </a:cubicBezTo>
                <a:lnTo>
                  <a:pt x="2105300" y="19707362"/>
                </a:lnTo>
                <a:close/>
                <a:moveTo>
                  <a:pt x="1143349" y="17148388"/>
                </a:moveTo>
                <a:cubicBezTo>
                  <a:pt x="1113997" y="17168400"/>
                  <a:pt x="1071303" y="17209760"/>
                  <a:pt x="1044619" y="17244448"/>
                </a:cubicBezTo>
                <a:cubicBezTo>
                  <a:pt x="1012599" y="17285808"/>
                  <a:pt x="980578" y="17300484"/>
                  <a:pt x="948557" y="17288478"/>
                </a:cubicBezTo>
                <a:cubicBezTo>
                  <a:pt x="917871" y="17276470"/>
                  <a:pt x="896524" y="17285808"/>
                  <a:pt x="891187" y="17312492"/>
                </a:cubicBezTo>
                <a:cubicBezTo>
                  <a:pt x="877845" y="17369862"/>
                  <a:pt x="828480" y="17405886"/>
                  <a:pt x="769776" y="17401884"/>
                </a:cubicBezTo>
                <a:cubicBezTo>
                  <a:pt x="741758" y="17400548"/>
                  <a:pt x="712406" y="17448580"/>
                  <a:pt x="695061" y="17527296"/>
                </a:cubicBezTo>
                <a:cubicBezTo>
                  <a:pt x="677717" y="17608684"/>
                  <a:pt x="652367" y="17650042"/>
                  <a:pt x="627018" y="17639368"/>
                </a:cubicBezTo>
                <a:cubicBezTo>
                  <a:pt x="605671" y="17631364"/>
                  <a:pt x="576319" y="17643372"/>
                  <a:pt x="565645" y="17664718"/>
                </a:cubicBezTo>
                <a:cubicBezTo>
                  <a:pt x="529622" y="17735432"/>
                  <a:pt x="413547" y="17826156"/>
                  <a:pt x="389532" y="17802140"/>
                </a:cubicBezTo>
                <a:cubicBezTo>
                  <a:pt x="377524" y="17790132"/>
                  <a:pt x="358846" y="17787464"/>
                  <a:pt x="346838" y="17796804"/>
                </a:cubicBezTo>
                <a:cubicBezTo>
                  <a:pt x="334830" y="17804808"/>
                  <a:pt x="341501" y="17830158"/>
                  <a:pt x="362848" y="17851504"/>
                </a:cubicBezTo>
                <a:cubicBezTo>
                  <a:pt x="388198" y="17876854"/>
                  <a:pt x="385529" y="17890196"/>
                  <a:pt x="353509" y="17890196"/>
                </a:cubicBezTo>
                <a:cubicBezTo>
                  <a:pt x="308146" y="17890196"/>
                  <a:pt x="289468" y="17895534"/>
                  <a:pt x="237434" y="17922218"/>
                </a:cubicBezTo>
                <a:cubicBezTo>
                  <a:pt x="174728" y="17955572"/>
                  <a:pt x="208082" y="17755444"/>
                  <a:pt x="272123" y="17714082"/>
                </a:cubicBezTo>
                <a:cubicBezTo>
                  <a:pt x="309481" y="17690068"/>
                  <a:pt x="328159" y="17660716"/>
                  <a:pt x="314817" y="17647374"/>
                </a:cubicBezTo>
                <a:cubicBezTo>
                  <a:pt x="301476" y="17632698"/>
                  <a:pt x="300141" y="17620690"/>
                  <a:pt x="312149" y="17615354"/>
                </a:cubicBezTo>
                <a:cubicBezTo>
                  <a:pt x="365517" y="17591338"/>
                  <a:pt x="381527" y="17557984"/>
                  <a:pt x="346838" y="17544642"/>
                </a:cubicBezTo>
                <a:cubicBezTo>
                  <a:pt x="321488" y="17535302"/>
                  <a:pt x="334830" y="17516624"/>
                  <a:pt x="380193" y="17496610"/>
                </a:cubicBezTo>
                <a:cubicBezTo>
                  <a:pt x="420218" y="17479266"/>
                  <a:pt x="456242" y="17443244"/>
                  <a:pt x="457576" y="17417894"/>
                </a:cubicBezTo>
                <a:cubicBezTo>
                  <a:pt x="460244" y="17391210"/>
                  <a:pt x="486928" y="17363192"/>
                  <a:pt x="518948" y="17352518"/>
                </a:cubicBezTo>
                <a:cubicBezTo>
                  <a:pt x="560308" y="17339176"/>
                  <a:pt x="566979" y="17309824"/>
                  <a:pt x="544298" y="17247116"/>
                </a:cubicBezTo>
                <a:lnTo>
                  <a:pt x="510943" y="17160394"/>
                </a:lnTo>
                <a:lnTo>
                  <a:pt x="589660" y="17196418"/>
                </a:lnTo>
                <a:cubicBezTo>
                  <a:pt x="633689" y="17216432"/>
                  <a:pt x="679051" y="17225770"/>
                  <a:pt x="692393" y="17216432"/>
                </a:cubicBezTo>
                <a:cubicBezTo>
                  <a:pt x="705735" y="17207090"/>
                  <a:pt x="700398" y="17193748"/>
                  <a:pt x="681720" y="17187078"/>
                </a:cubicBezTo>
                <a:cubicBezTo>
                  <a:pt x="663041" y="17180408"/>
                  <a:pt x="669712" y="17149722"/>
                  <a:pt x="697730" y="17115034"/>
                </a:cubicBezTo>
                <a:cubicBezTo>
                  <a:pt x="735087" y="17071004"/>
                  <a:pt x="732419" y="17041652"/>
                  <a:pt x="691059" y="17005628"/>
                </a:cubicBezTo>
                <a:cubicBezTo>
                  <a:pt x="660373" y="16978944"/>
                  <a:pt x="609673" y="16954930"/>
                  <a:pt x="580321" y="16956264"/>
                </a:cubicBezTo>
                <a:cubicBezTo>
                  <a:pt x="538961" y="16956264"/>
                  <a:pt x="537627" y="16948260"/>
                  <a:pt x="577653" y="16918906"/>
                </a:cubicBezTo>
                <a:cubicBezTo>
                  <a:pt x="607005" y="16897560"/>
                  <a:pt x="633689" y="16896226"/>
                  <a:pt x="639026" y="16917572"/>
                </a:cubicBezTo>
                <a:cubicBezTo>
                  <a:pt x="653702" y="16966936"/>
                  <a:pt x="687056" y="16934918"/>
                  <a:pt x="689725" y="16869542"/>
                </a:cubicBezTo>
                <a:cubicBezTo>
                  <a:pt x="691059" y="16840188"/>
                  <a:pt x="696396" y="16852196"/>
                  <a:pt x="703067" y="16896226"/>
                </a:cubicBezTo>
                <a:cubicBezTo>
                  <a:pt x="719077" y="17004294"/>
                  <a:pt x="767108" y="17050992"/>
                  <a:pt x="791123" y="16980278"/>
                </a:cubicBezTo>
                <a:cubicBezTo>
                  <a:pt x="805799" y="16936252"/>
                  <a:pt x="831149" y="16929580"/>
                  <a:pt x="912534" y="16948260"/>
                </a:cubicBezTo>
                <a:cubicBezTo>
                  <a:pt x="968570" y="16960266"/>
                  <a:pt x="1016601" y="16984282"/>
                  <a:pt x="1016601" y="16998958"/>
                </a:cubicBezTo>
                <a:cubicBezTo>
                  <a:pt x="1016601" y="17016302"/>
                  <a:pt x="1025940" y="17020304"/>
                  <a:pt x="1037948" y="17012300"/>
                </a:cubicBezTo>
                <a:cubicBezTo>
                  <a:pt x="1049956" y="17004294"/>
                  <a:pt x="1088647" y="17022974"/>
                  <a:pt x="1126005" y="17056328"/>
                </a:cubicBezTo>
                <a:cubicBezTo>
                  <a:pt x="1180706" y="17101692"/>
                  <a:pt x="1184709" y="17120368"/>
                  <a:pt x="1143349" y="17148388"/>
                </a:cubicBezTo>
                <a:lnTo>
                  <a:pt x="1143349" y="17148388"/>
                </a:lnTo>
                <a:close/>
                <a:moveTo>
                  <a:pt x="805799" y="17227104"/>
                </a:moveTo>
                <a:cubicBezTo>
                  <a:pt x="791123" y="17201756"/>
                  <a:pt x="769776" y="17200420"/>
                  <a:pt x="751097" y="17224436"/>
                </a:cubicBezTo>
                <a:cubicBezTo>
                  <a:pt x="735087" y="17244448"/>
                  <a:pt x="731085" y="17281806"/>
                  <a:pt x="743092" y="17301820"/>
                </a:cubicBezTo>
                <a:cubicBezTo>
                  <a:pt x="757768" y="17327168"/>
                  <a:pt x="777781" y="17328504"/>
                  <a:pt x="797794" y="17304488"/>
                </a:cubicBezTo>
                <a:cubicBezTo>
                  <a:pt x="813804" y="17285808"/>
                  <a:pt x="817807" y="17248452"/>
                  <a:pt x="805799" y="17227104"/>
                </a:cubicBezTo>
                <a:lnTo>
                  <a:pt x="805799" y="17227104"/>
                </a:lnTo>
                <a:close/>
                <a:moveTo>
                  <a:pt x="65324" y="17662050"/>
                </a:moveTo>
                <a:cubicBezTo>
                  <a:pt x="51982" y="17671390"/>
                  <a:pt x="29301" y="17667386"/>
                  <a:pt x="15959" y="17654044"/>
                </a:cubicBezTo>
                <a:cubicBezTo>
                  <a:pt x="2617" y="17639368"/>
                  <a:pt x="-4054" y="17626026"/>
                  <a:pt x="2617" y="17622026"/>
                </a:cubicBezTo>
                <a:cubicBezTo>
                  <a:pt x="9288" y="17618022"/>
                  <a:pt x="29301" y="17620690"/>
                  <a:pt x="51982" y="17630030"/>
                </a:cubicBezTo>
                <a:cubicBezTo>
                  <a:pt x="70661" y="17638034"/>
                  <a:pt x="77332" y="17652710"/>
                  <a:pt x="65324" y="17662050"/>
                </a:cubicBezTo>
                <a:lnTo>
                  <a:pt x="65324" y="17662050"/>
                </a:lnTo>
                <a:close/>
                <a:moveTo>
                  <a:pt x="919205" y="18175714"/>
                </a:moveTo>
                <a:cubicBezTo>
                  <a:pt x="889853" y="18171710"/>
                  <a:pt x="863169" y="18166374"/>
                  <a:pt x="860501" y="18165040"/>
                </a:cubicBezTo>
                <a:cubicBezTo>
                  <a:pt x="857833" y="18163706"/>
                  <a:pt x="880514" y="18145026"/>
                  <a:pt x="909866" y="18123680"/>
                </a:cubicBezTo>
                <a:cubicBezTo>
                  <a:pt x="952560" y="18092992"/>
                  <a:pt x="965902" y="18095662"/>
                  <a:pt x="968570" y="18134352"/>
                </a:cubicBezTo>
                <a:cubicBezTo>
                  <a:pt x="972573" y="18167708"/>
                  <a:pt x="956563" y="18181050"/>
                  <a:pt x="919205" y="18175714"/>
                </a:cubicBezTo>
                <a:lnTo>
                  <a:pt x="919205" y="18175714"/>
                </a:lnTo>
                <a:close/>
                <a:moveTo>
                  <a:pt x="1131342" y="18291788"/>
                </a:moveTo>
                <a:cubicBezTo>
                  <a:pt x="1118000" y="18301126"/>
                  <a:pt x="1104658" y="18294456"/>
                  <a:pt x="1099321" y="18278446"/>
                </a:cubicBezTo>
                <a:cubicBezTo>
                  <a:pt x="1095318" y="18261100"/>
                  <a:pt x="1069969" y="18251762"/>
                  <a:pt x="1043285" y="18258432"/>
                </a:cubicBezTo>
                <a:cubicBezTo>
                  <a:pt x="972573" y="18273108"/>
                  <a:pt x="964568" y="18249094"/>
                  <a:pt x="1032611" y="18226412"/>
                </a:cubicBezTo>
                <a:cubicBezTo>
                  <a:pt x="1092650" y="18205066"/>
                  <a:pt x="1174036" y="18261100"/>
                  <a:pt x="1131342" y="18291788"/>
                </a:cubicBezTo>
                <a:lnTo>
                  <a:pt x="1131342" y="18291788"/>
                </a:lnTo>
                <a:close/>
                <a:moveTo>
                  <a:pt x="268121" y="17389876"/>
                </a:moveTo>
                <a:cubicBezTo>
                  <a:pt x="236100" y="17412556"/>
                  <a:pt x="206748" y="17415226"/>
                  <a:pt x="201411" y="17395212"/>
                </a:cubicBezTo>
                <a:cubicBezTo>
                  <a:pt x="196075" y="17376534"/>
                  <a:pt x="210751" y="17347180"/>
                  <a:pt x="233432" y="17329838"/>
                </a:cubicBezTo>
                <a:cubicBezTo>
                  <a:pt x="257447" y="17313826"/>
                  <a:pt x="286799" y="17311158"/>
                  <a:pt x="300141" y="17324500"/>
                </a:cubicBezTo>
                <a:cubicBezTo>
                  <a:pt x="313483" y="17339176"/>
                  <a:pt x="300141" y="17367194"/>
                  <a:pt x="268121" y="17389876"/>
                </a:cubicBezTo>
                <a:lnTo>
                  <a:pt x="268121" y="17389876"/>
                </a:lnTo>
                <a:close/>
                <a:moveTo>
                  <a:pt x="1382169" y="18449222"/>
                </a:moveTo>
                <a:cubicBezTo>
                  <a:pt x="1363490" y="18462564"/>
                  <a:pt x="1344812" y="18469236"/>
                  <a:pt x="1339475" y="18465232"/>
                </a:cubicBezTo>
                <a:cubicBezTo>
                  <a:pt x="1335472" y="18461228"/>
                  <a:pt x="1332804" y="18431878"/>
                  <a:pt x="1334138" y="18401190"/>
                </a:cubicBezTo>
                <a:cubicBezTo>
                  <a:pt x="1336807" y="18354494"/>
                  <a:pt x="1343478" y="18351826"/>
                  <a:pt x="1376832" y="18385180"/>
                </a:cubicBezTo>
                <a:cubicBezTo>
                  <a:pt x="1398179" y="18406528"/>
                  <a:pt x="1400848" y="18437214"/>
                  <a:pt x="1382169" y="18449222"/>
                </a:cubicBezTo>
                <a:lnTo>
                  <a:pt x="1382169" y="18449222"/>
                </a:lnTo>
                <a:close/>
                <a:moveTo>
                  <a:pt x="1232740" y="18149030"/>
                </a:moveTo>
                <a:cubicBezTo>
                  <a:pt x="1192714" y="18255766"/>
                  <a:pt x="1164696" y="18243756"/>
                  <a:pt x="1152689" y="18115676"/>
                </a:cubicBezTo>
                <a:cubicBezTo>
                  <a:pt x="1146018" y="18044962"/>
                  <a:pt x="1155357" y="18031620"/>
                  <a:pt x="1207390" y="18039626"/>
                </a:cubicBezTo>
                <a:cubicBezTo>
                  <a:pt x="1242079" y="18044962"/>
                  <a:pt x="1268763" y="18051634"/>
                  <a:pt x="1268763" y="18054302"/>
                </a:cubicBezTo>
                <a:cubicBezTo>
                  <a:pt x="1267429" y="18056970"/>
                  <a:pt x="1252753" y="18098330"/>
                  <a:pt x="1232740" y="18149030"/>
                </a:cubicBezTo>
                <a:lnTo>
                  <a:pt x="1232740" y="18149030"/>
                </a:lnTo>
                <a:close/>
                <a:moveTo>
                  <a:pt x="394869" y="17216432"/>
                </a:moveTo>
                <a:cubicBezTo>
                  <a:pt x="332162" y="17260458"/>
                  <a:pt x="328159" y="17255122"/>
                  <a:pt x="358846" y="17161730"/>
                </a:cubicBezTo>
                <a:cubicBezTo>
                  <a:pt x="376190" y="17109696"/>
                  <a:pt x="386864" y="17105692"/>
                  <a:pt x="417550" y="17136380"/>
                </a:cubicBezTo>
                <a:cubicBezTo>
                  <a:pt x="441565" y="17160394"/>
                  <a:pt x="433560" y="17188414"/>
                  <a:pt x="394869" y="17216432"/>
                </a:cubicBezTo>
                <a:lnTo>
                  <a:pt x="394869" y="17216432"/>
                </a:lnTo>
                <a:close/>
                <a:moveTo>
                  <a:pt x="1374164" y="18174378"/>
                </a:moveTo>
                <a:cubicBezTo>
                  <a:pt x="1346146" y="18179716"/>
                  <a:pt x="1332804" y="18158368"/>
                  <a:pt x="1327467" y="18096996"/>
                </a:cubicBezTo>
                <a:cubicBezTo>
                  <a:pt x="1320796" y="18024950"/>
                  <a:pt x="1328802" y="18015610"/>
                  <a:pt x="1375498" y="18032954"/>
                </a:cubicBezTo>
                <a:cubicBezTo>
                  <a:pt x="1438205" y="18059638"/>
                  <a:pt x="1438205" y="18162372"/>
                  <a:pt x="1374164" y="18174378"/>
                </a:cubicBezTo>
                <a:lnTo>
                  <a:pt x="1374164" y="18174378"/>
                </a:lnTo>
                <a:close/>
                <a:moveTo>
                  <a:pt x="609673" y="17072338"/>
                </a:moveTo>
                <a:cubicBezTo>
                  <a:pt x="597666" y="17115034"/>
                  <a:pt x="576319" y="17121704"/>
                  <a:pt x="518948" y="17104358"/>
                </a:cubicBezTo>
                <a:cubicBezTo>
                  <a:pt x="429558" y="17076342"/>
                  <a:pt x="414882" y="17065668"/>
                  <a:pt x="462912" y="17065668"/>
                </a:cubicBezTo>
                <a:cubicBezTo>
                  <a:pt x="481591" y="17065668"/>
                  <a:pt x="486928" y="17052326"/>
                  <a:pt x="472252" y="17038984"/>
                </a:cubicBezTo>
                <a:cubicBezTo>
                  <a:pt x="458910" y="17024308"/>
                  <a:pt x="456242" y="17004294"/>
                  <a:pt x="468249" y="16996290"/>
                </a:cubicBezTo>
                <a:cubicBezTo>
                  <a:pt x="480257" y="16986950"/>
                  <a:pt x="506941" y="16997624"/>
                  <a:pt x="528288" y="17017636"/>
                </a:cubicBezTo>
                <a:cubicBezTo>
                  <a:pt x="549635" y="17038984"/>
                  <a:pt x="578987" y="17046988"/>
                  <a:pt x="594997" y="17036316"/>
                </a:cubicBezTo>
                <a:cubicBezTo>
                  <a:pt x="613676" y="17024308"/>
                  <a:pt x="619013" y="17040318"/>
                  <a:pt x="609673" y="17072338"/>
                </a:cubicBezTo>
                <a:lnTo>
                  <a:pt x="609673" y="17072338"/>
                </a:lnTo>
                <a:close/>
                <a:moveTo>
                  <a:pt x="1096653" y="16818842"/>
                </a:moveTo>
                <a:cubicBezTo>
                  <a:pt x="1083311" y="16860202"/>
                  <a:pt x="1059295" y="16893556"/>
                  <a:pt x="1041951" y="16894892"/>
                </a:cubicBezTo>
                <a:cubicBezTo>
                  <a:pt x="996588" y="16898894"/>
                  <a:pt x="1008596" y="16853530"/>
                  <a:pt x="1065966" y="16797496"/>
                </a:cubicBezTo>
                <a:lnTo>
                  <a:pt x="1120668" y="16745462"/>
                </a:lnTo>
                <a:lnTo>
                  <a:pt x="1096653" y="16818842"/>
                </a:lnTo>
                <a:lnTo>
                  <a:pt x="1096653" y="16818842"/>
                </a:lnTo>
                <a:close/>
                <a:moveTo>
                  <a:pt x="2334781" y="15337892"/>
                </a:moveTo>
                <a:cubicBezTo>
                  <a:pt x="2322773" y="15345897"/>
                  <a:pt x="2302760" y="15341895"/>
                  <a:pt x="2289418" y="15328553"/>
                </a:cubicBezTo>
                <a:cubicBezTo>
                  <a:pt x="2276076" y="15315211"/>
                  <a:pt x="2281413" y="15292529"/>
                  <a:pt x="2300092" y="15279187"/>
                </a:cubicBezTo>
                <a:cubicBezTo>
                  <a:pt x="2318770" y="15265845"/>
                  <a:pt x="2340117" y="15269849"/>
                  <a:pt x="2345454" y="15288527"/>
                </a:cubicBezTo>
                <a:cubicBezTo>
                  <a:pt x="2352125" y="15307206"/>
                  <a:pt x="2346788" y="15328553"/>
                  <a:pt x="2334781" y="15337892"/>
                </a:cubicBezTo>
                <a:lnTo>
                  <a:pt x="2334781" y="15337892"/>
                </a:lnTo>
                <a:close/>
                <a:moveTo>
                  <a:pt x="3721003" y="13579430"/>
                </a:moveTo>
                <a:cubicBezTo>
                  <a:pt x="3687649" y="13586101"/>
                  <a:pt x="3667636" y="13615454"/>
                  <a:pt x="3668970" y="13656813"/>
                </a:cubicBezTo>
                <a:cubicBezTo>
                  <a:pt x="3670304" y="13692837"/>
                  <a:pt x="3638284" y="13744869"/>
                  <a:pt x="3598258" y="13771553"/>
                </a:cubicBezTo>
                <a:cubicBezTo>
                  <a:pt x="3558233" y="13796903"/>
                  <a:pt x="3460836" y="13884959"/>
                  <a:pt x="3383454" y="13963677"/>
                </a:cubicBezTo>
                <a:cubicBezTo>
                  <a:pt x="3306071" y="14042394"/>
                  <a:pt x="3215346" y="14125113"/>
                  <a:pt x="3181991" y="14146462"/>
                </a:cubicBezTo>
                <a:cubicBezTo>
                  <a:pt x="3149970" y="14167808"/>
                  <a:pt x="3179323" y="14129117"/>
                  <a:pt x="3248700" y="14059739"/>
                </a:cubicBezTo>
                <a:cubicBezTo>
                  <a:pt x="3318078" y="13990361"/>
                  <a:pt x="3404800" y="13892966"/>
                  <a:pt x="3443492" y="13842266"/>
                </a:cubicBezTo>
                <a:cubicBezTo>
                  <a:pt x="3480849" y="13791566"/>
                  <a:pt x="3539554" y="13730194"/>
                  <a:pt x="3568906" y="13708847"/>
                </a:cubicBezTo>
                <a:cubicBezTo>
                  <a:pt x="3600926" y="13686166"/>
                  <a:pt x="3631613" y="13642137"/>
                  <a:pt x="3639618" y="13608783"/>
                </a:cubicBezTo>
                <a:cubicBezTo>
                  <a:pt x="3651626" y="13562086"/>
                  <a:pt x="3667636" y="13551413"/>
                  <a:pt x="3714332" y="13559418"/>
                </a:cubicBezTo>
                <a:cubicBezTo>
                  <a:pt x="3765032" y="13567423"/>
                  <a:pt x="3766366" y="13571426"/>
                  <a:pt x="3721003" y="13579430"/>
                </a:cubicBezTo>
                <a:lnTo>
                  <a:pt x="3721003" y="13579430"/>
                </a:lnTo>
                <a:close/>
                <a:moveTo>
                  <a:pt x="3926468" y="13377968"/>
                </a:moveTo>
                <a:cubicBezTo>
                  <a:pt x="3875769" y="13421996"/>
                  <a:pt x="3823736" y="13458019"/>
                  <a:pt x="3811729" y="13455351"/>
                </a:cubicBezTo>
                <a:cubicBezTo>
                  <a:pt x="3777040" y="13448680"/>
                  <a:pt x="3895782" y="13275235"/>
                  <a:pt x="3939810" y="13265896"/>
                </a:cubicBezTo>
                <a:cubicBezTo>
                  <a:pt x="4022530" y="13248552"/>
                  <a:pt x="4015859" y="13299251"/>
                  <a:pt x="3926468" y="13377968"/>
                </a:cubicBezTo>
                <a:lnTo>
                  <a:pt x="3926468" y="13377968"/>
                </a:lnTo>
                <a:close/>
                <a:moveTo>
                  <a:pt x="4143942" y="13129808"/>
                </a:moveTo>
                <a:cubicBezTo>
                  <a:pt x="4121260" y="13147153"/>
                  <a:pt x="4102582" y="13149821"/>
                  <a:pt x="4102582" y="13137814"/>
                </a:cubicBezTo>
                <a:cubicBezTo>
                  <a:pt x="4102582" y="13125806"/>
                  <a:pt x="4122595" y="13109796"/>
                  <a:pt x="4143942" y="13105793"/>
                </a:cubicBezTo>
                <a:cubicBezTo>
                  <a:pt x="4167957" y="13101791"/>
                  <a:pt x="4167957" y="13111130"/>
                  <a:pt x="4143942" y="13129808"/>
                </a:cubicBezTo>
                <a:lnTo>
                  <a:pt x="4143942" y="13129808"/>
                </a:lnTo>
                <a:close/>
                <a:moveTo>
                  <a:pt x="4361414" y="12832284"/>
                </a:moveTo>
                <a:cubicBezTo>
                  <a:pt x="4326725" y="12870976"/>
                  <a:pt x="4298708" y="12890989"/>
                  <a:pt x="4298708" y="12876312"/>
                </a:cubicBezTo>
                <a:cubicBezTo>
                  <a:pt x="4298708" y="12862971"/>
                  <a:pt x="4325392" y="12821611"/>
                  <a:pt x="4360080" y="12785588"/>
                </a:cubicBezTo>
                <a:cubicBezTo>
                  <a:pt x="4440132" y="12698865"/>
                  <a:pt x="4442800" y="12741560"/>
                  <a:pt x="4361414" y="12832284"/>
                </a:cubicBezTo>
                <a:lnTo>
                  <a:pt x="4361414" y="12832284"/>
                </a:lnTo>
                <a:close/>
                <a:moveTo>
                  <a:pt x="4642929" y="12496068"/>
                </a:moveTo>
                <a:cubicBezTo>
                  <a:pt x="4614911" y="12534760"/>
                  <a:pt x="4604237" y="12537429"/>
                  <a:pt x="4602903" y="12506743"/>
                </a:cubicBezTo>
                <a:cubicBezTo>
                  <a:pt x="4601569" y="12482727"/>
                  <a:pt x="4617579" y="12460046"/>
                  <a:pt x="4641594" y="12453375"/>
                </a:cubicBezTo>
                <a:cubicBezTo>
                  <a:pt x="4662941" y="12448038"/>
                  <a:pt x="4664276" y="12466717"/>
                  <a:pt x="4642929" y="12496068"/>
                </a:cubicBezTo>
                <a:lnTo>
                  <a:pt x="4642929" y="12496068"/>
                </a:lnTo>
                <a:close/>
                <a:moveTo>
                  <a:pt x="4784353" y="12409346"/>
                </a:moveTo>
                <a:cubicBezTo>
                  <a:pt x="4721646" y="12409346"/>
                  <a:pt x="4717643" y="12389333"/>
                  <a:pt x="4771011" y="12351976"/>
                </a:cubicBezTo>
                <a:cubicBezTo>
                  <a:pt x="4807034" y="12326627"/>
                  <a:pt x="4820376" y="12329295"/>
                  <a:pt x="4821710" y="12363984"/>
                </a:cubicBezTo>
                <a:cubicBezTo>
                  <a:pt x="4824378" y="12390668"/>
                  <a:pt x="4808368" y="12409346"/>
                  <a:pt x="4784353" y="12409346"/>
                </a:cubicBezTo>
                <a:lnTo>
                  <a:pt x="4784353" y="12409346"/>
                </a:lnTo>
                <a:close/>
                <a:moveTo>
                  <a:pt x="4915103" y="12181200"/>
                </a:moveTo>
                <a:cubicBezTo>
                  <a:pt x="4851062" y="12194542"/>
                  <a:pt x="4841723" y="12177198"/>
                  <a:pt x="4895090" y="12138506"/>
                </a:cubicBezTo>
                <a:cubicBezTo>
                  <a:pt x="4920440" y="12119828"/>
                  <a:pt x="4947124" y="12119828"/>
                  <a:pt x="4952461" y="12138506"/>
                </a:cubicBezTo>
                <a:cubicBezTo>
                  <a:pt x="4959132" y="12157185"/>
                  <a:pt x="4943121" y="12175863"/>
                  <a:pt x="4915103" y="12181200"/>
                </a:cubicBezTo>
                <a:lnTo>
                  <a:pt x="4915103" y="12181200"/>
                </a:lnTo>
                <a:close/>
                <a:moveTo>
                  <a:pt x="5024507" y="12037108"/>
                </a:moveTo>
                <a:lnTo>
                  <a:pt x="4968471" y="12075799"/>
                </a:lnTo>
                <a:lnTo>
                  <a:pt x="5012499" y="12025100"/>
                </a:lnTo>
                <a:cubicBezTo>
                  <a:pt x="5036514" y="11997082"/>
                  <a:pt x="5057862" y="11954388"/>
                  <a:pt x="5060530" y="11930373"/>
                </a:cubicBezTo>
                <a:cubicBezTo>
                  <a:pt x="5063198" y="11907691"/>
                  <a:pt x="5085880" y="11886345"/>
                  <a:pt x="5111229" y="11886345"/>
                </a:cubicBezTo>
                <a:cubicBezTo>
                  <a:pt x="5167265" y="11885010"/>
                  <a:pt x="5115232" y="11975735"/>
                  <a:pt x="5024507" y="12037108"/>
                </a:cubicBezTo>
                <a:lnTo>
                  <a:pt x="5024507" y="12037108"/>
                </a:lnTo>
                <a:close/>
                <a:moveTo>
                  <a:pt x="5288676" y="11776941"/>
                </a:moveTo>
                <a:cubicBezTo>
                  <a:pt x="5274000" y="11787614"/>
                  <a:pt x="5244648" y="11819635"/>
                  <a:pt x="5225970" y="11847653"/>
                </a:cubicBezTo>
                <a:cubicBezTo>
                  <a:pt x="5205957" y="11875670"/>
                  <a:pt x="5180607" y="11887678"/>
                  <a:pt x="5165931" y="11874336"/>
                </a:cubicBezTo>
                <a:cubicBezTo>
                  <a:pt x="5152589" y="11860995"/>
                  <a:pt x="5172602" y="11819635"/>
                  <a:pt x="5208625" y="11783612"/>
                </a:cubicBezTo>
                <a:cubicBezTo>
                  <a:pt x="5245982" y="11747588"/>
                  <a:pt x="5284674" y="11727576"/>
                  <a:pt x="5295347" y="11738249"/>
                </a:cubicBezTo>
                <a:cubicBezTo>
                  <a:pt x="5307355" y="11747588"/>
                  <a:pt x="5303352" y="11766267"/>
                  <a:pt x="5288676" y="11776941"/>
                </a:cubicBezTo>
                <a:lnTo>
                  <a:pt x="5288676" y="11776941"/>
                </a:lnTo>
                <a:close/>
                <a:moveTo>
                  <a:pt x="5640902" y="11287293"/>
                </a:moveTo>
                <a:cubicBezTo>
                  <a:pt x="5599543" y="11279288"/>
                  <a:pt x="5599543" y="11275285"/>
                  <a:pt x="5646239" y="11219250"/>
                </a:cubicBezTo>
                <a:cubicBezTo>
                  <a:pt x="5670255" y="11191231"/>
                  <a:pt x="5698273" y="11176556"/>
                  <a:pt x="5708946" y="11187229"/>
                </a:cubicBezTo>
                <a:cubicBezTo>
                  <a:pt x="5731627" y="11211244"/>
                  <a:pt x="5675591" y="11293964"/>
                  <a:pt x="5640902" y="11287293"/>
                </a:cubicBezTo>
                <a:lnTo>
                  <a:pt x="5640902" y="11287293"/>
                </a:lnTo>
                <a:close/>
                <a:moveTo>
                  <a:pt x="5870383" y="11004445"/>
                </a:moveTo>
                <a:cubicBezTo>
                  <a:pt x="5818350" y="11005780"/>
                  <a:pt x="5810344" y="10987101"/>
                  <a:pt x="5850370" y="10959083"/>
                </a:cubicBezTo>
                <a:cubicBezTo>
                  <a:pt x="5869049" y="10945741"/>
                  <a:pt x="5889062" y="10949743"/>
                  <a:pt x="5894398" y="10969756"/>
                </a:cubicBezTo>
                <a:cubicBezTo>
                  <a:pt x="5901069" y="10988434"/>
                  <a:pt x="5890396" y="11004445"/>
                  <a:pt x="5870383" y="11004445"/>
                </a:cubicBezTo>
                <a:lnTo>
                  <a:pt x="5870383" y="11004445"/>
                </a:lnTo>
                <a:close/>
                <a:moveTo>
                  <a:pt x="7339325" y="9731629"/>
                </a:moveTo>
                <a:cubicBezTo>
                  <a:pt x="7316645" y="9748973"/>
                  <a:pt x="7297966" y="9752975"/>
                  <a:pt x="7297966" y="9739633"/>
                </a:cubicBezTo>
                <a:cubicBezTo>
                  <a:pt x="7297966" y="9726292"/>
                  <a:pt x="7316645" y="9710281"/>
                  <a:pt x="7337991" y="9707613"/>
                </a:cubicBezTo>
                <a:cubicBezTo>
                  <a:pt x="7363341" y="9702276"/>
                  <a:pt x="7363341" y="9711616"/>
                  <a:pt x="7339325" y="9731629"/>
                </a:cubicBezTo>
                <a:lnTo>
                  <a:pt x="7339325" y="9731629"/>
                </a:lnTo>
                <a:close/>
                <a:moveTo>
                  <a:pt x="7422045" y="9627561"/>
                </a:moveTo>
                <a:cubicBezTo>
                  <a:pt x="7399364" y="9682263"/>
                  <a:pt x="7388691" y="9688934"/>
                  <a:pt x="7372680" y="9659582"/>
                </a:cubicBezTo>
                <a:cubicBezTo>
                  <a:pt x="7362007" y="9639569"/>
                  <a:pt x="7367344" y="9616888"/>
                  <a:pt x="7383354" y="9610217"/>
                </a:cubicBezTo>
                <a:cubicBezTo>
                  <a:pt x="7402032" y="9603546"/>
                  <a:pt x="7404701" y="9587536"/>
                  <a:pt x="7390025" y="9572860"/>
                </a:cubicBezTo>
                <a:cubicBezTo>
                  <a:pt x="7376683" y="9559518"/>
                  <a:pt x="7376683" y="9540839"/>
                  <a:pt x="7388691" y="9531500"/>
                </a:cubicBezTo>
                <a:cubicBezTo>
                  <a:pt x="7432719" y="9502148"/>
                  <a:pt x="7451398" y="9558184"/>
                  <a:pt x="7422045" y="9627561"/>
                </a:cubicBezTo>
                <a:lnTo>
                  <a:pt x="7422045" y="9627561"/>
                </a:lnTo>
                <a:close/>
                <a:moveTo>
                  <a:pt x="8736222" y="8177298"/>
                </a:moveTo>
                <a:cubicBezTo>
                  <a:pt x="8730885" y="8215989"/>
                  <a:pt x="8725548" y="8265354"/>
                  <a:pt x="8724215" y="8292038"/>
                </a:cubicBezTo>
                <a:cubicBezTo>
                  <a:pt x="8722880" y="8326727"/>
                  <a:pt x="8712206" y="8330730"/>
                  <a:pt x="8686857" y="8304046"/>
                </a:cubicBezTo>
                <a:cubicBezTo>
                  <a:pt x="8668178" y="8284033"/>
                  <a:pt x="8673515" y="8233334"/>
                  <a:pt x="8698865" y="8189305"/>
                </a:cubicBezTo>
                <a:cubicBezTo>
                  <a:pt x="8741559" y="8118594"/>
                  <a:pt x="8745561" y="8117260"/>
                  <a:pt x="8736222" y="8177298"/>
                </a:cubicBezTo>
                <a:lnTo>
                  <a:pt x="8736222" y="8177298"/>
                </a:lnTo>
                <a:close/>
                <a:moveTo>
                  <a:pt x="8558775" y="7398131"/>
                </a:moveTo>
                <a:cubicBezTo>
                  <a:pt x="8533425" y="7416810"/>
                  <a:pt x="8509409" y="7426149"/>
                  <a:pt x="8504073" y="7420813"/>
                </a:cubicBezTo>
                <a:cubicBezTo>
                  <a:pt x="8498736" y="7415476"/>
                  <a:pt x="8508076" y="7392794"/>
                  <a:pt x="8526754" y="7366110"/>
                </a:cubicBezTo>
                <a:cubicBezTo>
                  <a:pt x="8545433" y="7340761"/>
                  <a:pt x="8568114" y="7331422"/>
                  <a:pt x="8580121" y="7343430"/>
                </a:cubicBezTo>
                <a:cubicBezTo>
                  <a:pt x="8594798" y="7356772"/>
                  <a:pt x="8585458" y="7380787"/>
                  <a:pt x="8558775" y="7398131"/>
                </a:cubicBezTo>
                <a:lnTo>
                  <a:pt x="8558775" y="7398131"/>
                </a:lnTo>
                <a:close/>
                <a:moveTo>
                  <a:pt x="9192515" y="7402134"/>
                </a:moveTo>
                <a:cubicBezTo>
                  <a:pt x="9177839" y="7372781"/>
                  <a:pt x="9176504" y="7348766"/>
                  <a:pt x="9189846" y="7351435"/>
                </a:cubicBezTo>
                <a:cubicBezTo>
                  <a:pt x="9203188" y="7354103"/>
                  <a:pt x="9216530" y="7380787"/>
                  <a:pt x="9217865" y="7407471"/>
                </a:cubicBezTo>
                <a:cubicBezTo>
                  <a:pt x="9220532" y="7447496"/>
                  <a:pt x="9215196" y="7446162"/>
                  <a:pt x="9192515" y="7402134"/>
                </a:cubicBezTo>
                <a:lnTo>
                  <a:pt x="9192515" y="7402134"/>
                </a:lnTo>
                <a:close/>
                <a:moveTo>
                  <a:pt x="9019070" y="7072589"/>
                </a:moveTo>
                <a:cubicBezTo>
                  <a:pt x="8987049" y="7095270"/>
                  <a:pt x="8952361" y="7101941"/>
                  <a:pt x="8937685" y="7087265"/>
                </a:cubicBezTo>
                <a:cubicBezTo>
                  <a:pt x="8924343" y="7072589"/>
                  <a:pt x="8937685" y="7044571"/>
                  <a:pt x="8969705" y="7021890"/>
                </a:cubicBezTo>
                <a:cubicBezTo>
                  <a:pt x="9001726" y="6999208"/>
                  <a:pt x="9036414" y="6992537"/>
                  <a:pt x="9051091" y="7007214"/>
                </a:cubicBezTo>
                <a:cubicBezTo>
                  <a:pt x="9064433" y="7021890"/>
                  <a:pt x="9051091" y="7049908"/>
                  <a:pt x="9019070" y="7072589"/>
                </a:cubicBezTo>
                <a:lnTo>
                  <a:pt x="9019070" y="7072589"/>
                </a:lnTo>
                <a:close/>
                <a:moveTo>
                  <a:pt x="9291245" y="7300736"/>
                </a:moveTo>
                <a:cubicBezTo>
                  <a:pt x="9207190" y="7359439"/>
                  <a:pt x="9204523" y="7342095"/>
                  <a:pt x="9283239" y="7251370"/>
                </a:cubicBezTo>
                <a:cubicBezTo>
                  <a:pt x="9320597" y="7208676"/>
                  <a:pt x="9345947" y="7195334"/>
                  <a:pt x="9352617" y="7216682"/>
                </a:cubicBezTo>
                <a:cubicBezTo>
                  <a:pt x="9356620" y="7235360"/>
                  <a:pt x="9328602" y="7274052"/>
                  <a:pt x="9291245" y="7300736"/>
                </a:cubicBezTo>
                <a:lnTo>
                  <a:pt x="9291245" y="7300736"/>
                </a:lnTo>
                <a:close/>
                <a:moveTo>
                  <a:pt x="8976376" y="6879131"/>
                </a:moveTo>
                <a:cubicBezTo>
                  <a:pt x="8935016" y="6947175"/>
                  <a:pt x="8924343" y="6953846"/>
                  <a:pt x="8923008" y="6911152"/>
                </a:cubicBezTo>
                <a:cubicBezTo>
                  <a:pt x="8921674" y="6843109"/>
                  <a:pt x="8983047" y="6747047"/>
                  <a:pt x="9009731" y="6775065"/>
                </a:cubicBezTo>
                <a:cubicBezTo>
                  <a:pt x="9020404" y="6785738"/>
                  <a:pt x="9005728" y="6831101"/>
                  <a:pt x="8976376" y="6879131"/>
                </a:cubicBezTo>
                <a:lnTo>
                  <a:pt x="8976376" y="6879131"/>
                </a:lnTo>
                <a:close/>
                <a:moveTo>
                  <a:pt x="9107126" y="6971191"/>
                </a:moveTo>
                <a:cubicBezTo>
                  <a:pt x="9088448" y="6984533"/>
                  <a:pt x="9067101" y="6980530"/>
                  <a:pt x="9061764" y="6961851"/>
                </a:cubicBezTo>
                <a:cubicBezTo>
                  <a:pt x="9056427" y="6941838"/>
                  <a:pt x="9060430" y="6920492"/>
                  <a:pt x="9072438" y="6912486"/>
                </a:cubicBezTo>
                <a:cubicBezTo>
                  <a:pt x="9084446" y="6904481"/>
                  <a:pt x="9104459" y="6908484"/>
                  <a:pt x="9117800" y="6921826"/>
                </a:cubicBezTo>
                <a:cubicBezTo>
                  <a:pt x="9131142" y="6935167"/>
                  <a:pt x="9125805" y="6957849"/>
                  <a:pt x="9107126" y="6971191"/>
                </a:cubicBezTo>
                <a:lnTo>
                  <a:pt x="9107126" y="6971191"/>
                </a:lnTo>
                <a:close/>
                <a:moveTo>
                  <a:pt x="9173836" y="6861787"/>
                </a:moveTo>
                <a:cubicBezTo>
                  <a:pt x="9169833" y="6877797"/>
                  <a:pt x="9153823" y="6880466"/>
                  <a:pt x="9140481" y="6865789"/>
                </a:cubicBezTo>
                <a:cubicBezTo>
                  <a:pt x="9127139" y="6851114"/>
                  <a:pt x="9124471" y="6831101"/>
                  <a:pt x="9136479" y="6823096"/>
                </a:cubicBezTo>
                <a:cubicBezTo>
                  <a:pt x="9149820" y="6813757"/>
                  <a:pt x="9163162" y="6812422"/>
                  <a:pt x="9169833" y="6819093"/>
                </a:cubicBezTo>
                <a:cubicBezTo>
                  <a:pt x="9175170" y="6825764"/>
                  <a:pt x="9177839" y="6844443"/>
                  <a:pt x="9173836" y="6861787"/>
                </a:cubicBezTo>
                <a:lnTo>
                  <a:pt x="9173836" y="6861787"/>
                </a:lnTo>
                <a:close/>
                <a:moveTo>
                  <a:pt x="9446011" y="6341453"/>
                </a:moveTo>
                <a:cubicBezTo>
                  <a:pt x="9411322" y="6344122"/>
                  <a:pt x="9353951" y="6381479"/>
                  <a:pt x="9319263" y="6424173"/>
                </a:cubicBezTo>
                <a:cubicBezTo>
                  <a:pt x="9284574" y="6465533"/>
                  <a:pt x="9232540" y="6513564"/>
                  <a:pt x="9205857" y="6528240"/>
                </a:cubicBezTo>
                <a:cubicBezTo>
                  <a:pt x="9177839" y="6542916"/>
                  <a:pt x="9135145" y="6598952"/>
                  <a:pt x="9109795" y="6652320"/>
                </a:cubicBezTo>
                <a:cubicBezTo>
                  <a:pt x="9083111" y="6707021"/>
                  <a:pt x="9052425" y="6739042"/>
                  <a:pt x="9039083" y="6725700"/>
                </a:cubicBezTo>
                <a:cubicBezTo>
                  <a:pt x="8999057" y="6684340"/>
                  <a:pt x="9052425" y="6580273"/>
                  <a:pt x="9163162" y="6488214"/>
                </a:cubicBezTo>
                <a:cubicBezTo>
                  <a:pt x="9221867" y="6438849"/>
                  <a:pt x="9315260" y="6352127"/>
                  <a:pt x="9369962" y="6297425"/>
                </a:cubicBezTo>
                <a:cubicBezTo>
                  <a:pt x="9454016" y="6213371"/>
                  <a:pt x="9475363" y="6202698"/>
                  <a:pt x="9507383" y="6234718"/>
                </a:cubicBezTo>
                <a:cubicBezTo>
                  <a:pt x="9558083" y="6286752"/>
                  <a:pt x="9530065" y="6334782"/>
                  <a:pt x="9446011" y="6341453"/>
                </a:cubicBezTo>
                <a:lnTo>
                  <a:pt x="9446011" y="6341453"/>
                </a:lnTo>
                <a:close/>
                <a:moveTo>
                  <a:pt x="9263227" y="6741710"/>
                </a:moveTo>
                <a:cubicBezTo>
                  <a:pt x="9185844" y="6815090"/>
                  <a:pt x="9172502" y="6781736"/>
                  <a:pt x="9241880" y="6691011"/>
                </a:cubicBezTo>
                <a:cubicBezTo>
                  <a:pt x="9267229" y="6657656"/>
                  <a:pt x="9297916" y="6641646"/>
                  <a:pt x="9309923" y="6653654"/>
                </a:cubicBezTo>
                <a:cubicBezTo>
                  <a:pt x="9321931" y="6665661"/>
                  <a:pt x="9300584" y="6705687"/>
                  <a:pt x="9263227" y="6741710"/>
                </a:cubicBezTo>
                <a:lnTo>
                  <a:pt x="9263227" y="6741710"/>
                </a:lnTo>
                <a:close/>
                <a:moveTo>
                  <a:pt x="9430000" y="6494885"/>
                </a:moveTo>
                <a:cubicBezTo>
                  <a:pt x="9389975" y="6566931"/>
                  <a:pt x="9377967" y="6549587"/>
                  <a:pt x="9397980" y="6448188"/>
                </a:cubicBezTo>
                <a:cubicBezTo>
                  <a:pt x="9408654" y="6396155"/>
                  <a:pt x="9421995" y="6378811"/>
                  <a:pt x="9436671" y="6402826"/>
                </a:cubicBezTo>
                <a:cubicBezTo>
                  <a:pt x="9450013" y="6424173"/>
                  <a:pt x="9447345" y="6464199"/>
                  <a:pt x="9430000" y="6494885"/>
                </a:cubicBezTo>
                <a:lnTo>
                  <a:pt x="9430000" y="6494885"/>
                </a:lnTo>
                <a:close/>
                <a:moveTo>
                  <a:pt x="10277211" y="4921876"/>
                </a:moveTo>
                <a:cubicBezTo>
                  <a:pt x="10237185" y="4951228"/>
                  <a:pt x="10215838" y="4984583"/>
                  <a:pt x="10229180" y="4997925"/>
                </a:cubicBezTo>
                <a:cubicBezTo>
                  <a:pt x="10242522" y="5011267"/>
                  <a:pt x="10222509" y="5044621"/>
                  <a:pt x="10186486" y="5069971"/>
                </a:cubicBezTo>
                <a:cubicBezTo>
                  <a:pt x="10150463" y="5095320"/>
                  <a:pt x="10127781" y="5127341"/>
                  <a:pt x="10138455" y="5138015"/>
                </a:cubicBezTo>
                <a:cubicBezTo>
                  <a:pt x="10149129" y="5150022"/>
                  <a:pt x="10138455" y="5175372"/>
                  <a:pt x="10114439" y="5198053"/>
                </a:cubicBezTo>
                <a:cubicBezTo>
                  <a:pt x="10034388" y="5271433"/>
                  <a:pt x="10006370" y="5307456"/>
                  <a:pt x="10007704" y="5336809"/>
                </a:cubicBezTo>
                <a:cubicBezTo>
                  <a:pt x="10007704" y="5351485"/>
                  <a:pt x="9978353" y="5362158"/>
                  <a:pt x="9943663" y="5359490"/>
                </a:cubicBezTo>
                <a:cubicBezTo>
                  <a:pt x="9908975" y="5356822"/>
                  <a:pt x="9895633" y="5360824"/>
                  <a:pt x="9915646" y="5364827"/>
                </a:cubicBezTo>
                <a:cubicBezTo>
                  <a:pt x="9983689" y="5382171"/>
                  <a:pt x="9955671" y="5496911"/>
                  <a:pt x="9832926" y="5703711"/>
                </a:cubicBezTo>
                <a:cubicBezTo>
                  <a:pt x="9764882" y="5818451"/>
                  <a:pt x="9692836" y="5922518"/>
                  <a:pt x="9671489" y="5937194"/>
                </a:cubicBezTo>
                <a:cubicBezTo>
                  <a:pt x="9650142" y="5951870"/>
                  <a:pt x="9634131" y="5977220"/>
                  <a:pt x="9635466" y="5993230"/>
                </a:cubicBezTo>
                <a:cubicBezTo>
                  <a:pt x="9636800" y="6007906"/>
                  <a:pt x="9590103" y="6062608"/>
                  <a:pt x="9532733" y="6111973"/>
                </a:cubicBezTo>
                <a:cubicBezTo>
                  <a:pt x="9466024" y="6169343"/>
                  <a:pt x="9423329" y="6189356"/>
                  <a:pt x="9416658" y="6165340"/>
                </a:cubicBezTo>
                <a:cubicBezTo>
                  <a:pt x="9403317" y="6119978"/>
                  <a:pt x="9496710" y="5966546"/>
                  <a:pt x="9546075" y="5953204"/>
                </a:cubicBezTo>
                <a:cubicBezTo>
                  <a:pt x="9567422" y="5947867"/>
                  <a:pt x="9582098" y="5919850"/>
                  <a:pt x="9580764" y="5889163"/>
                </a:cubicBezTo>
                <a:cubicBezTo>
                  <a:pt x="9576761" y="5814448"/>
                  <a:pt x="9642137" y="5778425"/>
                  <a:pt x="9671489" y="5837130"/>
                </a:cubicBezTo>
                <a:cubicBezTo>
                  <a:pt x="9684831" y="5863813"/>
                  <a:pt x="9698173" y="5870484"/>
                  <a:pt x="9702175" y="5853140"/>
                </a:cubicBezTo>
                <a:cubicBezTo>
                  <a:pt x="9706178" y="5835795"/>
                  <a:pt x="9695504" y="5807777"/>
                  <a:pt x="9676825" y="5789099"/>
                </a:cubicBezTo>
                <a:cubicBezTo>
                  <a:pt x="9639468" y="5750407"/>
                  <a:pt x="9720853" y="5646341"/>
                  <a:pt x="9814247" y="5615654"/>
                </a:cubicBezTo>
                <a:cubicBezTo>
                  <a:pt x="9868949" y="5596976"/>
                  <a:pt x="9870283" y="5588970"/>
                  <a:pt x="9823586" y="5562287"/>
                </a:cubicBezTo>
                <a:cubicBezTo>
                  <a:pt x="9788898" y="5542274"/>
                  <a:pt x="9780892" y="5530266"/>
                  <a:pt x="9803573" y="5530266"/>
                </a:cubicBezTo>
                <a:cubicBezTo>
                  <a:pt x="9823586" y="5530266"/>
                  <a:pt x="9828923" y="5518259"/>
                  <a:pt x="9814247" y="5504917"/>
                </a:cubicBezTo>
                <a:cubicBezTo>
                  <a:pt x="9799571" y="5490240"/>
                  <a:pt x="9808910" y="5464891"/>
                  <a:pt x="9834260" y="5446212"/>
                </a:cubicBezTo>
                <a:cubicBezTo>
                  <a:pt x="9859609" y="5428868"/>
                  <a:pt x="9887627" y="5380837"/>
                  <a:pt x="9895633" y="5340811"/>
                </a:cubicBezTo>
                <a:cubicBezTo>
                  <a:pt x="9903638" y="5299452"/>
                  <a:pt x="9955671" y="5239413"/>
                  <a:pt x="10013041" y="5202055"/>
                </a:cubicBezTo>
                <a:cubicBezTo>
                  <a:pt x="10073080" y="5163364"/>
                  <a:pt x="10106435" y="5122004"/>
                  <a:pt x="10094427" y="5100657"/>
                </a:cubicBezTo>
                <a:cubicBezTo>
                  <a:pt x="10082419" y="5080644"/>
                  <a:pt x="10090424" y="5053960"/>
                  <a:pt x="10111772" y="5039285"/>
                </a:cubicBezTo>
                <a:cubicBezTo>
                  <a:pt x="10131784" y="5024608"/>
                  <a:pt x="10162471" y="4975243"/>
                  <a:pt x="10178481" y="4928547"/>
                </a:cubicBezTo>
                <a:cubicBezTo>
                  <a:pt x="10205165" y="4852498"/>
                  <a:pt x="10214504" y="4845827"/>
                  <a:pt x="10278545" y="4857835"/>
                </a:cubicBezTo>
                <a:cubicBezTo>
                  <a:pt x="10343920" y="4868508"/>
                  <a:pt x="10342586" y="4875179"/>
                  <a:pt x="10277211" y="4921876"/>
                </a:cubicBezTo>
                <a:lnTo>
                  <a:pt x="10277211" y="4921876"/>
                </a:lnTo>
                <a:close/>
                <a:moveTo>
                  <a:pt x="10446653" y="4671048"/>
                </a:moveTo>
                <a:cubicBezTo>
                  <a:pt x="10445319" y="4761773"/>
                  <a:pt x="10379943" y="4839156"/>
                  <a:pt x="10315902" y="4825814"/>
                </a:cubicBezTo>
                <a:cubicBezTo>
                  <a:pt x="10261200" y="4815141"/>
                  <a:pt x="10267871" y="4804467"/>
                  <a:pt x="10355928" y="4765776"/>
                </a:cubicBezTo>
                <a:cubicBezTo>
                  <a:pt x="10421303" y="4736423"/>
                  <a:pt x="10427974" y="4727084"/>
                  <a:pt x="10382612" y="4725750"/>
                </a:cubicBezTo>
                <a:cubicBezTo>
                  <a:pt x="10331913" y="4724416"/>
                  <a:pt x="10327910" y="4720413"/>
                  <a:pt x="10358597" y="4696398"/>
                </a:cubicBezTo>
                <a:cubicBezTo>
                  <a:pt x="10378610" y="4680387"/>
                  <a:pt x="10406627" y="4649701"/>
                  <a:pt x="10421303" y="4624352"/>
                </a:cubicBezTo>
                <a:cubicBezTo>
                  <a:pt x="10442650" y="4590997"/>
                  <a:pt x="10447987" y="4601670"/>
                  <a:pt x="10446653" y="4671048"/>
                </a:cubicBezTo>
                <a:lnTo>
                  <a:pt x="10446653" y="4671048"/>
                </a:lnTo>
                <a:close/>
                <a:moveTo>
                  <a:pt x="10525370" y="4561645"/>
                </a:moveTo>
                <a:cubicBezTo>
                  <a:pt x="10500020" y="4580323"/>
                  <a:pt x="10473337" y="4585660"/>
                  <a:pt x="10463997" y="4576321"/>
                </a:cubicBezTo>
                <a:cubicBezTo>
                  <a:pt x="10454658" y="4566981"/>
                  <a:pt x="10461329" y="4540297"/>
                  <a:pt x="10480008" y="4514948"/>
                </a:cubicBezTo>
                <a:cubicBezTo>
                  <a:pt x="10498687" y="4489598"/>
                  <a:pt x="10524036" y="4482927"/>
                  <a:pt x="10541380" y="4500272"/>
                </a:cubicBezTo>
                <a:cubicBezTo>
                  <a:pt x="10557390" y="4517616"/>
                  <a:pt x="10550720" y="4544300"/>
                  <a:pt x="10525370" y="4561645"/>
                </a:cubicBezTo>
                <a:lnTo>
                  <a:pt x="10525370" y="4561645"/>
                </a:lnTo>
                <a:close/>
                <a:moveTo>
                  <a:pt x="10749514" y="4278797"/>
                </a:moveTo>
                <a:cubicBezTo>
                  <a:pt x="10705486" y="4330830"/>
                  <a:pt x="10688141" y="4336167"/>
                  <a:pt x="10670797" y="4304146"/>
                </a:cubicBezTo>
                <a:cubicBezTo>
                  <a:pt x="10658789" y="4280131"/>
                  <a:pt x="10682805" y="4236102"/>
                  <a:pt x="10726833" y="4204082"/>
                </a:cubicBezTo>
                <a:cubicBezTo>
                  <a:pt x="10817557" y="4136038"/>
                  <a:pt x="10832234" y="4182735"/>
                  <a:pt x="10749514" y="4278797"/>
                </a:cubicBezTo>
                <a:lnTo>
                  <a:pt x="10749514" y="4278797"/>
                </a:lnTo>
                <a:close/>
                <a:moveTo>
                  <a:pt x="10840239" y="4420220"/>
                </a:moveTo>
                <a:cubicBezTo>
                  <a:pt x="10836236" y="4436231"/>
                  <a:pt x="10820226" y="4438899"/>
                  <a:pt x="10806884" y="4424223"/>
                </a:cubicBezTo>
                <a:cubicBezTo>
                  <a:pt x="10793542" y="4409547"/>
                  <a:pt x="10790874" y="4389534"/>
                  <a:pt x="10802882" y="4381529"/>
                </a:cubicBezTo>
                <a:cubicBezTo>
                  <a:pt x="10816224" y="4372190"/>
                  <a:pt x="10829565" y="4370856"/>
                  <a:pt x="10836236" y="4377527"/>
                </a:cubicBezTo>
                <a:cubicBezTo>
                  <a:pt x="10841573" y="4384198"/>
                  <a:pt x="10844241" y="4402876"/>
                  <a:pt x="10840239" y="4420220"/>
                </a:cubicBezTo>
                <a:lnTo>
                  <a:pt x="10840239" y="4420220"/>
                </a:lnTo>
                <a:close/>
                <a:moveTo>
                  <a:pt x="10881598" y="4117360"/>
                </a:moveTo>
                <a:cubicBezTo>
                  <a:pt x="10856249" y="4136038"/>
                  <a:pt x="10830899" y="4134704"/>
                  <a:pt x="10825563" y="4114691"/>
                </a:cubicBezTo>
                <a:cubicBezTo>
                  <a:pt x="10820226" y="4096012"/>
                  <a:pt x="10829565" y="4069329"/>
                  <a:pt x="10846910" y="4057321"/>
                </a:cubicBezTo>
                <a:cubicBezTo>
                  <a:pt x="10864254" y="4045313"/>
                  <a:pt x="10889604" y="4046647"/>
                  <a:pt x="10902946" y="4059989"/>
                </a:cubicBezTo>
                <a:cubicBezTo>
                  <a:pt x="10917622" y="4073331"/>
                  <a:pt x="10906948" y="4098681"/>
                  <a:pt x="10881598" y="4117360"/>
                </a:cubicBezTo>
                <a:lnTo>
                  <a:pt x="10881598" y="4117360"/>
                </a:lnTo>
                <a:close/>
                <a:moveTo>
                  <a:pt x="10949643" y="4025301"/>
                </a:moveTo>
                <a:cubicBezTo>
                  <a:pt x="10936301" y="4034640"/>
                  <a:pt x="10914953" y="4030637"/>
                  <a:pt x="10901611" y="4017295"/>
                </a:cubicBezTo>
                <a:cubicBezTo>
                  <a:pt x="10888269" y="4002619"/>
                  <a:pt x="10881598" y="3989277"/>
                  <a:pt x="10886935" y="3985275"/>
                </a:cubicBezTo>
                <a:cubicBezTo>
                  <a:pt x="10892273" y="3981272"/>
                  <a:pt x="10912285" y="3985275"/>
                  <a:pt x="10934966" y="3993280"/>
                </a:cubicBezTo>
                <a:cubicBezTo>
                  <a:pt x="10954979" y="4001285"/>
                  <a:pt x="10961650" y="4015961"/>
                  <a:pt x="10949643" y="4025301"/>
                </a:cubicBezTo>
                <a:lnTo>
                  <a:pt x="10949643" y="4025301"/>
                </a:lnTo>
                <a:close/>
                <a:moveTo>
                  <a:pt x="11300534" y="3794486"/>
                </a:moveTo>
                <a:cubicBezTo>
                  <a:pt x="11249835" y="3835845"/>
                  <a:pt x="11211143" y="3889213"/>
                  <a:pt x="11212478" y="3915897"/>
                </a:cubicBezTo>
                <a:cubicBezTo>
                  <a:pt x="11213812" y="3943915"/>
                  <a:pt x="11201804" y="3973267"/>
                  <a:pt x="11184460" y="3985275"/>
                </a:cubicBezTo>
                <a:cubicBezTo>
                  <a:pt x="11167115" y="3997282"/>
                  <a:pt x="11151105" y="4002619"/>
                  <a:pt x="11145769" y="3997282"/>
                </a:cubicBezTo>
                <a:cubicBezTo>
                  <a:pt x="11121752" y="3971933"/>
                  <a:pt x="11199136" y="3763799"/>
                  <a:pt x="11252504" y="3707763"/>
                </a:cubicBezTo>
                <a:cubicBezTo>
                  <a:pt x="11287192" y="3673074"/>
                  <a:pt x="11328552" y="3622375"/>
                  <a:pt x="11347231" y="3593023"/>
                </a:cubicBezTo>
                <a:cubicBezTo>
                  <a:pt x="11368578" y="3559668"/>
                  <a:pt x="11391259" y="3550329"/>
                  <a:pt x="11407269" y="3567673"/>
                </a:cubicBezTo>
                <a:cubicBezTo>
                  <a:pt x="11421945" y="3582349"/>
                  <a:pt x="11421945" y="3605031"/>
                  <a:pt x="11408603" y="3617039"/>
                </a:cubicBezTo>
                <a:cubicBezTo>
                  <a:pt x="11393927" y="3629046"/>
                  <a:pt x="11411272" y="3634383"/>
                  <a:pt x="11448629" y="3627712"/>
                </a:cubicBezTo>
                <a:cubicBezTo>
                  <a:pt x="11519342" y="3617039"/>
                  <a:pt x="11522009" y="3614370"/>
                  <a:pt x="11300534" y="3794486"/>
                </a:cubicBezTo>
                <a:lnTo>
                  <a:pt x="11300534" y="3794486"/>
                </a:lnTo>
                <a:close/>
                <a:moveTo>
                  <a:pt x="11175120" y="3621041"/>
                </a:moveTo>
                <a:cubicBezTo>
                  <a:pt x="11139098" y="3691753"/>
                  <a:pt x="11104408" y="3769136"/>
                  <a:pt x="11095069" y="3798488"/>
                </a:cubicBezTo>
                <a:cubicBezTo>
                  <a:pt x="11079059" y="3855858"/>
                  <a:pt x="11041701" y="3834511"/>
                  <a:pt x="11037699" y="3766467"/>
                </a:cubicBezTo>
                <a:cubicBezTo>
                  <a:pt x="11036365" y="3741118"/>
                  <a:pt x="11055043" y="3715768"/>
                  <a:pt x="11079059" y="3710432"/>
                </a:cubicBezTo>
                <a:cubicBezTo>
                  <a:pt x="11103074" y="3705095"/>
                  <a:pt x="11111079" y="3689085"/>
                  <a:pt x="11096403" y="3674408"/>
                </a:cubicBezTo>
                <a:cubicBezTo>
                  <a:pt x="11081727" y="3659732"/>
                  <a:pt x="11093735" y="3630380"/>
                  <a:pt x="11120419" y="3610368"/>
                </a:cubicBezTo>
                <a:cubicBezTo>
                  <a:pt x="11147102" y="3591689"/>
                  <a:pt x="11177789" y="3536987"/>
                  <a:pt x="11183126" y="3495627"/>
                </a:cubicBezTo>
                <a:cubicBezTo>
                  <a:pt x="11191131" y="3440925"/>
                  <a:pt x="11201804" y="3428918"/>
                  <a:pt x="11216480" y="3455602"/>
                </a:cubicBezTo>
                <a:cubicBezTo>
                  <a:pt x="11229822" y="3478283"/>
                  <a:pt x="11211143" y="3550329"/>
                  <a:pt x="11175120" y="3621041"/>
                </a:cubicBezTo>
                <a:lnTo>
                  <a:pt x="11175120" y="3621041"/>
                </a:lnTo>
                <a:close/>
                <a:moveTo>
                  <a:pt x="11734146" y="3116717"/>
                </a:moveTo>
                <a:cubicBezTo>
                  <a:pt x="11712799" y="3164748"/>
                  <a:pt x="11666102" y="3216782"/>
                  <a:pt x="11628745" y="3232792"/>
                </a:cubicBezTo>
                <a:cubicBezTo>
                  <a:pt x="11591387" y="3248802"/>
                  <a:pt x="11578045" y="3267481"/>
                  <a:pt x="11599393" y="3275486"/>
                </a:cubicBezTo>
                <a:cubicBezTo>
                  <a:pt x="11620740" y="3284825"/>
                  <a:pt x="11638084" y="3278154"/>
                  <a:pt x="11643421" y="3260810"/>
                </a:cubicBezTo>
                <a:cubicBezTo>
                  <a:pt x="11647423" y="3246134"/>
                  <a:pt x="11663434" y="3244800"/>
                  <a:pt x="11678110" y="3258141"/>
                </a:cubicBezTo>
                <a:cubicBezTo>
                  <a:pt x="11692786" y="3272818"/>
                  <a:pt x="11683447" y="3295499"/>
                  <a:pt x="11656763" y="3307506"/>
                </a:cubicBezTo>
                <a:cubicBezTo>
                  <a:pt x="11628745" y="3319514"/>
                  <a:pt x="11606064" y="3351535"/>
                  <a:pt x="11603395" y="3379553"/>
                </a:cubicBezTo>
                <a:cubicBezTo>
                  <a:pt x="11600727" y="3406237"/>
                  <a:pt x="11576712" y="3464941"/>
                  <a:pt x="11551362" y="3508969"/>
                </a:cubicBezTo>
                <a:cubicBezTo>
                  <a:pt x="11506000" y="3585018"/>
                  <a:pt x="11500663" y="3585018"/>
                  <a:pt x="11457968" y="3528982"/>
                </a:cubicBezTo>
                <a:cubicBezTo>
                  <a:pt x="11425948" y="3487622"/>
                  <a:pt x="11427282" y="3459604"/>
                  <a:pt x="11461971" y="3435589"/>
                </a:cubicBezTo>
                <a:cubicBezTo>
                  <a:pt x="11489989" y="3416910"/>
                  <a:pt x="11506000" y="3396897"/>
                  <a:pt x="11496660" y="3388892"/>
                </a:cubicBezTo>
                <a:cubicBezTo>
                  <a:pt x="11447295" y="3347532"/>
                  <a:pt x="11451297" y="3330188"/>
                  <a:pt x="11506000" y="3336859"/>
                </a:cubicBezTo>
                <a:cubicBezTo>
                  <a:pt x="11559367" y="3343530"/>
                  <a:pt x="11566038" y="3335524"/>
                  <a:pt x="11546025" y="3294165"/>
                </a:cubicBezTo>
                <a:cubicBezTo>
                  <a:pt x="11531349" y="3266147"/>
                  <a:pt x="11540688" y="3230124"/>
                  <a:pt x="11566038" y="3211445"/>
                </a:cubicBezTo>
                <a:cubicBezTo>
                  <a:pt x="11602061" y="3186095"/>
                  <a:pt x="11599393" y="3175422"/>
                  <a:pt x="11550028" y="3162080"/>
                </a:cubicBezTo>
                <a:cubicBezTo>
                  <a:pt x="11504665" y="3150072"/>
                  <a:pt x="11491323" y="3136730"/>
                  <a:pt x="11496660" y="3111381"/>
                </a:cubicBezTo>
                <a:cubicBezTo>
                  <a:pt x="11501997" y="3092702"/>
                  <a:pt x="11534017" y="3096705"/>
                  <a:pt x="11572709" y="3122054"/>
                </a:cubicBezTo>
                <a:cubicBezTo>
                  <a:pt x="11630079" y="3159412"/>
                  <a:pt x="11650092" y="3156743"/>
                  <a:pt x="11707462" y="3096705"/>
                </a:cubicBezTo>
                <a:lnTo>
                  <a:pt x="11774172" y="3027327"/>
                </a:lnTo>
                <a:lnTo>
                  <a:pt x="11734146" y="3116717"/>
                </a:lnTo>
                <a:lnTo>
                  <a:pt x="11734146" y="3116717"/>
                </a:lnTo>
                <a:close/>
                <a:moveTo>
                  <a:pt x="11642086" y="2905916"/>
                </a:moveTo>
                <a:cubicBezTo>
                  <a:pt x="11607398" y="2929931"/>
                  <a:pt x="11604729" y="2927262"/>
                  <a:pt x="11614069" y="2884568"/>
                </a:cubicBezTo>
                <a:cubicBezTo>
                  <a:pt x="11627411" y="2820527"/>
                  <a:pt x="11656763" y="2799180"/>
                  <a:pt x="11670105" y="2843209"/>
                </a:cubicBezTo>
                <a:cubicBezTo>
                  <a:pt x="11675441" y="2863221"/>
                  <a:pt x="11663434" y="2891239"/>
                  <a:pt x="11642086" y="2905916"/>
                </a:cubicBezTo>
                <a:lnTo>
                  <a:pt x="11642086" y="2905916"/>
                </a:lnTo>
                <a:close/>
                <a:moveTo>
                  <a:pt x="12154416" y="2856551"/>
                </a:moveTo>
                <a:cubicBezTo>
                  <a:pt x="12133069" y="2856551"/>
                  <a:pt x="12113056" y="2852548"/>
                  <a:pt x="12106385" y="2845877"/>
                </a:cubicBezTo>
                <a:cubicBezTo>
                  <a:pt x="12101048" y="2839206"/>
                  <a:pt x="12105050" y="2828532"/>
                  <a:pt x="12118392" y="2819193"/>
                </a:cubicBezTo>
                <a:cubicBezTo>
                  <a:pt x="12130400" y="2811188"/>
                  <a:pt x="12151747" y="2815191"/>
                  <a:pt x="12166424" y="2829867"/>
                </a:cubicBezTo>
                <a:cubicBezTo>
                  <a:pt x="12181099" y="2844543"/>
                  <a:pt x="12175762" y="2856551"/>
                  <a:pt x="12154416" y="2856551"/>
                </a:cubicBezTo>
                <a:lnTo>
                  <a:pt x="12154416" y="2856551"/>
                </a:lnTo>
                <a:close/>
                <a:moveTo>
                  <a:pt x="15635316" y="5791767"/>
                </a:moveTo>
                <a:cubicBezTo>
                  <a:pt x="15621975" y="5801106"/>
                  <a:pt x="15608633" y="5802441"/>
                  <a:pt x="15601962" y="5797104"/>
                </a:cubicBezTo>
                <a:cubicBezTo>
                  <a:pt x="15596625" y="5790433"/>
                  <a:pt x="15595291" y="5773089"/>
                  <a:pt x="15599292" y="5755744"/>
                </a:cubicBezTo>
                <a:cubicBezTo>
                  <a:pt x="15603296" y="5738400"/>
                  <a:pt x="15617971" y="5735731"/>
                  <a:pt x="15632647" y="5750407"/>
                </a:cubicBezTo>
                <a:cubicBezTo>
                  <a:pt x="15645989" y="5763749"/>
                  <a:pt x="15647324" y="5783762"/>
                  <a:pt x="15635316" y="5791767"/>
                </a:cubicBezTo>
                <a:lnTo>
                  <a:pt x="15635316" y="5791767"/>
                </a:lnTo>
                <a:close/>
                <a:moveTo>
                  <a:pt x="15916830" y="5885161"/>
                </a:moveTo>
                <a:cubicBezTo>
                  <a:pt x="15903488" y="5894500"/>
                  <a:pt x="15882141" y="5890497"/>
                  <a:pt x="15868800" y="5877155"/>
                </a:cubicBezTo>
                <a:cubicBezTo>
                  <a:pt x="15855458" y="5862479"/>
                  <a:pt x="15835445" y="5858477"/>
                  <a:pt x="15822103" y="5867816"/>
                </a:cubicBezTo>
                <a:cubicBezTo>
                  <a:pt x="15810095" y="5875821"/>
                  <a:pt x="15824771" y="5909176"/>
                  <a:pt x="15855458" y="5939862"/>
                </a:cubicBezTo>
                <a:cubicBezTo>
                  <a:pt x="15899485" y="5985225"/>
                  <a:pt x="15899485" y="5991896"/>
                  <a:pt x="15855458" y="5974551"/>
                </a:cubicBezTo>
                <a:cubicBezTo>
                  <a:pt x="15823437" y="5961209"/>
                  <a:pt x="15795419" y="5937194"/>
                  <a:pt x="15788748" y="5915847"/>
                </a:cubicBezTo>
                <a:cubicBezTo>
                  <a:pt x="15779408" y="5879824"/>
                  <a:pt x="15768735" y="5865148"/>
                  <a:pt x="15692686" y="5779760"/>
                </a:cubicBezTo>
                <a:cubicBezTo>
                  <a:pt x="15653995" y="5735731"/>
                  <a:pt x="15662000" y="5734397"/>
                  <a:pt x="15754060" y="5759747"/>
                </a:cubicBezTo>
                <a:cubicBezTo>
                  <a:pt x="15866130" y="5791767"/>
                  <a:pt x="15952853" y="5858477"/>
                  <a:pt x="15916830" y="5885161"/>
                </a:cubicBezTo>
                <a:lnTo>
                  <a:pt x="15916830" y="5885161"/>
                </a:lnTo>
                <a:close/>
                <a:moveTo>
                  <a:pt x="16006220" y="6055937"/>
                </a:moveTo>
                <a:cubicBezTo>
                  <a:pt x="16002219" y="6071947"/>
                  <a:pt x="15986207" y="6074615"/>
                  <a:pt x="15972865" y="6059940"/>
                </a:cubicBezTo>
                <a:cubicBezTo>
                  <a:pt x="15959523" y="6045263"/>
                  <a:pt x="15956856" y="6025250"/>
                  <a:pt x="15968864" y="6017245"/>
                </a:cubicBezTo>
                <a:cubicBezTo>
                  <a:pt x="15982206" y="6007906"/>
                  <a:pt x="15995548" y="6006572"/>
                  <a:pt x="16002219" y="6013243"/>
                </a:cubicBezTo>
                <a:cubicBezTo>
                  <a:pt x="16008889" y="6019914"/>
                  <a:pt x="16010223" y="6038592"/>
                  <a:pt x="16006220" y="6055937"/>
                </a:cubicBezTo>
                <a:lnTo>
                  <a:pt x="16006220" y="6055937"/>
                </a:lnTo>
                <a:close/>
                <a:moveTo>
                  <a:pt x="15884809" y="5235410"/>
                </a:moveTo>
                <a:cubicBezTo>
                  <a:pt x="15871467" y="5244750"/>
                  <a:pt x="15852788" y="5242081"/>
                  <a:pt x="15840782" y="5228739"/>
                </a:cubicBezTo>
                <a:cubicBezTo>
                  <a:pt x="15828774" y="5215397"/>
                  <a:pt x="15822103" y="5192716"/>
                  <a:pt x="15826105" y="5175372"/>
                </a:cubicBezTo>
                <a:cubicBezTo>
                  <a:pt x="15830108" y="5158027"/>
                  <a:pt x="15850121" y="5160696"/>
                  <a:pt x="15870133" y="5182043"/>
                </a:cubicBezTo>
                <a:cubicBezTo>
                  <a:pt x="15891480" y="5202055"/>
                  <a:pt x="15898151" y="5226071"/>
                  <a:pt x="15884809" y="5235410"/>
                </a:cubicBezTo>
                <a:lnTo>
                  <a:pt x="15884809" y="5235410"/>
                </a:lnTo>
                <a:close/>
                <a:moveTo>
                  <a:pt x="16142308" y="4152049"/>
                </a:moveTo>
                <a:cubicBezTo>
                  <a:pt x="16095612" y="4226763"/>
                  <a:pt x="16090275" y="4226763"/>
                  <a:pt x="16047581" y="4168059"/>
                </a:cubicBezTo>
                <a:cubicBezTo>
                  <a:pt x="16015560" y="4122696"/>
                  <a:pt x="15990211" y="4112023"/>
                  <a:pt x="15963527" y="4132036"/>
                </a:cubicBezTo>
                <a:cubicBezTo>
                  <a:pt x="15920833" y="4162722"/>
                  <a:pt x="15875471" y="4104018"/>
                  <a:pt x="15903488" y="4055987"/>
                </a:cubicBezTo>
                <a:cubicBezTo>
                  <a:pt x="15912827" y="4038642"/>
                  <a:pt x="15948851" y="4043979"/>
                  <a:pt x="15983540" y="4067994"/>
                </a:cubicBezTo>
                <a:cubicBezTo>
                  <a:pt x="16018228" y="4092010"/>
                  <a:pt x="16078267" y="4101349"/>
                  <a:pt x="16119626" y="4092010"/>
                </a:cubicBezTo>
                <a:cubicBezTo>
                  <a:pt x="16189005" y="4074665"/>
                  <a:pt x="16190339" y="4076000"/>
                  <a:pt x="16142308" y="4152049"/>
                </a:cubicBezTo>
                <a:lnTo>
                  <a:pt x="16142308" y="4152049"/>
                </a:lnTo>
                <a:close/>
                <a:moveTo>
                  <a:pt x="15952853" y="3970599"/>
                </a:moveTo>
                <a:cubicBezTo>
                  <a:pt x="15939511" y="3979938"/>
                  <a:pt x="15915496" y="3983941"/>
                  <a:pt x="15898151" y="3981272"/>
                </a:cubicBezTo>
                <a:cubicBezTo>
                  <a:pt x="15879472" y="3977270"/>
                  <a:pt x="15866130" y="3966596"/>
                  <a:pt x="15866130" y="3954588"/>
                </a:cubicBezTo>
                <a:cubicBezTo>
                  <a:pt x="15866130" y="3942581"/>
                  <a:pt x="15890146" y="3938578"/>
                  <a:pt x="15920833" y="3943915"/>
                </a:cubicBezTo>
                <a:cubicBezTo>
                  <a:pt x="15956856" y="3950586"/>
                  <a:pt x="15967530" y="3959925"/>
                  <a:pt x="15952853" y="3970599"/>
                </a:cubicBezTo>
                <a:lnTo>
                  <a:pt x="15952853" y="3970599"/>
                </a:lnTo>
                <a:close/>
                <a:moveTo>
                  <a:pt x="16004886" y="3835845"/>
                </a:moveTo>
                <a:cubicBezTo>
                  <a:pt x="15959523" y="3866532"/>
                  <a:pt x="15932840" y="3875871"/>
                  <a:pt x="15948851" y="3855858"/>
                </a:cubicBezTo>
                <a:cubicBezTo>
                  <a:pt x="15964861" y="3835845"/>
                  <a:pt x="15967530" y="3809162"/>
                  <a:pt x="15955522" y="3795820"/>
                </a:cubicBezTo>
                <a:cubicBezTo>
                  <a:pt x="15943514" y="3782478"/>
                  <a:pt x="15964861" y="3753126"/>
                  <a:pt x="16003552" y="3730445"/>
                </a:cubicBezTo>
                <a:cubicBezTo>
                  <a:pt x="16110288" y="3670406"/>
                  <a:pt x="16111621" y="3763799"/>
                  <a:pt x="16004886" y="3835845"/>
                </a:cubicBezTo>
                <a:lnTo>
                  <a:pt x="16004886" y="3835845"/>
                </a:lnTo>
                <a:close/>
                <a:moveTo>
                  <a:pt x="14020947" y="1703811"/>
                </a:moveTo>
                <a:cubicBezTo>
                  <a:pt x="14016944" y="1721155"/>
                  <a:pt x="14002268" y="1723824"/>
                  <a:pt x="13987592" y="1709148"/>
                </a:cubicBezTo>
                <a:cubicBezTo>
                  <a:pt x="13974250" y="1694471"/>
                  <a:pt x="13972917" y="1675793"/>
                  <a:pt x="13984923" y="1667788"/>
                </a:cubicBezTo>
                <a:cubicBezTo>
                  <a:pt x="13998265" y="1658448"/>
                  <a:pt x="14011607" y="1657114"/>
                  <a:pt x="14018278" y="1662451"/>
                </a:cubicBezTo>
                <a:cubicBezTo>
                  <a:pt x="14023615" y="1667788"/>
                  <a:pt x="14024949" y="1685132"/>
                  <a:pt x="14020947" y="1703811"/>
                </a:cubicBezTo>
                <a:lnTo>
                  <a:pt x="14020947" y="1703811"/>
                </a:lnTo>
                <a:close/>
                <a:moveTo>
                  <a:pt x="14315803" y="1907942"/>
                </a:moveTo>
                <a:cubicBezTo>
                  <a:pt x="14261101" y="1918615"/>
                  <a:pt x="14261101" y="1918615"/>
                  <a:pt x="14229080" y="1854574"/>
                </a:cubicBezTo>
                <a:cubicBezTo>
                  <a:pt x="14191722" y="1779859"/>
                  <a:pt x="14237085" y="1769186"/>
                  <a:pt x="14303795" y="1837230"/>
                </a:cubicBezTo>
                <a:cubicBezTo>
                  <a:pt x="14347823" y="1881258"/>
                  <a:pt x="14351825" y="1901271"/>
                  <a:pt x="14315803" y="1907942"/>
                </a:cubicBezTo>
                <a:lnTo>
                  <a:pt x="14315803" y="1907942"/>
                </a:lnTo>
                <a:close/>
                <a:moveTo>
                  <a:pt x="16298408" y="3889213"/>
                </a:moveTo>
                <a:cubicBezTo>
                  <a:pt x="16275727" y="3906557"/>
                  <a:pt x="16257048" y="3910560"/>
                  <a:pt x="16255715" y="3897218"/>
                </a:cubicBezTo>
                <a:cubicBezTo>
                  <a:pt x="16255715" y="3882542"/>
                  <a:pt x="16273058" y="3869200"/>
                  <a:pt x="16297074" y="3863864"/>
                </a:cubicBezTo>
                <a:cubicBezTo>
                  <a:pt x="16322424" y="3859861"/>
                  <a:pt x="16322424" y="3870534"/>
                  <a:pt x="16298408" y="3889213"/>
                </a:cubicBezTo>
                <a:lnTo>
                  <a:pt x="16298408" y="3889213"/>
                </a:lnTo>
                <a:close/>
                <a:moveTo>
                  <a:pt x="14246425" y="1733163"/>
                </a:moveTo>
                <a:cubicBezTo>
                  <a:pt x="14173045" y="1785196"/>
                  <a:pt x="14167708" y="1722489"/>
                  <a:pt x="14237085" y="1630430"/>
                </a:cubicBezTo>
                <a:cubicBezTo>
                  <a:pt x="14281114" y="1571726"/>
                  <a:pt x="14286451" y="1571726"/>
                  <a:pt x="14294456" y="1629096"/>
                </a:cubicBezTo>
                <a:cubicBezTo>
                  <a:pt x="14299793" y="1665119"/>
                  <a:pt x="14278445" y="1710482"/>
                  <a:pt x="14246425" y="1733163"/>
                </a:cubicBezTo>
                <a:lnTo>
                  <a:pt x="14246425" y="1733163"/>
                </a:lnTo>
                <a:close/>
                <a:moveTo>
                  <a:pt x="13919549" y="1440975"/>
                </a:moveTo>
                <a:cubicBezTo>
                  <a:pt x="13890196" y="1440975"/>
                  <a:pt x="13874186" y="1427634"/>
                  <a:pt x="13872852" y="1402284"/>
                </a:cubicBezTo>
                <a:cubicBezTo>
                  <a:pt x="13870183" y="1343580"/>
                  <a:pt x="13932891" y="1335574"/>
                  <a:pt x="13950234" y="1391610"/>
                </a:cubicBezTo>
                <a:cubicBezTo>
                  <a:pt x="13956905" y="1418294"/>
                  <a:pt x="13943563" y="1440975"/>
                  <a:pt x="13919549" y="1440975"/>
                </a:cubicBezTo>
                <a:lnTo>
                  <a:pt x="13919549" y="1440975"/>
                </a:lnTo>
                <a:close/>
                <a:moveTo>
                  <a:pt x="16377125" y="3837180"/>
                </a:moveTo>
                <a:cubicBezTo>
                  <a:pt x="16363784" y="3846519"/>
                  <a:pt x="16343771" y="3842516"/>
                  <a:pt x="16330429" y="3827840"/>
                </a:cubicBezTo>
                <a:cubicBezTo>
                  <a:pt x="16317087" y="3813164"/>
                  <a:pt x="16315753" y="3795820"/>
                  <a:pt x="16329095" y="3787815"/>
                </a:cubicBezTo>
                <a:cubicBezTo>
                  <a:pt x="16342437" y="3778476"/>
                  <a:pt x="16362450" y="3782478"/>
                  <a:pt x="16375792" y="3797154"/>
                </a:cubicBezTo>
                <a:cubicBezTo>
                  <a:pt x="16389134" y="3811830"/>
                  <a:pt x="16390467" y="3829175"/>
                  <a:pt x="16377125" y="3837180"/>
                </a:cubicBezTo>
                <a:lnTo>
                  <a:pt x="16377125" y="3837180"/>
                </a:lnTo>
                <a:close/>
                <a:moveTo>
                  <a:pt x="16278395" y="3695756"/>
                </a:moveTo>
                <a:cubicBezTo>
                  <a:pt x="16265053" y="3705095"/>
                  <a:pt x="16242373" y="3701092"/>
                  <a:pt x="16229031" y="3687750"/>
                </a:cubicBezTo>
                <a:cubicBezTo>
                  <a:pt x="16215689" y="3673074"/>
                  <a:pt x="16209018" y="3659732"/>
                  <a:pt x="16215689" y="3655730"/>
                </a:cubicBezTo>
                <a:cubicBezTo>
                  <a:pt x="16222360" y="3651728"/>
                  <a:pt x="16242373" y="3654396"/>
                  <a:pt x="16265053" y="3663735"/>
                </a:cubicBezTo>
                <a:cubicBezTo>
                  <a:pt x="16285066" y="3671740"/>
                  <a:pt x="16290403" y="3686416"/>
                  <a:pt x="16278395" y="3695756"/>
                </a:cubicBezTo>
                <a:lnTo>
                  <a:pt x="16278395" y="3695756"/>
                </a:lnTo>
                <a:close/>
                <a:moveTo>
                  <a:pt x="14016944" y="1363592"/>
                </a:moveTo>
                <a:cubicBezTo>
                  <a:pt x="13970247" y="1354253"/>
                  <a:pt x="13970247" y="1351585"/>
                  <a:pt x="14018278" y="1294215"/>
                </a:cubicBezTo>
                <a:cubicBezTo>
                  <a:pt x="14046297" y="1260860"/>
                  <a:pt x="14072981" y="1254189"/>
                  <a:pt x="14094327" y="1275536"/>
                </a:cubicBezTo>
                <a:cubicBezTo>
                  <a:pt x="14130350" y="1311559"/>
                  <a:pt x="14074315" y="1374266"/>
                  <a:pt x="14016944" y="1363592"/>
                </a:cubicBezTo>
                <a:lnTo>
                  <a:pt x="14016944" y="1363592"/>
                </a:lnTo>
                <a:close/>
                <a:moveTo>
                  <a:pt x="16419819" y="3723774"/>
                </a:moveTo>
                <a:cubicBezTo>
                  <a:pt x="16407812" y="3731779"/>
                  <a:pt x="16387800" y="3718437"/>
                  <a:pt x="16374458" y="3691753"/>
                </a:cubicBezTo>
                <a:cubicBezTo>
                  <a:pt x="16361116" y="3665069"/>
                  <a:pt x="16354445" y="3642388"/>
                  <a:pt x="16358446" y="3638386"/>
                </a:cubicBezTo>
                <a:cubicBezTo>
                  <a:pt x="16363784" y="3634383"/>
                  <a:pt x="16383796" y="3649059"/>
                  <a:pt x="16403809" y="3670406"/>
                </a:cubicBezTo>
                <a:cubicBezTo>
                  <a:pt x="16425156" y="3691753"/>
                  <a:pt x="16431827" y="3715768"/>
                  <a:pt x="16419819" y="3723774"/>
                </a:cubicBezTo>
                <a:lnTo>
                  <a:pt x="16419819" y="3723774"/>
                </a:lnTo>
                <a:close/>
                <a:moveTo>
                  <a:pt x="14357162" y="1464991"/>
                </a:moveTo>
                <a:cubicBezTo>
                  <a:pt x="14335815" y="1464991"/>
                  <a:pt x="14331812" y="1476999"/>
                  <a:pt x="14347823" y="1494343"/>
                </a:cubicBezTo>
                <a:cubicBezTo>
                  <a:pt x="14363833" y="1510353"/>
                  <a:pt x="14361165" y="1522361"/>
                  <a:pt x="14341153" y="1522361"/>
                </a:cubicBezTo>
                <a:cubicBezTo>
                  <a:pt x="14322474" y="1522361"/>
                  <a:pt x="14315803" y="1541040"/>
                  <a:pt x="14325141" y="1561052"/>
                </a:cubicBezTo>
                <a:cubicBezTo>
                  <a:pt x="14334482" y="1582400"/>
                  <a:pt x="14330478" y="1589070"/>
                  <a:pt x="14317136" y="1575729"/>
                </a:cubicBezTo>
                <a:cubicBezTo>
                  <a:pt x="14275777" y="1537037"/>
                  <a:pt x="14262435" y="1454317"/>
                  <a:pt x="14293122" y="1422297"/>
                </a:cubicBezTo>
                <a:cubicBezTo>
                  <a:pt x="14309132" y="1404952"/>
                  <a:pt x="14339819" y="1407621"/>
                  <a:pt x="14359832" y="1427634"/>
                </a:cubicBezTo>
                <a:cubicBezTo>
                  <a:pt x="14379844" y="1448981"/>
                  <a:pt x="14378509" y="1464991"/>
                  <a:pt x="14357162" y="1464991"/>
                </a:cubicBezTo>
                <a:lnTo>
                  <a:pt x="14357162" y="1464991"/>
                </a:lnTo>
                <a:close/>
                <a:moveTo>
                  <a:pt x="12925577" y="64092"/>
                </a:moveTo>
                <a:cubicBezTo>
                  <a:pt x="12906899" y="77434"/>
                  <a:pt x="12886886" y="73431"/>
                  <a:pt x="12881549" y="53418"/>
                </a:cubicBezTo>
                <a:cubicBezTo>
                  <a:pt x="12876212" y="33406"/>
                  <a:pt x="12880215" y="12059"/>
                  <a:pt x="12890888" y="4053"/>
                </a:cubicBezTo>
                <a:cubicBezTo>
                  <a:pt x="12902896" y="-3952"/>
                  <a:pt x="12921575" y="51"/>
                  <a:pt x="12934916" y="14727"/>
                </a:cubicBezTo>
                <a:cubicBezTo>
                  <a:pt x="12949592" y="28069"/>
                  <a:pt x="12945590" y="49416"/>
                  <a:pt x="12925577" y="64092"/>
                </a:cubicBezTo>
                <a:lnTo>
                  <a:pt x="12925577" y="64092"/>
                </a:lnTo>
                <a:close/>
                <a:moveTo>
                  <a:pt x="14327811" y="1268865"/>
                </a:moveTo>
                <a:cubicBezTo>
                  <a:pt x="14291787" y="1242181"/>
                  <a:pt x="14235751" y="1232842"/>
                  <a:pt x="14195726" y="1246184"/>
                </a:cubicBezTo>
                <a:cubicBezTo>
                  <a:pt x="14119677" y="1271533"/>
                  <a:pt x="14075648" y="1244850"/>
                  <a:pt x="14103666" y="1188814"/>
                </a:cubicBezTo>
                <a:cubicBezTo>
                  <a:pt x="14114340" y="1168801"/>
                  <a:pt x="14143692" y="1164798"/>
                  <a:pt x="14171709" y="1180809"/>
                </a:cubicBezTo>
                <a:cubicBezTo>
                  <a:pt x="14199729" y="1196819"/>
                  <a:pt x="14225077" y="1195485"/>
                  <a:pt x="14229080" y="1178140"/>
                </a:cubicBezTo>
                <a:cubicBezTo>
                  <a:pt x="14233084" y="1159462"/>
                  <a:pt x="14266438" y="1179474"/>
                  <a:pt x="14313135" y="1230173"/>
                </a:cubicBezTo>
                <a:cubicBezTo>
                  <a:pt x="14365167" y="1287544"/>
                  <a:pt x="14369170" y="1299551"/>
                  <a:pt x="14327811" y="1268865"/>
                </a:cubicBezTo>
                <a:lnTo>
                  <a:pt x="14327811" y="1268865"/>
                </a:lnTo>
                <a:close/>
                <a:moveTo>
                  <a:pt x="14946875" y="1613086"/>
                </a:moveTo>
                <a:cubicBezTo>
                  <a:pt x="14925527" y="1627762"/>
                  <a:pt x="14918856" y="1651777"/>
                  <a:pt x="14932198" y="1666453"/>
                </a:cubicBezTo>
                <a:cubicBezTo>
                  <a:pt x="14945539" y="1679795"/>
                  <a:pt x="14941538" y="1702477"/>
                  <a:pt x="14924193" y="1714484"/>
                </a:cubicBezTo>
                <a:cubicBezTo>
                  <a:pt x="14897509" y="1733163"/>
                  <a:pt x="14884167" y="1722489"/>
                  <a:pt x="14850812" y="1658448"/>
                </a:cubicBezTo>
                <a:cubicBezTo>
                  <a:pt x="14817458" y="1594407"/>
                  <a:pt x="14806785" y="1586402"/>
                  <a:pt x="14792108" y="1614420"/>
                </a:cubicBezTo>
                <a:cubicBezTo>
                  <a:pt x="14778766" y="1639770"/>
                  <a:pt x="14756085" y="1630430"/>
                  <a:pt x="14708055" y="1575729"/>
                </a:cubicBezTo>
                <a:cubicBezTo>
                  <a:pt x="14670697" y="1534369"/>
                  <a:pt x="14641345" y="1487672"/>
                  <a:pt x="14640011" y="1468993"/>
                </a:cubicBezTo>
                <a:cubicBezTo>
                  <a:pt x="14638676" y="1450315"/>
                  <a:pt x="14652018" y="1454317"/>
                  <a:pt x="14670697" y="1476999"/>
                </a:cubicBezTo>
                <a:cubicBezTo>
                  <a:pt x="14744077" y="1569058"/>
                  <a:pt x="14765424" y="1574394"/>
                  <a:pt x="14822795" y="1506351"/>
                </a:cubicBezTo>
                <a:cubicBezTo>
                  <a:pt x="14862820" y="1459654"/>
                  <a:pt x="14881499" y="1452983"/>
                  <a:pt x="14890838" y="1481001"/>
                </a:cubicBezTo>
                <a:cubicBezTo>
                  <a:pt x="14897509" y="1503682"/>
                  <a:pt x="14886836" y="1531700"/>
                  <a:pt x="14865488" y="1547711"/>
                </a:cubicBezTo>
                <a:cubicBezTo>
                  <a:pt x="14834803" y="1569058"/>
                  <a:pt x="14841474" y="1575729"/>
                  <a:pt x="14908183" y="1579731"/>
                </a:cubicBezTo>
                <a:cubicBezTo>
                  <a:pt x="14980230" y="1585068"/>
                  <a:pt x="14984231" y="1587736"/>
                  <a:pt x="14946875" y="1613086"/>
                </a:cubicBezTo>
                <a:lnTo>
                  <a:pt x="14946875" y="1613086"/>
                </a:lnTo>
                <a:close/>
                <a:moveTo>
                  <a:pt x="14549286" y="1350251"/>
                </a:moveTo>
                <a:cubicBezTo>
                  <a:pt x="14537278" y="1359590"/>
                  <a:pt x="14510594" y="1350251"/>
                  <a:pt x="14489247" y="1328904"/>
                </a:cubicBezTo>
                <a:cubicBezTo>
                  <a:pt x="14467901" y="1307557"/>
                  <a:pt x="14462563" y="1283541"/>
                  <a:pt x="14474571" y="1275536"/>
                </a:cubicBezTo>
                <a:cubicBezTo>
                  <a:pt x="14486580" y="1266197"/>
                  <a:pt x="14513263" y="1275536"/>
                  <a:pt x="14534610" y="1296883"/>
                </a:cubicBezTo>
                <a:cubicBezTo>
                  <a:pt x="14555957" y="1318230"/>
                  <a:pt x="14561294" y="1342245"/>
                  <a:pt x="14549286" y="1350251"/>
                </a:cubicBezTo>
                <a:lnTo>
                  <a:pt x="14549286" y="1350251"/>
                </a:lnTo>
                <a:close/>
                <a:moveTo>
                  <a:pt x="15185694" y="1422297"/>
                </a:moveTo>
                <a:cubicBezTo>
                  <a:pt x="15134995" y="1422297"/>
                  <a:pt x="15125655" y="1402284"/>
                  <a:pt x="15164347" y="1375600"/>
                </a:cubicBezTo>
                <a:cubicBezTo>
                  <a:pt x="15183026" y="1362258"/>
                  <a:pt x="15203039" y="1367595"/>
                  <a:pt x="15209710" y="1387608"/>
                </a:cubicBezTo>
                <a:cubicBezTo>
                  <a:pt x="15216381" y="1406287"/>
                  <a:pt x="15204373" y="1423631"/>
                  <a:pt x="15185694" y="1422297"/>
                </a:cubicBezTo>
                <a:lnTo>
                  <a:pt x="15185694" y="1422297"/>
                </a:lnTo>
                <a:close/>
                <a:moveTo>
                  <a:pt x="15195034" y="1312893"/>
                </a:moveTo>
                <a:cubicBezTo>
                  <a:pt x="15181692" y="1322233"/>
                  <a:pt x="15161679" y="1318230"/>
                  <a:pt x="15148337" y="1303554"/>
                </a:cubicBezTo>
                <a:cubicBezTo>
                  <a:pt x="15134995" y="1288878"/>
                  <a:pt x="15133661" y="1271533"/>
                  <a:pt x="15147003" y="1263528"/>
                </a:cubicBezTo>
                <a:cubicBezTo>
                  <a:pt x="15160345" y="1254189"/>
                  <a:pt x="15180358" y="1258192"/>
                  <a:pt x="15193700" y="1272868"/>
                </a:cubicBezTo>
                <a:cubicBezTo>
                  <a:pt x="15207042" y="1287544"/>
                  <a:pt x="15208376" y="1304888"/>
                  <a:pt x="15195034" y="1312893"/>
                </a:cubicBezTo>
                <a:lnTo>
                  <a:pt x="15195034" y="1312893"/>
                </a:lnTo>
                <a:close/>
                <a:moveTo>
                  <a:pt x="15710031" y="1701142"/>
                </a:moveTo>
                <a:cubicBezTo>
                  <a:pt x="15687350" y="1718487"/>
                  <a:pt x="15668671" y="1722489"/>
                  <a:pt x="15668671" y="1709148"/>
                </a:cubicBezTo>
                <a:cubicBezTo>
                  <a:pt x="15668671" y="1695806"/>
                  <a:pt x="15687350" y="1679795"/>
                  <a:pt x="15708697" y="1677127"/>
                </a:cubicBezTo>
                <a:cubicBezTo>
                  <a:pt x="15734047" y="1671790"/>
                  <a:pt x="15734047" y="1681130"/>
                  <a:pt x="15710031" y="1701142"/>
                </a:cubicBezTo>
                <a:lnTo>
                  <a:pt x="15710031" y="1701142"/>
                </a:lnTo>
                <a:close/>
                <a:moveTo>
                  <a:pt x="15615304" y="1626428"/>
                </a:moveTo>
                <a:cubicBezTo>
                  <a:pt x="15609966" y="1643772"/>
                  <a:pt x="15591288" y="1642438"/>
                  <a:pt x="15569941" y="1621091"/>
                </a:cubicBezTo>
                <a:cubicBezTo>
                  <a:pt x="15525912" y="1575729"/>
                  <a:pt x="15532583" y="1559718"/>
                  <a:pt x="15587286" y="1581065"/>
                </a:cubicBezTo>
                <a:cubicBezTo>
                  <a:pt x="15607299" y="1587736"/>
                  <a:pt x="15619305" y="1609083"/>
                  <a:pt x="15615304" y="1626428"/>
                </a:cubicBezTo>
                <a:lnTo>
                  <a:pt x="15615304" y="1626428"/>
                </a:lnTo>
                <a:close/>
                <a:moveTo>
                  <a:pt x="16665310" y="2625736"/>
                </a:moveTo>
                <a:cubicBezTo>
                  <a:pt x="16634625" y="2647083"/>
                  <a:pt x="16559909" y="2560360"/>
                  <a:pt x="16542565" y="2484312"/>
                </a:cubicBezTo>
                <a:cubicBezTo>
                  <a:pt x="16529223" y="2426941"/>
                  <a:pt x="16538562" y="2430944"/>
                  <a:pt x="16606605" y="2514998"/>
                </a:cubicBezTo>
                <a:cubicBezTo>
                  <a:pt x="16649300" y="2568366"/>
                  <a:pt x="16675984" y="2617731"/>
                  <a:pt x="16665310" y="2625736"/>
                </a:cubicBezTo>
                <a:lnTo>
                  <a:pt x="16665310" y="2625736"/>
                </a:lnTo>
                <a:close/>
                <a:moveTo>
                  <a:pt x="16752032" y="2669764"/>
                </a:moveTo>
                <a:cubicBezTo>
                  <a:pt x="16730686" y="2669764"/>
                  <a:pt x="16709339" y="2665761"/>
                  <a:pt x="16702668" y="2659090"/>
                </a:cubicBezTo>
                <a:cubicBezTo>
                  <a:pt x="16695997" y="2652420"/>
                  <a:pt x="16701334" y="2640412"/>
                  <a:pt x="16713341" y="2631072"/>
                </a:cubicBezTo>
                <a:cubicBezTo>
                  <a:pt x="16725349" y="2623067"/>
                  <a:pt x="16748031" y="2628404"/>
                  <a:pt x="16762707" y="2641746"/>
                </a:cubicBezTo>
                <a:cubicBezTo>
                  <a:pt x="16776048" y="2656422"/>
                  <a:pt x="16770711" y="2669764"/>
                  <a:pt x="16752032" y="2669764"/>
                </a:cubicBezTo>
                <a:lnTo>
                  <a:pt x="16752032" y="2669764"/>
                </a:lnTo>
                <a:close/>
                <a:moveTo>
                  <a:pt x="15776740" y="1635767"/>
                </a:moveTo>
                <a:cubicBezTo>
                  <a:pt x="15771403" y="1653112"/>
                  <a:pt x="15752724" y="1651777"/>
                  <a:pt x="15731377" y="1630430"/>
                </a:cubicBezTo>
                <a:cubicBezTo>
                  <a:pt x="15690018" y="1587736"/>
                  <a:pt x="15696689" y="1571726"/>
                  <a:pt x="15748723" y="1590405"/>
                </a:cubicBezTo>
                <a:cubicBezTo>
                  <a:pt x="15768735" y="1597076"/>
                  <a:pt x="15780743" y="1618423"/>
                  <a:pt x="15776740" y="1635767"/>
                </a:cubicBezTo>
                <a:lnTo>
                  <a:pt x="15776740" y="1635767"/>
                </a:lnTo>
                <a:close/>
                <a:moveTo>
                  <a:pt x="16754702" y="2561695"/>
                </a:moveTo>
                <a:cubicBezTo>
                  <a:pt x="16724015" y="2583042"/>
                  <a:pt x="16690660" y="2536345"/>
                  <a:pt x="16694663" y="2477641"/>
                </a:cubicBezTo>
                <a:cubicBezTo>
                  <a:pt x="16698665" y="2420270"/>
                  <a:pt x="16710673" y="2424273"/>
                  <a:pt x="16749365" y="2497653"/>
                </a:cubicBezTo>
                <a:cubicBezTo>
                  <a:pt x="16762707" y="2524337"/>
                  <a:pt x="16765374" y="2555024"/>
                  <a:pt x="16754702" y="2561695"/>
                </a:cubicBezTo>
                <a:lnTo>
                  <a:pt x="16754702" y="2561695"/>
                </a:lnTo>
                <a:close/>
                <a:moveTo>
                  <a:pt x="15979536" y="1766518"/>
                </a:moveTo>
                <a:cubicBezTo>
                  <a:pt x="15938177" y="1739834"/>
                  <a:pt x="15898151" y="1714484"/>
                  <a:pt x="15892814" y="1711816"/>
                </a:cubicBezTo>
                <a:cubicBezTo>
                  <a:pt x="15887479" y="1709148"/>
                  <a:pt x="15892814" y="1699808"/>
                  <a:pt x="15904822" y="1690469"/>
                </a:cubicBezTo>
                <a:cubicBezTo>
                  <a:pt x="15916830" y="1681130"/>
                  <a:pt x="15956856" y="1706479"/>
                  <a:pt x="15991544" y="1745171"/>
                </a:cubicBezTo>
                <a:lnTo>
                  <a:pt x="16056920" y="1814548"/>
                </a:lnTo>
                <a:lnTo>
                  <a:pt x="15979536" y="1766518"/>
                </a:lnTo>
                <a:lnTo>
                  <a:pt x="15979536" y="1766518"/>
                </a:lnTo>
                <a:close/>
                <a:moveTo>
                  <a:pt x="13547310" y="2740476"/>
                </a:moveTo>
                <a:cubicBezTo>
                  <a:pt x="13491274" y="2731137"/>
                  <a:pt x="13441908" y="2737808"/>
                  <a:pt x="13441908" y="2755152"/>
                </a:cubicBezTo>
                <a:cubicBezTo>
                  <a:pt x="13441908" y="2772497"/>
                  <a:pt x="13431235" y="2767160"/>
                  <a:pt x="13416559" y="2744479"/>
                </a:cubicBezTo>
                <a:cubicBezTo>
                  <a:pt x="13369862" y="2667095"/>
                  <a:pt x="13420562" y="2649751"/>
                  <a:pt x="13536636" y="2703119"/>
                </a:cubicBezTo>
                <a:lnTo>
                  <a:pt x="13651376" y="2757820"/>
                </a:lnTo>
                <a:lnTo>
                  <a:pt x="13547310" y="2740476"/>
                </a:lnTo>
                <a:lnTo>
                  <a:pt x="13547310" y="2740476"/>
                </a:lnTo>
                <a:close/>
                <a:moveTo>
                  <a:pt x="13859510" y="2720463"/>
                </a:moveTo>
                <a:cubicBezTo>
                  <a:pt x="13840831" y="2733805"/>
                  <a:pt x="13822152" y="2740476"/>
                  <a:pt x="13816815" y="2733805"/>
                </a:cubicBezTo>
                <a:cubicBezTo>
                  <a:pt x="13811478" y="2728468"/>
                  <a:pt x="13815482" y="2708455"/>
                  <a:pt x="13826156" y="2687108"/>
                </a:cubicBezTo>
                <a:cubicBezTo>
                  <a:pt x="13836828" y="2665761"/>
                  <a:pt x="13855507" y="2659090"/>
                  <a:pt x="13868849" y="2673766"/>
                </a:cubicBezTo>
                <a:cubicBezTo>
                  <a:pt x="13883525" y="2687108"/>
                  <a:pt x="13878188" y="2705787"/>
                  <a:pt x="13859510" y="2720463"/>
                </a:cubicBezTo>
                <a:lnTo>
                  <a:pt x="13859510" y="2720463"/>
                </a:lnTo>
                <a:close/>
              </a:path>
            </a:pathLst>
          </a:custGeom>
          <a:solidFill>
            <a:srgbClr val="DFDAD3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BD6DEA3-4779-4E0D-B98D-F3515937873D}"/>
              </a:ext>
            </a:extLst>
          </p:cNvPr>
          <p:cNvSpPr/>
          <p:nvPr/>
        </p:nvSpPr>
        <p:spPr>
          <a:xfrm rot="18698651">
            <a:off x="-1501021" y="-1401073"/>
            <a:ext cx="8755510" cy="6177704"/>
          </a:xfrm>
          <a:custGeom>
            <a:avLst/>
            <a:gdLst>
              <a:gd name="connsiteX0" fmla="*/ 48062 w 8040940"/>
              <a:gd name="connsiteY0" fmla="*/ 4217918 h 5673518"/>
              <a:gd name="connsiteX1" fmla="*/ 34720 w 8040940"/>
              <a:gd name="connsiteY1" fmla="*/ 4221920 h 5673518"/>
              <a:gd name="connsiteX2" fmla="*/ 28049 w 8040940"/>
              <a:gd name="connsiteY2" fmla="*/ 4213915 h 5673518"/>
              <a:gd name="connsiteX3" fmla="*/ 41391 w 8040940"/>
              <a:gd name="connsiteY3" fmla="*/ 4209912 h 5673518"/>
              <a:gd name="connsiteX4" fmla="*/ 48062 w 8040940"/>
              <a:gd name="connsiteY4" fmla="*/ 4217918 h 5673518"/>
              <a:gd name="connsiteX5" fmla="*/ 48062 w 8040940"/>
              <a:gd name="connsiteY5" fmla="*/ 4217918 h 5673518"/>
              <a:gd name="connsiteX6" fmla="*/ 8038524 w 8040940"/>
              <a:gd name="connsiteY6" fmla="*/ 1530860 h 5673518"/>
              <a:gd name="connsiteX7" fmla="*/ 8037189 w 8040940"/>
              <a:gd name="connsiteY7" fmla="*/ 1604240 h 5673518"/>
              <a:gd name="connsiteX8" fmla="*/ 7851737 w 8040940"/>
              <a:gd name="connsiteY8" fmla="*/ 1955132 h 5673518"/>
              <a:gd name="connsiteX9" fmla="*/ 7388773 w 8040940"/>
              <a:gd name="connsiteY9" fmla="*/ 2479469 h 5673518"/>
              <a:gd name="connsiteX10" fmla="*/ 7382102 w 8040940"/>
              <a:gd name="connsiteY10" fmla="*/ 2487474 h 5673518"/>
              <a:gd name="connsiteX11" fmla="*/ 7387439 w 8040940"/>
              <a:gd name="connsiteY11" fmla="*/ 2496813 h 5673518"/>
              <a:gd name="connsiteX12" fmla="*/ 7280704 w 8040940"/>
              <a:gd name="connsiteY12" fmla="*/ 2602214 h 5673518"/>
              <a:gd name="connsiteX13" fmla="*/ 7120601 w 8040940"/>
              <a:gd name="connsiteY13" fmla="*/ 2756980 h 5673518"/>
              <a:gd name="connsiteX14" fmla="*/ 7011198 w 8040940"/>
              <a:gd name="connsiteY14" fmla="*/ 2857044 h 5673518"/>
              <a:gd name="connsiteX15" fmla="*/ 6736355 w 8040940"/>
              <a:gd name="connsiteY15" fmla="*/ 3103869 h 5673518"/>
              <a:gd name="connsiteX16" fmla="*/ 6653635 w 8040940"/>
              <a:gd name="connsiteY16" fmla="*/ 3175915 h 5673518"/>
              <a:gd name="connsiteX17" fmla="*/ 6457509 w 8040940"/>
              <a:gd name="connsiteY17" fmla="*/ 3338686 h 5673518"/>
              <a:gd name="connsiteX18" fmla="*/ 6344103 w 8040940"/>
              <a:gd name="connsiteY18" fmla="*/ 3430746 h 5673518"/>
              <a:gd name="connsiteX19" fmla="*/ 6209350 w 8040940"/>
              <a:gd name="connsiteY19" fmla="*/ 3536146 h 5673518"/>
              <a:gd name="connsiteX20" fmla="*/ 6145309 w 8040940"/>
              <a:gd name="connsiteY20" fmla="*/ 3586846 h 5673518"/>
              <a:gd name="connsiteX21" fmla="*/ 5291428 w 8040940"/>
              <a:gd name="connsiteY21" fmla="*/ 4209912 h 5673518"/>
              <a:gd name="connsiteX22" fmla="*/ 5083294 w 8040940"/>
              <a:gd name="connsiteY22" fmla="*/ 4350002 h 5673518"/>
              <a:gd name="connsiteX23" fmla="*/ 4812453 w 8040940"/>
              <a:gd name="connsiteY23" fmla="*/ 4528784 h 5673518"/>
              <a:gd name="connsiteX24" fmla="*/ 4570965 w 8040940"/>
              <a:gd name="connsiteY24" fmla="*/ 4688886 h 5673518"/>
              <a:gd name="connsiteX25" fmla="*/ 4486911 w 8040940"/>
              <a:gd name="connsiteY25" fmla="*/ 4742254 h 5673518"/>
              <a:gd name="connsiteX26" fmla="*/ 4438880 w 8040940"/>
              <a:gd name="connsiteY26" fmla="*/ 4771606 h 5673518"/>
              <a:gd name="connsiteX27" fmla="*/ 4385513 w 8040940"/>
              <a:gd name="connsiteY27" fmla="*/ 4807630 h 5673518"/>
              <a:gd name="connsiteX28" fmla="*/ 4238752 w 8040940"/>
              <a:gd name="connsiteY28" fmla="*/ 4899688 h 5673518"/>
              <a:gd name="connsiteX29" fmla="*/ 3967911 w 8040940"/>
              <a:gd name="connsiteY29" fmla="*/ 5061126 h 5673518"/>
              <a:gd name="connsiteX30" fmla="*/ 3871850 w 8040940"/>
              <a:gd name="connsiteY30" fmla="*/ 5114493 h 5673518"/>
              <a:gd name="connsiteX31" fmla="*/ 3508950 w 8040940"/>
              <a:gd name="connsiteY31" fmla="*/ 5311953 h 5673518"/>
              <a:gd name="connsiteX32" fmla="*/ 3442240 w 8040940"/>
              <a:gd name="connsiteY32" fmla="*/ 5359984 h 5673518"/>
              <a:gd name="connsiteX33" fmla="*/ 3387539 w 8040940"/>
              <a:gd name="connsiteY33" fmla="*/ 5400009 h 5673518"/>
              <a:gd name="connsiteX34" fmla="*/ 3231439 w 8040940"/>
              <a:gd name="connsiteY34" fmla="*/ 5485398 h 5673518"/>
              <a:gd name="connsiteX35" fmla="*/ 3215428 w 8040940"/>
              <a:gd name="connsiteY35" fmla="*/ 5488066 h 5673518"/>
              <a:gd name="connsiteX36" fmla="*/ 3179405 w 8040940"/>
              <a:gd name="connsiteY36" fmla="*/ 5490734 h 5673518"/>
              <a:gd name="connsiteX37" fmla="*/ 3142048 w 8040940"/>
              <a:gd name="connsiteY37" fmla="*/ 5476058 h 5673518"/>
              <a:gd name="connsiteX38" fmla="*/ 3111361 w 8040940"/>
              <a:gd name="connsiteY38" fmla="*/ 5442703 h 5673518"/>
              <a:gd name="connsiteX39" fmla="*/ 3076673 w 8040940"/>
              <a:gd name="connsiteY39" fmla="*/ 5398675 h 5673518"/>
              <a:gd name="connsiteX40" fmla="*/ 3023305 w 8040940"/>
              <a:gd name="connsiteY40" fmla="*/ 5314622 h 5673518"/>
              <a:gd name="connsiteX41" fmla="*/ 2991284 w 8040940"/>
              <a:gd name="connsiteY41" fmla="*/ 5257251 h 5673518"/>
              <a:gd name="connsiteX42" fmla="*/ 2984613 w 8040940"/>
              <a:gd name="connsiteY42" fmla="*/ 5243909 h 5673518"/>
              <a:gd name="connsiteX43" fmla="*/ 2968603 w 8040940"/>
              <a:gd name="connsiteY43" fmla="*/ 5213223 h 5673518"/>
              <a:gd name="connsiteX44" fmla="*/ 2949925 w 8040940"/>
              <a:gd name="connsiteY44" fmla="*/ 5181203 h 5673518"/>
              <a:gd name="connsiteX45" fmla="*/ 2936583 w 8040940"/>
              <a:gd name="connsiteY45" fmla="*/ 5159855 h 5673518"/>
              <a:gd name="connsiteX46" fmla="*/ 2919238 w 8040940"/>
              <a:gd name="connsiteY46" fmla="*/ 5121164 h 5673518"/>
              <a:gd name="connsiteX47" fmla="*/ 2908565 w 8040940"/>
              <a:gd name="connsiteY47" fmla="*/ 5074467 h 5673518"/>
              <a:gd name="connsiteX48" fmla="*/ 2900560 w 8040940"/>
              <a:gd name="connsiteY48" fmla="*/ 5043780 h 5673518"/>
              <a:gd name="connsiteX49" fmla="*/ 2861868 w 8040940"/>
              <a:gd name="connsiteY49" fmla="*/ 4945051 h 5673518"/>
              <a:gd name="connsiteX50" fmla="*/ 2836519 w 8040940"/>
              <a:gd name="connsiteY50" fmla="*/ 4854326 h 5673518"/>
              <a:gd name="connsiteX51" fmla="*/ 2808500 w 8040940"/>
              <a:gd name="connsiteY51" fmla="*/ 4870336 h 5673518"/>
              <a:gd name="connsiteX52" fmla="*/ 2713773 w 8040940"/>
              <a:gd name="connsiteY52" fmla="*/ 4906359 h 5673518"/>
              <a:gd name="connsiteX53" fmla="*/ 2605703 w 8040940"/>
              <a:gd name="connsiteY53" fmla="*/ 4947720 h 5673518"/>
              <a:gd name="connsiteX54" fmla="*/ 2549668 w 8040940"/>
              <a:gd name="connsiteY54" fmla="*/ 4973069 h 5673518"/>
              <a:gd name="connsiteX55" fmla="*/ 2493632 w 8040940"/>
              <a:gd name="connsiteY55" fmla="*/ 4997084 h 5673518"/>
              <a:gd name="connsiteX56" fmla="*/ 2436262 w 8040940"/>
              <a:gd name="connsiteY56" fmla="*/ 5018431 h 5673518"/>
              <a:gd name="connsiteX57" fmla="*/ 2414914 w 8040940"/>
              <a:gd name="connsiteY57" fmla="*/ 5031773 h 5673518"/>
              <a:gd name="connsiteX58" fmla="*/ 2392233 w 8040940"/>
              <a:gd name="connsiteY58" fmla="*/ 5042447 h 5673518"/>
              <a:gd name="connsiteX59" fmla="*/ 2356211 w 8040940"/>
              <a:gd name="connsiteY59" fmla="*/ 5054455 h 5673518"/>
              <a:gd name="connsiteX60" fmla="*/ 2136069 w 8040940"/>
              <a:gd name="connsiteY60" fmla="*/ 5142511 h 5673518"/>
              <a:gd name="connsiteX61" fmla="*/ 2069360 w 8040940"/>
              <a:gd name="connsiteY61" fmla="*/ 5170528 h 5673518"/>
              <a:gd name="connsiteX62" fmla="*/ 1918596 w 8040940"/>
              <a:gd name="connsiteY62" fmla="*/ 5233236 h 5673518"/>
              <a:gd name="connsiteX63" fmla="*/ 1737146 w 8040940"/>
              <a:gd name="connsiteY63" fmla="*/ 5303947 h 5673518"/>
              <a:gd name="connsiteX64" fmla="*/ 1687781 w 8040940"/>
              <a:gd name="connsiteY64" fmla="*/ 5319958 h 5673518"/>
              <a:gd name="connsiteX65" fmla="*/ 1666434 w 8040940"/>
              <a:gd name="connsiteY65" fmla="*/ 5331966 h 5673518"/>
              <a:gd name="connsiteX66" fmla="*/ 1645087 w 8040940"/>
              <a:gd name="connsiteY66" fmla="*/ 5345308 h 5673518"/>
              <a:gd name="connsiteX67" fmla="*/ 1559699 w 8040940"/>
              <a:gd name="connsiteY67" fmla="*/ 5379996 h 5673518"/>
              <a:gd name="connsiteX68" fmla="*/ 1471642 w 8040940"/>
              <a:gd name="connsiteY68" fmla="*/ 5421357 h 5673518"/>
              <a:gd name="connsiteX69" fmla="*/ 1291527 w 8040940"/>
              <a:gd name="connsiteY69" fmla="*/ 5506744 h 5673518"/>
              <a:gd name="connsiteX70" fmla="*/ 1086062 w 8040940"/>
              <a:gd name="connsiteY70" fmla="*/ 5602806 h 5673518"/>
              <a:gd name="connsiteX71" fmla="*/ 1030026 w 8040940"/>
              <a:gd name="connsiteY71" fmla="*/ 5628156 h 5673518"/>
              <a:gd name="connsiteX72" fmla="*/ 972656 w 8040940"/>
              <a:gd name="connsiteY72" fmla="*/ 5654840 h 5673518"/>
              <a:gd name="connsiteX73" fmla="*/ 953977 w 8040940"/>
              <a:gd name="connsiteY73" fmla="*/ 5669516 h 5673518"/>
              <a:gd name="connsiteX74" fmla="*/ 932630 w 8040940"/>
              <a:gd name="connsiteY74" fmla="*/ 5669516 h 5673518"/>
              <a:gd name="connsiteX75" fmla="*/ 897941 w 8040940"/>
              <a:gd name="connsiteY75" fmla="*/ 5658842 h 5673518"/>
              <a:gd name="connsiteX76" fmla="*/ 896607 w 8040940"/>
              <a:gd name="connsiteY76" fmla="*/ 5636161 h 5673518"/>
              <a:gd name="connsiteX77" fmla="*/ 892604 w 8040940"/>
              <a:gd name="connsiteY77" fmla="*/ 5612146 h 5673518"/>
              <a:gd name="connsiteX78" fmla="*/ 855247 w 8040940"/>
              <a:gd name="connsiteY78" fmla="*/ 5616148 h 5673518"/>
              <a:gd name="connsiteX79" fmla="*/ 839237 w 8040940"/>
              <a:gd name="connsiteY79" fmla="*/ 5600138 h 5673518"/>
              <a:gd name="connsiteX80" fmla="*/ 824561 w 8040940"/>
              <a:gd name="connsiteY80" fmla="*/ 5578791 h 5673518"/>
              <a:gd name="connsiteX81" fmla="*/ 728499 w 8040940"/>
              <a:gd name="connsiteY81" fmla="*/ 5498740 h 5673518"/>
              <a:gd name="connsiteX82" fmla="*/ 715157 w 8040940"/>
              <a:gd name="connsiteY82" fmla="*/ 5484063 h 5673518"/>
              <a:gd name="connsiteX83" fmla="*/ 671129 w 8040940"/>
              <a:gd name="connsiteY83" fmla="*/ 5422691 h 5673518"/>
              <a:gd name="connsiteX84" fmla="*/ 677800 w 8040940"/>
              <a:gd name="connsiteY84" fmla="*/ 5410683 h 5673518"/>
              <a:gd name="connsiteX85" fmla="*/ 665792 w 8040940"/>
              <a:gd name="connsiteY85" fmla="*/ 5409349 h 5673518"/>
              <a:gd name="connsiteX86" fmla="*/ 605754 w 8040940"/>
              <a:gd name="connsiteY86" fmla="*/ 5354647 h 5673518"/>
              <a:gd name="connsiteX87" fmla="*/ 579070 w 8040940"/>
              <a:gd name="connsiteY87" fmla="*/ 5326629 h 5673518"/>
              <a:gd name="connsiteX88" fmla="*/ 579070 w 8040940"/>
              <a:gd name="connsiteY88" fmla="*/ 5317289 h 5673518"/>
              <a:gd name="connsiteX89" fmla="*/ 579070 w 8040940"/>
              <a:gd name="connsiteY89" fmla="*/ 5295943 h 5673518"/>
              <a:gd name="connsiteX90" fmla="*/ 573733 w 8040940"/>
              <a:gd name="connsiteY90" fmla="*/ 5273261 h 5673518"/>
              <a:gd name="connsiteX91" fmla="*/ 571065 w 8040940"/>
              <a:gd name="connsiteY91" fmla="*/ 5238573 h 5673518"/>
              <a:gd name="connsiteX92" fmla="*/ 557723 w 8040940"/>
              <a:gd name="connsiteY92" fmla="*/ 5223896 h 5673518"/>
              <a:gd name="connsiteX93" fmla="*/ 544381 w 8040940"/>
              <a:gd name="connsiteY93" fmla="*/ 5227899 h 5673518"/>
              <a:gd name="connsiteX94" fmla="*/ 548383 w 8040940"/>
              <a:gd name="connsiteY94" fmla="*/ 5211889 h 5673518"/>
              <a:gd name="connsiteX95" fmla="*/ 552386 w 8040940"/>
              <a:gd name="connsiteY95" fmla="*/ 5202549 h 5673518"/>
              <a:gd name="connsiteX96" fmla="*/ 535041 w 8040940"/>
              <a:gd name="connsiteY96" fmla="*/ 5183870 h 5673518"/>
              <a:gd name="connsiteX97" fmla="*/ 504355 w 8040940"/>
              <a:gd name="connsiteY97" fmla="*/ 5162524 h 5673518"/>
              <a:gd name="connsiteX98" fmla="*/ 476337 w 8040940"/>
              <a:gd name="connsiteY98" fmla="*/ 5130503 h 5673518"/>
              <a:gd name="connsiteX99" fmla="*/ 458993 w 8040940"/>
              <a:gd name="connsiteY99" fmla="*/ 5117161 h 5673518"/>
              <a:gd name="connsiteX100" fmla="*/ 430975 w 8040940"/>
              <a:gd name="connsiteY100" fmla="*/ 5095814 h 5673518"/>
              <a:gd name="connsiteX101" fmla="*/ 420301 w 8040940"/>
              <a:gd name="connsiteY101" fmla="*/ 5062459 h 5673518"/>
              <a:gd name="connsiteX102" fmla="*/ 408293 w 8040940"/>
              <a:gd name="connsiteY102" fmla="*/ 5057122 h 5673518"/>
              <a:gd name="connsiteX103" fmla="*/ 400288 w 8040940"/>
              <a:gd name="connsiteY103" fmla="*/ 5031773 h 5673518"/>
              <a:gd name="connsiteX104" fmla="*/ 384278 w 8040940"/>
              <a:gd name="connsiteY104" fmla="*/ 5001087 h 5673518"/>
              <a:gd name="connsiteX105" fmla="*/ 354926 w 8040940"/>
              <a:gd name="connsiteY105" fmla="*/ 4982408 h 5673518"/>
              <a:gd name="connsiteX106" fmla="*/ 336247 w 8040940"/>
              <a:gd name="connsiteY106" fmla="*/ 4987745 h 5673518"/>
              <a:gd name="connsiteX107" fmla="*/ 321571 w 8040940"/>
              <a:gd name="connsiteY107" fmla="*/ 4993081 h 5673518"/>
              <a:gd name="connsiteX108" fmla="*/ 344252 w 8040940"/>
              <a:gd name="connsiteY108" fmla="*/ 4970400 h 5673518"/>
              <a:gd name="connsiteX109" fmla="*/ 345587 w 8040940"/>
              <a:gd name="connsiteY109" fmla="*/ 4957058 h 5673518"/>
              <a:gd name="connsiteX110" fmla="*/ 330910 w 8040940"/>
              <a:gd name="connsiteY110" fmla="*/ 4966398 h 5673518"/>
              <a:gd name="connsiteX111" fmla="*/ 306895 w 8040940"/>
              <a:gd name="connsiteY111" fmla="*/ 4961061 h 5673518"/>
              <a:gd name="connsiteX112" fmla="*/ 284214 w 8040940"/>
              <a:gd name="connsiteY112" fmla="*/ 4939714 h 5673518"/>
              <a:gd name="connsiteX113" fmla="*/ 330910 w 8040940"/>
              <a:gd name="connsiteY113" fmla="*/ 4938380 h 5673518"/>
              <a:gd name="connsiteX114" fmla="*/ 334913 w 8040940"/>
              <a:gd name="connsiteY114" fmla="*/ 4930374 h 5673518"/>
              <a:gd name="connsiteX115" fmla="*/ 320237 w 8040940"/>
              <a:gd name="connsiteY115" fmla="*/ 4915699 h 5673518"/>
              <a:gd name="connsiteX116" fmla="*/ 301558 w 8040940"/>
              <a:gd name="connsiteY116" fmla="*/ 4889015 h 5673518"/>
              <a:gd name="connsiteX117" fmla="*/ 298890 w 8040940"/>
              <a:gd name="connsiteY117" fmla="*/ 4862331 h 5673518"/>
              <a:gd name="connsiteX118" fmla="*/ 308229 w 8040940"/>
              <a:gd name="connsiteY118" fmla="*/ 4808963 h 5673518"/>
              <a:gd name="connsiteX119" fmla="*/ 316234 w 8040940"/>
              <a:gd name="connsiteY119" fmla="*/ 4764935 h 5673518"/>
              <a:gd name="connsiteX120" fmla="*/ 286882 w 8040940"/>
              <a:gd name="connsiteY120" fmla="*/ 4818303 h 5673518"/>
              <a:gd name="connsiteX121" fmla="*/ 274874 w 8040940"/>
              <a:gd name="connsiteY121" fmla="*/ 4820972 h 5673518"/>
              <a:gd name="connsiteX122" fmla="*/ 273540 w 8040940"/>
              <a:gd name="connsiteY122" fmla="*/ 4770272 h 5673518"/>
              <a:gd name="connsiteX123" fmla="*/ 274874 w 8040940"/>
              <a:gd name="connsiteY123" fmla="*/ 4755596 h 5673518"/>
              <a:gd name="connsiteX124" fmla="*/ 301558 w 8040940"/>
              <a:gd name="connsiteY124" fmla="*/ 4731581 h 5673518"/>
              <a:gd name="connsiteX125" fmla="*/ 320237 w 8040940"/>
              <a:gd name="connsiteY125" fmla="*/ 4720907 h 5673518"/>
              <a:gd name="connsiteX126" fmla="*/ 309563 w 8040940"/>
              <a:gd name="connsiteY126" fmla="*/ 4700894 h 5673518"/>
              <a:gd name="connsiteX127" fmla="*/ 301558 w 8040940"/>
              <a:gd name="connsiteY127" fmla="*/ 4690220 h 5673518"/>
              <a:gd name="connsiteX128" fmla="*/ 305561 w 8040940"/>
              <a:gd name="connsiteY128" fmla="*/ 4679547 h 5673518"/>
              <a:gd name="connsiteX129" fmla="*/ 276209 w 8040940"/>
              <a:gd name="connsiteY129" fmla="*/ 4718239 h 5673518"/>
              <a:gd name="connsiteX130" fmla="*/ 244188 w 8040940"/>
              <a:gd name="connsiteY130" fmla="*/ 4755596 h 5673518"/>
              <a:gd name="connsiteX131" fmla="*/ 245522 w 8040940"/>
              <a:gd name="connsiteY131" fmla="*/ 4739585 h 5673518"/>
              <a:gd name="connsiteX132" fmla="*/ 245522 w 8040940"/>
              <a:gd name="connsiteY132" fmla="*/ 4723575 h 5673518"/>
              <a:gd name="connsiteX133" fmla="*/ 249525 w 8040940"/>
              <a:gd name="connsiteY133" fmla="*/ 4716904 h 5673518"/>
              <a:gd name="connsiteX134" fmla="*/ 237517 w 8040940"/>
              <a:gd name="connsiteY134" fmla="*/ 4691555 h 5673518"/>
              <a:gd name="connsiteX135" fmla="*/ 224175 w 8040940"/>
              <a:gd name="connsiteY135" fmla="*/ 4716904 h 5673518"/>
              <a:gd name="connsiteX136" fmla="*/ 212168 w 8040940"/>
              <a:gd name="connsiteY136" fmla="*/ 4731581 h 5673518"/>
              <a:gd name="connsiteX137" fmla="*/ 177479 w 8040940"/>
              <a:gd name="connsiteY137" fmla="*/ 4742254 h 5673518"/>
              <a:gd name="connsiteX138" fmla="*/ 157466 w 8040940"/>
              <a:gd name="connsiteY138" fmla="*/ 4752927 h 5673518"/>
              <a:gd name="connsiteX139" fmla="*/ 136119 w 8040940"/>
              <a:gd name="connsiteY139" fmla="*/ 4734249 h 5673518"/>
              <a:gd name="connsiteX140" fmla="*/ 114772 w 8040940"/>
              <a:gd name="connsiteY140" fmla="*/ 4719573 h 5673518"/>
              <a:gd name="connsiteX141" fmla="*/ 132116 w 8040940"/>
              <a:gd name="connsiteY141" fmla="*/ 4718239 h 5673518"/>
              <a:gd name="connsiteX142" fmla="*/ 210833 w 8040940"/>
              <a:gd name="connsiteY142" fmla="*/ 4692889 h 5673518"/>
              <a:gd name="connsiteX143" fmla="*/ 240185 w 8040940"/>
              <a:gd name="connsiteY143" fmla="*/ 4671542 h 5673518"/>
              <a:gd name="connsiteX144" fmla="*/ 229512 w 8040940"/>
              <a:gd name="connsiteY144" fmla="*/ 4636853 h 5673518"/>
              <a:gd name="connsiteX145" fmla="*/ 202828 w 8040940"/>
              <a:gd name="connsiteY145" fmla="*/ 4594159 h 5673518"/>
              <a:gd name="connsiteX146" fmla="*/ 193489 w 8040940"/>
              <a:gd name="connsiteY146" fmla="*/ 4582151 h 5673518"/>
              <a:gd name="connsiteX147" fmla="*/ 164137 w 8040940"/>
              <a:gd name="connsiteY147" fmla="*/ 4600830 h 5673518"/>
              <a:gd name="connsiteX148" fmla="*/ 170808 w 8040940"/>
              <a:gd name="connsiteY148" fmla="*/ 4578149 h 5673518"/>
              <a:gd name="connsiteX149" fmla="*/ 206831 w 8040940"/>
              <a:gd name="connsiteY149" fmla="*/ 4548797 h 5673518"/>
              <a:gd name="connsiteX150" fmla="*/ 238851 w 8040940"/>
              <a:gd name="connsiteY150" fmla="*/ 4531452 h 5673518"/>
              <a:gd name="connsiteX151" fmla="*/ 241520 w 8040940"/>
              <a:gd name="connsiteY151" fmla="*/ 4551465 h 5673518"/>
              <a:gd name="connsiteX152" fmla="*/ 245522 w 8040940"/>
              <a:gd name="connsiteY152" fmla="*/ 4570143 h 5673518"/>
              <a:gd name="connsiteX153" fmla="*/ 269538 w 8040940"/>
              <a:gd name="connsiteY153" fmla="*/ 4558136 h 5673518"/>
              <a:gd name="connsiteX154" fmla="*/ 268203 w 8040940"/>
              <a:gd name="connsiteY154" fmla="*/ 4534121 h 5673518"/>
              <a:gd name="connsiteX155" fmla="*/ 257530 w 8040940"/>
              <a:gd name="connsiteY155" fmla="*/ 4524781 h 5673518"/>
              <a:gd name="connsiteX156" fmla="*/ 278877 w 8040940"/>
              <a:gd name="connsiteY156" fmla="*/ 4519444 h 5673518"/>
              <a:gd name="connsiteX157" fmla="*/ 285548 w 8040940"/>
              <a:gd name="connsiteY157" fmla="*/ 4504768 h 5673518"/>
              <a:gd name="connsiteX158" fmla="*/ 250859 w 8040940"/>
              <a:gd name="connsiteY158" fmla="*/ 4494095 h 5673518"/>
              <a:gd name="connsiteX159" fmla="*/ 242854 w 8040940"/>
              <a:gd name="connsiteY159" fmla="*/ 4466077 h 5673518"/>
              <a:gd name="connsiteX160" fmla="*/ 226843 w 8040940"/>
              <a:gd name="connsiteY160" fmla="*/ 4475416 h 5673518"/>
              <a:gd name="connsiteX161" fmla="*/ 193489 w 8040940"/>
              <a:gd name="connsiteY161" fmla="*/ 4482087 h 5673518"/>
              <a:gd name="connsiteX162" fmla="*/ 189486 w 8040940"/>
              <a:gd name="connsiteY162" fmla="*/ 4470079 h 5673518"/>
              <a:gd name="connsiteX163" fmla="*/ 192155 w 8040940"/>
              <a:gd name="connsiteY163" fmla="*/ 4520779 h 5673518"/>
              <a:gd name="connsiteX164" fmla="*/ 194823 w 8040940"/>
              <a:gd name="connsiteY164" fmla="*/ 4535455 h 5673518"/>
              <a:gd name="connsiteX165" fmla="*/ 174810 w 8040940"/>
              <a:gd name="connsiteY165" fmla="*/ 4538123 h 5673518"/>
              <a:gd name="connsiteX166" fmla="*/ 149461 w 8040940"/>
              <a:gd name="connsiteY166" fmla="*/ 4546128 h 5673518"/>
              <a:gd name="connsiteX167" fmla="*/ 137453 w 8040940"/>
              <a:gd name="connsiteY167" fmla="*/ 4539457 h 5673518"/>
              <a:gd name="connsiteX168" fmla="*/ 149461 w 8040940"/>
              <a:gd name="connsiteY168" fmla="*/ 4522113 h 5673518"/>
              <a:gd name="connsiteX169" fmla="*/ 161468 w 8040940"/>
              <a:gd name="connsiteY169" fmla="*/ 4508771 h 5673518"/>
              <a:gd name="connsiteX170" fmla="*/ 153463 w 8040940"/>
              <a:gd name="connsiteY170" fmla="*/ 4494095 h 5673518"/>
              <a:gd name="connsiteX171" fmla="*/ 144124 w 8040940"/>
              <a:gd name="connsiteY171" fmla="*/ 4506102 h 5673518"/>
              <a:gd name="connsiteX172" fmla="*/ 122777 w 8040940"/>
              <a:gd name="connsiteY172" fmla="*/ 4502100 h 5673518"/>
              <a:gd name="connsiteX173" fmla="*/ 114772 w 8040940"/>
              <a:gd name="connsiteY173" fmla="*/ 4467411 h 5673518"/>
              <a:gd name="connsiteX174" fmla="*/ 125445 w 8040940"/>
              <a:gd name="connsiteY174" fmla="*/ 4456737 h 5673518"/>
              <a:gd name="connsiteX175" fmla="*/ 136119 w 8040940"/>
              <a:gd name="connsiteY175" fmla="*/ 4446064 h 5673518"/>
              <a:gd name="connsiteX176" fmla="*/ 152129 w 8040940"/>
              <a:gd name="connsiteY176" fmla="*/ 4438059 h 5673518"/>
              <a:gd name="connsiteX177" fmla="*/ 181481 w 8040940"/>
              <a:gd name="connsiteY177" fmla="*/ 4450066 h 5673518"/>
              <a:gd name="connsiteX178" fmla="*/ 196157 w 8040940"/>
              <a:gd name="connsiteY178" fmla="*/ 4454069 h 5673518"/>
              <a:gd name="connsiteX179" fmla="*/ 204162 w 8040940"/>
              <a:gd name="connsiteY179" fmla="*/ 4427386 h 5673518"/>
              <a:gd name="connsiteX180" fmla="*/ 196157 w 8040940"/>
              <a:gd name="connsiteY180" fmla="*/ 4422049 h 5673518"/>
              <a:gd name="connsiteX181" fmla="*/ 184150 w 8040940"/>
              <a:gd name="connsiteY181" fmla="*/ 4428720 h 5673518"/>
              <a:gd name="connsiteX182" fmla="*/ 176144 w 8040940"/>
              <a:gd name="connsiteY182" fmla="*/ 4412709 h 5673518"/>
              <a:gd name="connsiteX183" fmla="*/ 168139 w 8040940"/>
              <a:gd name="connsiteY183" fmla="*/ 4402036 h 5673518"/>
              <a:gd name="connsiteX184" fmla="*/ 150795 w 8040940"/>
              <a:gd name="connsiteY184" fmla="*/ 4415378 h 5673518"/>
              <a:gd name="connsiteX185" fmla="*/ 120108 w 8040940"/>
              <a:gd name="connsiteY185" fmla="*/ 4416711 h 5673518"/>
              <a:gd name="connsiteX186" fmla="*/ 105432 w 8040940"/>
              <a:gd name="connsiteY186" fmla="*/ 4394031 h 5673518"/>
              <a:gd name="connsiteX187" fmla="*/ 110769 w 8040940"/>
              <a:gd name="connsiteY187" fmla="*/ 4374018 h 5673518"/>
              <a:gd name="connsiteX188" fmla="*/ 100095 w 8040940"/>
              <a:gd name="connsiteY188" fmla="*/ 4371350 h 5673518"/>
              <a:gd name="connsiteX189" fmla="*/ 69409 w 8040940"/>
              <a:gd name="connsiteY189" fmla="*/ 4359341 h 5673518"/>
              <a:gd name="connsiteX190" fmla="*/ 81417 w 8040940"/>
              <a:gd name="connsiteY190" fmla="*/ 4355339 h 5673518"/>
              <a:gd name="connsiteX191" fmla="*/ 93424 w 8040940"/>
              <a:gd name="connsiteY191" fmla="*/ 4331324 h 5673518"/>
              <a:gd name="connsiteX192" fmla="*/ 112103 w 8040940"/>
              <a:gd name="connsiteY192" fmla="*/ 4284627 h 5673518"/>
              <a:gd name="connsiteX193" fmla="*/ 134784 w 8040940"/>
              <a:gd name="connsiteY193" fmla="*/ 4285961 h 5673518"/>
              <a:gd name="connsiteX194" fmla="*/ 148126 w 8040940"/>
              <a:gd name="connsiteY194" fmla="*/ 4263280 h 5673518"/>
              <a:gd name="connsiteX195" fmla="*/ 152129 w 8040940"/>
              <a:gd name="connsiteY195" fmla="*/ 4232594 h 5673518"/>
              <a:gd name="connsiteX196" fmla="*/ 152129 w 8040940"/>
              <a:gd name="connsiteY196" fmla="*/ 4212581 h 5673518"/>
              <a:gd name="connsiteX197" fmla="*/ 137453 w 8040940"/>
              <a:gd name="connsiteY197" fmla="*/ 4220586 h 5673518"/>
              <a:gd name="connsiteX198" fmla="*/ 117440 w 8040940"/>
              <a:gd name="connsiteY198" fmla="*/ 4225923 h 5673518"/>
              <a:gd name="connsiteX199" fmla="*/ 109435 w 8040940"/>
              <a:gd name="connsiteY199" fmla="*/ 4209912 h 5673518"/>
              <a:gd name="connsiteX200" fmla="*/ 129448 w 8040940"/>
              <a:gd name="connsiteY200" fmla="*/ 4203241 h 5673518"/>
              <a:gd name="connsiteX201" fmla="*/ 156132 w 8040940"/>
              <a:gd name="connsiteY201" fmla="*/ 4183228 h 5673518"/>
              <a:gd name="connsiteX202" fmla="*/ 168139 w 8040940"/>
              <a:gd name="connsiteY202" fmla="*/ 4208578 h 5673518"/>
              <a:gd name="connsiteX203" fmla="*/ 176144 w 8040940"/>
              <a:gd name="connsiteY203" fmla="*/ 4264614 h 5673518"/>
              <a:gd name="connsiteX204" fmla="*/ 188152 w 8040940"/>
              <a:gd name="connsiteY204" fmla="*/ 4237931 h 5673518"/>
              <a:gd name="connsiteX205" fmla="*/ 210833 w 8040940"/>
              <a:gd name="connsiteY205" fmla="*/ 4171221 h 5673518"/>
              <a:gd name="connsiteX206" fmla="*/ 240185 w 8040940"/>
              <a:gd name="connsiteY206" fmla="*/ 4135198 h 5673518"/>
              <a:gd name="connsiteX207" fmla="*/ 280211 w 8040940"/>
              <a:gd name="connsiteY207" fmla="*/ 4075159 h 5673518"/>
              <a:gd name="connsiteX208" fmla="*/ 289550 w 8040940"/>
              <a:gd name="connsiteY208" fmla="*/ 4040471 h 5673518"/>
              <a:gd name="connsiteX209" fmla="*/ 261532 w 8040940"/>
              <a:gd name="connsiteY209" fmla="*/ 4028463 h 5673518"/>
              <a:gd name="connsiteX210" fmla="*/ 250859 w 8040940"/>
              <a:gd name="connsiteY210" fmla="*/ 4044473 h 5673518"/>
              <a:gd name="connsiteX211" fmla="*/ 226843 w 8040940"/>
              <a:gd name="connsiteY211" fmla="*/ 4047142 h 5673518"/>
              <a:gd name="connsiteX212" fmla="*/ 213501 w 8040940"/>
              <a:gd name="connsiteY212" fmla="*/ 4029796 h 5673518"/>
              <a:gd name="connsiteX213" fmla="*/ 289550 w 8040940"/>
              <a:gd name="connsiteY213" fmla="*/ 3991105 h 5673518"/>
              <a:gd name="connsiteX214" fmla="*/ 302892 w 8040940"/>
              <a:gd name="connsiteY214" fmla="*/ 3979097 h 5673518"/>
              <a:gd name="connsiteX215" fmla="*/ 294887 w 8040940"/>
              <a:gd name="connsiteY215" fmla="*/ 3963087 h 5673518"/>
              <a:gd name="connsiteX216" fmla="*/ 321571 w 8040940"/>
              <a:gd name="connsiteY216" fmla="*/ 3960419 h 5673518"/>
              <a:gd name="connsiteX217" fmla="*/ 360262 w 8040940"/>
              <a:gd name="connsiteY217" fmla="*/ 3977764 h 5673518"/>
              <a:gd name="connsiteX218" fmla="*/ 373604 w 8040940"/>
              <a:gd name="connsiteY218" fmla="*/ 3967090 h 5673518"/>
              <a:gd name="connsiteX219" fmla="*/ 386946 w 8040940"/>
              <a:gd name="connsiteY219" fmla="*/ 3941740 h 5673518"/>
              <a:gd name="connsiteX220" fmla="*/ 421635 w 8040940"/>
              <a:gd name="connsiteY220" fmla="*/ 3939072 h 5673518"/>
              <a:gd name="connsiteX221" fmla="*/ 448319 w 8040940"/>
              <a:gd name="connsiteY221" fmla="*/ 3917725 h 5673518"/>
              <a:gd name="connsiteX222" fmla="*/ 437646 w 8040940"/>
              <a:gd name="connsiteY222" fmla="*/ 3913723 h 5673518"/>
              <a:gd name="connsiteX223" fmla="*/ 421635 w 8040940"/>
              <a:gd name="connsiteY223" fmla="*/ 3912388 h 5673518"/>
              <a:gd name="connsiteX224" fmla="*/ 412296 w 8040940"/>
              <a:gd name="connsiteY224" fmla="*/ 3911054 h 5673518"/>
              <a:gd name="connsiteX225" fmla="*/ 400288 w 8040940"/>
              <a:gd name="connsiteY225" fmla="*/ 3921727 h 5673518"/>
              <a:gd name="connsiteX226" fmla="*/ 397620 w 8040940"/>
              <a:gd name="connsiteY226" fmla="*/ 3916390 h 5673518"/>
              <a:gd name="connsiteX227" fmla="*/ 401622 w 8040940"/>
              <a:gd name="connsiteY227" fmla="*/ 3899046 h 5673518"/>
              <a:gd name="connsiteX228" fmla="*/ 409628 w 8040940"/>
              <a:gd name="connsiteY228" fmla="*/ 3887039 h 5673518"/>
              <a:gd name="connsiteX229" fmla="*/ 442982 w 8040940"/>
              <a:gd name="connsiteY229" fmla="*/ 3859020 h 5673518"/>
              <a:gd name="connsiteX230" fmla="*/ 471000 w 8040940"/>
              <a:gd name="connsiteY230" fmla="*/ 3833671 h 5673518"/>
              <a:gd name="connsiteX231" fmla="*/ 489679 w 8040940"/>
              <a:gd name="connsiteY231" fmla="*/ 3816326 h 5673518"/>
              <a:gd name="connsiteX232" fmla="*/ 484342 w 8040940"/>
              <a:gd name="connsiteY232" fmla="*/ 3805653 h 5673518"/>
              <a:gd name="connsiteX233" fmla="*/ 468332 w 8040940"/>
              <a:gd name="connsiteY233" fmla="*/ 3797648 h 5673518"/>
              <a:gd name="connsiteX234" fmla="*/ 481674 w 8040940"/>
              <a:gd name="connsiteY234" fmla="*/ 3774967 h 5673518"/>
              <a:gd name="connsiteX235" fmla="*/ 496350 w 8040940"/>
              <a:gd name="connsiteY235" fmla="*/ 3746949 h 5673518"/>
              <a:gd name="connsiteX236" fmla="*/ 509692 w 8040940"/>
              <a:gd name="connsiteY236" fmla="*/ 3730938 h 5673518"/>
              <a:gd name="connsiteX237" fmla="*/ 511026 w 8040940"/>
              <a:gd name="connsiteY237" fmla="*/ 3744280 h 5673518"/>
              <a:gd name="connsiteX238" fmla="*/ 512360 w 8040940"/>
              <a:gd name="connsiteY238" fmla="*/ 3749617 h 5673518"/>
              <a:gd name="connsiteX239" fmla="*/ 533707 w 8040940"/>
              <a:gd name="connsiteY239" fmla="*/ 3734941 h 5673518"/>
              <a:gd name="connsiteX240" fmla="*/ 565728 w 8040940"/>
              <a:gd name="connsiteY240" fmla="*/ 3706923 h 5673518"/>
              <a:gd name="connsiteX241" fmla="*/ 577736 w 8040940"/>
              <a:gd name="connsiteY241" fmla="*/ 3708257 h 5673518"/>
              <a:gd name="connsiteX242" fmla="*/ 551052 w 8040940"/>
              <a:gd name="connsiteY242" fmla="*/ 3734941 h 5673518"/>
              <a:gd name="connsiteX243" fmla="*/ 557723 w 8040940"/>
              <a:gd name="connsiteY243" fmla="*/ 3754954 h 5673518"/>
              <a:gd name="connsiteX244" fmla="*/ 601751 w 8040940"/>
              <a:gd name="connsiteY244" fmla="*/ 3708257 h 5673518"/>
              <a:gd name="connsiteX245" fmla="*/ 597748 w 8040940"/>
              <a:gd name="connsiteY245" fmla="*/ 3673569 h 5673518"/>
              <a:gd name="connsiteX246" fmla="*/ 628435 w 8040940"/>
              <a:gd name="connsiteY246" fmla="*/ 3657558 h 5673518"/>
              <a:gd name="connsiteX247" fmla="*/ 659121 w 8040940"/>
              <a:gd name="connsiteY247" fmla="*/ 3641548 h 5673518"/>
              <a:gd name="connsiteX248" fmla="*/ 680468 w 8040940"/>
              <a:gd name="connsiteY248" fmla="*/ 3638879 h 5673518"/>
              <a:gd name="connsiteX249" fmla="*/ 723162 w 8040940"/>
              <a:gd name="connsiteY249" fmla="*/ 3622869 h 5673518"/>
              <a:gd name="connsiteX250" fmla="*/ 757851 w 8040940"/>
              <a:gd name="connsiteY250" fmla="*/ 3602856 h 5673518"/>
              <a:gd name="connsiteX251" fmla="*/ 753848 w 8040940"/>
              <a:gd name="connsiteY251" fmla="*/ 3616198 h 5673518"/>
              <a:gd name="connsiteX252" fmla="*/ 749846 w 8040940"/>
              <a:gd name="connsiteY252" fmla="*/ 3637545 h 5673518"/>
              <a:gd name="connsiteX253" fmla="*/ 769859 w 8040940"/>
              <a:gd name="connsiteY253" fmla="*/ 3633543 h 5673518"/>
              <a:gd name="connsiteX254" fmla="*/ 820558 w 8040940"/>
              <a:gd name="connsiteY254" fmla="*/ 3652221 h 5673518"/>
              <a:gd name="connsiteX255" fmla="*/ 817890 w 8040940"/>
              <a:gd name="connsiteY255" fmla="*/ 3640214 h 5673518"/>
              <a:gd name="connsiteX256" fmla="*/ 823226 w 8040940"/>
              <a:gd name="connsiteY256" fmla="*/ 3616198 h 5673518"/>
              <a:gd name="connsiteX257" fmla="*/ 840571 w 8040940"/>
              <a:gd name="connsiteY257" fmla="*/ 3590849 h 5673518"/>
              <a:gd name="connsiteX258" fmla="*/ 843239 w 8040940"/>
              <a:gd name="connsiteY258" fmla="*/ 3566833 h 5673518"/>
              <a:gd name="connsiteX259" fmla="*/ 887267 w 8040940"/>
              <a:gd name="connsiteY259" fmla="*/ 3586846 h 5673518"/>
              <a:gd name="connsiteX260" fmla="*/ 903278 w 8040940"/>
              <a:gd name="connsiteY260" fmla="*/ 3594851 h 5673518"/>
              <a:gd name="connsiteX261" fmla="*/ 912617 w 8040940"/>
              <a:gd name="connsiteY261" fmla="*/ 3576172 h 5673518"/>
              <a:gd name="connsiteX262" fmla="*/ 936632 w 8040940"/>
              <a:gd name="connsiteY262" fmla="*/ 3537481 h 5673518"/>
              <a:gd name="connsiteX263" fmla="*/ 1006010 w 8040940"/>
              <a:gd name="connsiteY263" fmla="*/ 3542817 h 5673518"/>
              <a:gd name="connsiteX264" fmla="*/ 987331 w 8040940"/>
              <a:gd name="connsiteY264" fmla="*/ 3565499 h 5673518"/>
              <a:gd name="connsiteX265" fmla="*/ 965985 w 8040940"/>
              <a:gd name="connsiteY265" fmla="*/ 3590849 h 5673518"/>
              <a:gd name="connsiteX266" fmla="*/ 995337 w 8040940"/>
              <a:gd name="connsiteY266" fmla="*/ 3592182 h 5673518"/>
              <a:gd name="connsiteX267" fmla="*/ 1016684 w 8040940"/>
              <a:gd name="connsiteY267" fmla="*/ 3565499 h 5673518"/>
              <a:gd name="connsiteX268" fmla="*/ 1027357 w 8040940"/>
              <a:gd name="connsiteY268" fmla="*/ 3549488 h 5673518"/>
              <a:gd name="connsiteX269" fmla="*/ 1011347 w 8040940"/>
              <a:gd name="connsiteY269" fmla="*/ 3518802 h 5673518"/>
              <a:gd name="connsiteX270" fmla="*/ 999339 w 8040940"/>
              <a:gd name="connsiteY270" fmla="*/ 3493453 h 5673518"/>
              <a:gd name="connsiteX271" fmla="*/ 1006010 w 8040940"/>
              <a:gd name="connsiteY271" fmla="*/ 3492118 h 5673518"/>
              <a:gd name="connsiteX272" fmla="*/ 1032694 w 8040940"/>
              <a:gd name="connsiteY272" fmla="*/ 3509463 h 5673518"/>
              <a:gd name="connsiteX273" fmla="*/ 1047370 w 8040940"/>
              <a:gd name="connsiteY273" fmla="*/ 3513466 h 5673518"/>
              <a:gd name="connsiteX274" fmla="*/ 1048704 w 8040940"/>
              <a:gd name="connsiteY274" fmla="*/ 3541483 h 5673518"/>
              <a:gd name="connsiteX275" fmla="*/ 1048704 w 8040940"/>
              <a:gd name="connsiteY275" fmla="*/ 3561496 h 5673518"/>
              <a:gd name="connsiteX276" fmla="*/ 1071386 w 8040940"/>
              <a:gd name="connsiteY276" fmla="*/ 3540150 h 5673518"/>
              <a:gd name="connsiteX277" fmla="*/ 1074054 w 8040940"/>
              <a:gd name="connsiteY277" fmla="*/ 3514800 h 5673518"/>
              <a:gd name="connsiteX278" fmla="*/ 1067383 w 8040940"/>
              <a:gd name="connsiteY278" fmla="*/ 3506795 h 5673518"/>
              <a:gd name="connsiteX279" fmla="*/ 1094067 w 8040940"/>
              <a:gd name="connsiteY279" fmla="*/ 3514800 h 5673518"/>
              <a:gd name="connsiteX280" fmla="*/ 1108743 w 8040940"/>
              <a:gd name="connsiteY280" fmla="*/ 3517468 h 5673518"/>
              <a:gd name="connsiteX281" fmla="*/ 1111411 w 8040940"/>
              <a:gd name="connsiteY281" fmla="*/ 3496121 h 5673518"/>
              <a:gd name="connsiteX282" fmla="*/ 1111411 w 8040940"/>
              <a:gd name="connsiteY282" fmla="*/ 3480111 h 5673518"/>
              <a:gd name="connsiteX283" fmla="*/ 1128756 w 8040940"/>
              <a:gd name="connsiteY283" fmla="*/ 3478776 h 5673518"/>
              <a:gd name="connsiteX284" fmla="*/ 1140763 w 8040940"/>
              <a:gd name="connsiteY284" fmla="*/ 3474774 h 5673518"/>
              <a:gd name="connsiteX285" fmla="*/ 1160776 w 8040940"/>
              <a:gd name="connsiteY285" fmla="*/ 3461432 h 5673518"/>
              <a:gd name="connsiteX286" fmla="*/ 1162111 w 8040940"/>
              <a:gd name="connsiteY286" fmla="*/ 3470772 h 5673518"/>
              <a:gd name="connsiteX287" fmla="*/ 1156774 w 8040940"/>
              <a:gd name="connsiteY287" fmla="*/ 3492118 h 5673518"/>
              <a:gd name="connsiteX288" fmla="*/ 1151437 w 8040940"/>
              <a:gd name="connsiteY288" fmla="*/ 3501458 h 5673518"/>
              <a:gd name="connsiteX289" fmla="*/ 1128756 w 8040940"/>
              <a:gd name="connsiteY289" fmla="*/ 3526808 h 5673518"/>
              <a:gd name="connsiteX290" fmla="*/ 1168782 w 8040940"/>
              <a:gd name="connsiteY290" fmla="*/ 3524139 h 5673518"/>
              <a:gd name="connsiteX291" fmla="*/ 1239494 w 8040940"/>
              <a:gd name="connsiteY291" fmla="*/ 3513466 h 5673518"/>
              <a:gd name="connsiteX292" fmla="*/ 1267511 w 8040940"/>
              <a:gd name="connsiteY292" fmla="*/ 3525473 h 5673518"/>
              <a:gd name="connsiteX293" fmla="*/ 1262175 w 8040940"/>
              <a:gd name="connsiteY293" fmla="*/ 3504126 h 5673518"/>
              <a:gd name="connsiteX294" fmla="*/ 1264843 w 8040940"/>
              <a:gd name="connsiteY294" fmla="*/ 3493453 h 5673518"/>
              <a:gd name="connsiteX295" fmla="*/ 1280853 w 8040940"/>
              <a:gd name="connsiteY295" fmla="*/ 3489450 h 5673518"/>
              <a:gd name="connsiteX296" fmla="*/ 1287524 w 8040940"/>
              <a:gd name="connsiteY296" fmla="*/ 3468103 h 5673518"/>
              <a:gd name="connsiteX297" fmla="*/ 1271514 w 8040940"/>
              <a:gd name="connsiteY297" fmla="*/ 3452093 h 5673518"/>
              <a:gd name="connsiteX298" fmla="*/ 1266177 w 8040940"/>
              <a:gd name="connsiteY298" fmla="*/ 3425409 h 5673518"/>
              <a:gd name="connsiteX299" fmla="*/ 1287524 w 8040940"/>
              <a:gd name="connsiteY299" fmla="*/ 3437417 h 5673518"/>
              <a:gd name="connsiteX300" fmla="*/ 1320879 w 8040940"/>
              <a:gd name="connsiteY300" fmla="*/ 3444088 h 5673518"/>
              <a:gd name="connsiteX301" fmla="*/ 1348897 w 8040940"/>
              <a:gd name="connsiteY301" fmla="*/ 3437417 h 5673518"/>
              <a:gd name="connsiteX302" fmla="*/ 1336889 w 8040940"/>
              <a:gd name="connsiteY302" fmla="*/ 3413402 h 5673518"/>
              <a:gd name="connsiteX303" fmla="*/ 1312874 w 8040940"/>
              <a:gd name="connsiteY303" fmla="*/ 3397391 h 5673518"/>
              <a:gd name="connsiteX304" fmla="*/ 1308872 w 8040940"/>
              <a:gd name="connsiteY304" fmla="*/ 3389386 h 5673518"/>
              <a:gd name="connsiteX305" fmla="*/ 1332887 w 8040940"/>
              <a:gd name="connsiteY305" fmla="*/ 3390720 h 5673518"/>
              <a:gd name="connsiteX306" fmla="*/ 1350231 w 8040940"/>
              <a:gd name="connsiteY306" fmla="*/ 3420073 h 5673518"/>
              <a:gd name="connsiteX307" fmla="*/ 1356902 w 8040940"/>
              <a:gd name="connsiteY307" fmla="*/ 3424075 h 5673518"/>
              <a:gd name="connsiteX308" fmla="*/ 1363573 w 8040940"/>
              <a:gd name="connsiteY308" fmla="*/ 3433414 h 5673518"/>
              <a:gd name="connsiteX309" fmla="*/ 1368910 w 8040940"/>
              <a:gd name="connsiteY309" fmla="*/ 3432080 h 5673518"/>
              <a:gd name="connsiteX310" fmla="*/ 1376915 w 8040940"/>
              <a:gd name="connsiteY310" fmla="*/ 3405396 h 5673518"/>
              <a:gd name="connsiteX311" fmla="*/ 1370244 w 8040940"/>
              <a:gd name="connsiteY311" fmla="*/ 3397391 h 5673518"/>
              <a:gd name="connsiteX312" fmla="*/ 1363573 w 8040940"/>
              <a:gd name="connsiteY312" fmla="*/ 3388052 h 5673518"/>
              <a:gd name="connsiteX313" fmla="*/ 1355568 w 8040940"/>
              <a:gd name="connsiteY313" fmla="*/ 3378712 h 5673518"/>
              <a:gd name="connsiteX314" fmla="*/ 1352900 w 8040940"/>
              <a:gd name="connsiteY314" fmla="*/ 3370707 h 5673518"/>
              <a:gd name="connsiteX315" fmla="*/ 1375581 w 8040940"/>
              <a:gd name="connsiteY315" fmla="*/ 3364036 h 5673518"/>
              <a:gd name="connsiteX316" fmla="*/ 1378249 w 8040940"/>
              <a:gd name="connsiteY316" fmla="*/ 3372041 h 5673518"/>
              <a:gd name="connsiteX317" fmla="*/ 1396928 w 8040940"/>
              <a:gd name="connsiteY317" fmla="*/ 3389386 h 5673518"/>
              <a:gd name="connsiteX318" fmla="*/ 1431616 w 8040940"/>
              <a:gd name="connsiteY318" fmla="*/ 3404062 h 5673518"/>
              <a:gd name="connsiteX319" fmla="*/ 1450295 w 8040940"/>
              <a:gd name="connsiteY319" fmla="*/ 3394723 h 5673518"/>
              <a:gd name="connsiteX320" fmla="*/ 1438287 w 8040940"/>
              <a:gd name="connsiteY320" fmla="*/ 3389386 h 5673518"/>
              <a:gd name="connsiteX321" fmla="*/ 1442291 w 8040940"/>
              <a:gd name="connsiteY321" fmla="*/ 3370707 h 5673518"/>
              <a:gd name="connsiteX322" fmla="*/ 1486319 w 8040940"/>
              <a:gd name="connsiteY322" fmla="*/ 3366705 h 5673518"/>
              <a:gd name="connsiteX323" fmla="*/ 1538352 w 8040940"/>
              <a:gd name="connsiteY323" fmla="*/ 3344024 h 5673518"/>
              <a:gd name="connsiteX324" fmla="*/ 1583714 w 8040940"/>
              <a:gd name="connsiteY324" fmla="*/ 3312003 h 5673518"/>
              <a:gd name="connsiteX325" fmla="*/ 1606396 w 8040940"/>
              <a:gd name="connsiteY325" fmla="*/ 3294658 h 5673518"/>
              <a:gd name="connsiteX326" fmla="*/ 1663766 w 8040940"/>
              <a:gd name="connsiteY326" fmla="*/ 3273312 h 5673518"/>
              <a:gd name="connsiteX327" fmla="*/ 1687781 w 8040940"/>
              <a:gd name="connsiteY327" fmla="*/ 3263972 h 5673518"/>
              <a:gd name="connsiteX328" fmla="*/ 1711796 w 8040940"/>
              <a:gd name="connsiteY328" fmla="*/ 3247962 h 5673518"/>
              <a:gd name="connsiteX329" fmla="*/ 1750488 w 8040940"/>
              <a:gd name="connsiteY329" fmla="*/ 3218609 h 5673518"/>
              <a:gd name="connsiteX330" fmla="*/ 1777172 w 8040940"/>
              <a:gd name="connsiteY330" fmla="*/ 3203934 h 5673518"/>
              <a:gd name="connsiteX331" fmla="*/ 1786511 w 8040940"/>
              <a:gd name="connsiteY331" fmla="*/ 3193260 h 5673518"/>
              <a:gd name="connsiteX332" fmla="*/ 1801187 w 8040940"/>
              <a:gd name="connsiteY332" fmla="*/ 3170579 h 5673518"/>
              <a:gd name="connsiteX333" fmla="*/ 1833208 w 8040940"/>
              <a:gd name="connsiteY333" fmla="*/ 3154569 h 5673518"/>
              <a:gd name="connsiteX334" fmla="*/ 1866563 w 8040940"/>
              <a:gd name="connsiteY334" fmla="*/ 3139893 h 5673518"/>
              <a:gd name="connsiteX335" fmla="*/ 1901251 w 8040940"/>
              <a:gd name="connsiteY335" fmla="*/ 3067846 h 5673518"/>
              <a:gd name="connsiteX336" fmla="*/ 1909257 w 8040940"/>
              <a:gd name="connsiteY336" fmla="*/ 3066512 h 5673518"/>
              <a:gd name="connsiteX337" fmla="*/ 1935941 w 8040940"/>
              <a:gd name="connsiteY337" fmla="*/ 3062509 h 5673518"/>
              <a:gd name="connsiteX338" fmla="*/ 1950617 w 8040940"/>
              <a:gd name="connsiteY338" fmla="*/ 3054504 h 5673518"/>
              <a:gd name="connsiteX339" fmla="*/ 1993311 w 8040940"/>
              <a:gd name="connsiteY339" fmla="*/ 3009142 h 5673518"/>
              <a:gd name="connsiteX340" fmla="*/ 2027999 w 8040940"/>
              <a:gd name="connsiteY340" fmla="*/ 2959777 h 5673518"/>
              <a:gd name="connsiteX341" fmla="*/ 2017326 w 8040940"/>
              <a:gd name="connsiteY341" fmla="*/ 3001137 h 5673518"/>
              <a:gd name="connsiteX342" fmla="*/ 2033336 w 8040940"/>
              <a:gd name="connsiteY342" fmla="*/ 3033158 h 5673518"/>
              <a:gd name="connsiteX343" fmla="*/ 2034670 w 8040940"/>
              <a:gd name="connsiteY343" fmla="*/ 3011810 h 5673518"/>
              <a:gd name="connsiteX344" fmla="*/ 2060020 w 8040940"/>
              <a:gd name="connsiteY344" fmla="*/ 2966448 h 5673518"/>
              <a:gd name="connsiteX345" fmla="*/ 2077365 w 8040940"/>
              <a:gd name="connsiteY345" fmla="*/ 2954440 h 5673518"/>
              <a:gd name="connsiteX346" fmla="*/ 2094709 w 8040940"/>
              <a:gd name="connsiteY346" fmla="*/ 2942432 h 5673518"/>
              <a:gd name="connsiteX347" fmla="*/ 2094709 w 8040940"/>
              <a:gd name="connsiteY347" fmla="*/ 2962445 h 5673518"/>
              <a:gd name="connsiteX348" fmla="*/ 2090706 w 8040940"/>
              <a:gd name="connsiteY348" fmla="*/ 2987795 h 5673518"/>
              <a:gd name="connsiteX349" fmla="*/ 2156082 w 8040940"/>
              <a:gd name="connsiteY349" fmla="*/ 2943767 h 5673518"/>
              <a:gd name="connsiteX350" fmla="*/ 2170758 w 8040940"/>
              <a:gd name="connsiteY350" fmla="*/ 2946435 h 5673518"/>
              <a:gd name="connsiteX351" fmla="*/ 2190771 w 8040940"/>
              <a:gd name="connsiteY351" fmla="*/ 2942432 h 5673518"/>
              <a:gd name="connsiteX352" fmla="*/ 2210784 w 8040940"/>
              <a:gd name="connsiteY352" fmla="*/ 2931759 h 5673518"/>
              <a:gd name="connsiteX353" fmla="*/ 2225459 w 8040940"/>
              <a:gd name="connsiteY353" fmla="*/ 2951772 h 5673518"/>
              <a:gd name="connsiteX354" fmla="*/ 2258814 w 8040940"/>
              <a:gd name="connsiteY354" fmla="*/ 2946435 h 5673518"/>
              <a:gd name="connsiteX355" fmla="*/ 2278827 w 8040940"/>
              <a:gd name="connsiteY355" fmla="*/ 2929090 h 5673518"/>
              <a:gd name="connsiteX356" fmla="*/ 2301508 w 8040940"/>
              <a:gd name="connsiteY356" fmla="*/ 2907743 h 5673518"/>
              <a:gd name="connsiteX357" fmla="*/ 2317519 w 8040940"/>
              <a:gd name="connsiteY357" fmla="*/ 2894402 h 5673518"/>
              <a:gd name="connsiteX358" fmla="*/ 2330861 w 8040940"/>
              <a:gd name="connsiteY358" fmla="*/ 2878391 h 5673518"/>
              <a:gd name="connsiteX359" fmla="*/ 2349540 w 8040940"/>
              <a:gd name="connsiteY359" fmla="*/ 2866384 h 5673518"/>
              <a:gd name="connsiteX360" fmla="*/ 2369552 w 8040940"/>
              <a:gd name="connsiteY360" fmla="*/ 2873055 h 5673518"/>
              <a:gd name="connsiteX361" fmla="*/ 2364215 w 8040940"/>
              <a:gd name="connsiteY361" fmla="*/ 2849039 h 5673518"/>
              <a:gd name="connsiteX362" fmla="*/ 2358878 w 8040940"/>
              <a:gd name="connsiteY362" fmla="*/ 2835697 h 5673518"/>
              <a:gd name="connsiteX363" fmla="*/ 2382894 w 8040940"/>
              <a:gd name="connsiteY363" fmla="*/ 2825024 h 5673518"/>
              <a:gd name="connsiteX364" fmla="*/ 2402907 w 8040940"/>
              <a:gd name="connsiteY364" fmla="*/ 2819687 h 5673518"/>
              <a:gd name="connsiteX365" fmla="*/ 2421585 w 8040940"/>
              <a:gd name="connsiteY365" fmla="*/ 2805011 h 5673518"/>
              <a:gd name="connsiteX366" fmla="*/ 2448269 w 8040940"/>
              <a:gd name="connsiteY366" fmla="*/ 2780995 h 5673518"/>
              <a:gd name="connsiteX367" fmla="*/ 2453606 w 8040940"/>
              <a:gd name="connsiteY367" fmla="*/ 2766320 h 5673518"/>
              <a:gd name="connsiteX368" fmla="*/ 2457609 w 8040940"/>
              <a:gd name="connsiteY368" fmla="*/ 2756980 h 5673518"/>
              <a:gd name="connsiteX369" fmla="*/ 2470951 w 8040940"/>
              <a:gd name="connsiteY369" fmla="*/ 2747641 h 5673518"/>
              <a:gd name="connsiteX370" fmla="*/ 2488295 w 8040940"/>
              <a:gd name="connsiteY370" fmla="*/ 2727628 h 5673518"/>
              <a:gd name="connsiteX371" fmla="*/ 2516313 w 8040940"/>
              <a:gd name="connsiteY371" fmla="*/ 2700944 h 5673518"/>
              <a:gd name="connsiteX372" fmla="*/ 2544331 w 8040940"/>
              <a:gd name="connsiteY372" fmla="*/ 2691605 h 5673518"/>
              <a:gd name="connsiteX373" fmla="*/ 2576352 w 8040940"/>
              <a:gd name="connsiteY373" fmla="*/ 2686268 h 5673518"/>
              <a:gd name="connsiteX374" fmla="*/ 2584357 w 8040940"/>
              <a:gd name="connsiteY374" fmla="*/ 2662252 h 5673518"/>
              <a:gd name="connsiteX375" fmla="*/ 2621714 w 8040940"/>
              <a:gd name="connsiteY375" fmla="*/ 2620893 h 5673518"/>
              <a:gd name="connsiteX376" fmla="*/ 2705768 w 8040940"/>
              <a:gd name="connsiteY376" fmla="*/ 2567525 h 5673518"/>
              <a:gd name="connsiteX377" fmla="*/ 2723113 w 8040940"/>
              <a:gd name="connsiteY377" fmla="*/ 2568859 h 5673518"/>
              <a:gd name="connsiteX378" fmla="*/ 2707102 w 8040940"/>
              <a:gd name="connsiteY378" fmla="*/ 2596877 h 5673518"/>
              <a:gd name="connsiteX379" fmla="*/ 2728449 w 8040940"/>
              <a:gd name="connsiteY379" fmla="*/ 2624895 h 5673518"/>
              <a:gd name="connsiteX380" fmla="*/ 2769809 w 8040940"/>
              <a:gd name="connsiteY380" fmla="*/ 2631566 h 5673518"/>
              <a:gd name="connsiteX381" fmla="*/ 2789822 w 8040940"/>
              <a:gd name="connsiteY381" fmla="*/ 2634235 h 5673518"/>
              <a:gd name="connsiteX382" fmla="*/ 2805832 w 8040940"/>
              <a:gd name="connsiteY382" fmla="*/ 2604882 h 5673518"/>
              <a:gd name="connsiteX383" fmla="*/ 2833850 w 8040940"/>
              <a:gd name="connsiteY383" fmla="*/ 2572862 h 5673518"/>
              <a:gd name="connsiteX384" fmla="*/ 2872541 w 8040940"/>
              <a:gd name="connsiteY384" fmla="*/ 2548846 h 5673518"/>
              <a:gd name="connsiteX385" fmla="*/ 2911233 w 8040940"/>
              <a:gd name="connsiteY385" fmla="*/ 2518160 h 5673518"/>
              <a:gd name="connsiteX386" fmla="*/ 2933914 w 8040940"/>
              <a:gd name="connsiteY386" fmla="*/ 2495479 h 5673518"/>
              <a:gd name="connsiteX387" fmla="*/ 2936583 w 8040940"/>
              <a:gd name="connsiteY387" fmla="*/ 2470130 h 5673518"/>
              <a:gd name="connsiteX388" fmla="*/ 3013966 w 8040940"/>
              <a:gd name="connsiteY388" fmla="*/ 2415427 h 5673518"/>
              <a:gd name="connsiteX389" fmla="*/ 3041983 w 8040940"/>
              <a:gd name="connsiteY389" fmla="*/ 2386076 h 5673518"/>
              <a:gd name="connsiteX390" fmla="*/ 3036647 w 8040940"/>
              <a:gd name="connsiteY390" fmla="*/ 2347384 h 5673518"/>
              <a:gd name="connsiteX391" fmla="*/ 3037981 w 8040940"/>
              <a:gd name="connsiteY391" fmla="*/ 2334042 h 5673518"/>
              <a:gd name="connsiteX392" fmla="*/ 3032644 w 8040940"/>
              <a:gd name="connsiteY392" fmla="*/ 2320700 h 5673518"/>
              <a:gd name="connsiteX393" fmla="*/ 3007295 w 8040940"/>
              <a:gd name="connsiteY393" fmla="*/ 2356723 h 5673518"/>
              <a:gd name="connsiteX394" fmla="*/ 2985947 w 8040940"/>
              <a:gd name="connsiteY394" fmla="*/ 2376736 h 5673518"/>
              <a:gd name="connsiteX395" fmla="*/ 2961932 w 8040940"/>
              <a:gd name="connsiteY395" fmla="*/ 2403420 h 5673518"/>
              <a:gd name="connsiteX396" fmla="*/ 2949925 w 8040940"/>
              <a:gd name="connsiteY396" fmla="*/ 2411425 h 5673518"/>
              <a:gd name="connsiteX397" fmla="*/ 2923241 w 8040940"/>
              <a:gd name="connsiteY397" fmla="*/ 2376736 h 5673518"/>
              <a:gd name="connsiteX398" fmla="*/ 2923241 w 8040940"/>
              <a:gd name="connsiteY398" fmla="*/ 2356723 h 5673518"/>
              <a:gd name="connsiteX399" fmla="*/ 2939251 w 8040940"/>
              <a:gd name="connsiteY399" fmla="*/ 2336711 h 5673518"/>
              <a:gd name="connsiteX400" fmla="*/ 2957930 w 8040940"/>
              <a:gd name="connsiteY400" fmla="*/ 2330040 h 5673518"/>
              <a:gd name="connsiteX401" fmla="*/ 2969938 w 8040940"/>
              <a:gd name="connsiteY401" fmla="*/ 2320700 h 5673518"/>
              <a:gd name="connsiteX402" fmla="*/ 2973940 w 8040940"/>
              <a:gd name="connsiteY402" fmla="*/ 2304690 h 5673518"/>
              <a:gd name="connsiteX403" fmla="*/ 2975274 w 8040940"/>
              <a:gd name="connsiteY403" fmla="*/ 2280674 h 5673518"/>
              <a:gd name="connsiteX404" fmla="*/ 2981945 w 8040940"/>
              <a:gd name="connsiteY404" fmla="*/ 2291348 h 5673518"/>
              <a:gd name="connsiteX405" fmla="*/ 3021971 w 8040940"/>
              <a:gd name="connsiteY405" fmla="*/ 2315363 h 5673518"/>
              <a:gd name="connsiteX406" fmla="*/ 3025973 w 8040940"/>
              <a:gd name="connsiteY406" fmla="*/ 2290014 h 5673518"/>
              <a:gd name="connsiteX407" fmla="*/ 3005960 w 8040940"/>
              <a:gd name="connsiteY407" fmla="*/ 2287345 h 5673518"/>
              <a:gd name="connsiteX408" fmla="*/ 2997955 w 8040940"/>
              <a:gd name="connsiteY408" fmla="*/ 2291348 h 5673518"/>
              <a:gd name="connsiteX409" fmla="*/ 3044652 w 8040940"/>
              <a:gd name="connsiteY409" fmla="*/ 2232644 h 5673518"/>
              <a:gd name="connsiteX410" fmla="*/ 3094017 w 8040940"/>
              <a:gd name="connsiteY410" fmla="*/ 2236646 h 5673518"/>
              <a:gd name="connsiteX411" fmla="*/ 3102022 w 8040940"/>
              <a:gd name="connsiteY411" fmla="*/ 2240649 h 5673518"/>
              <a:gd name="connsiteX412" fmla="*/ 3119366 w 8040940"/>
              <a:gd name="connsiteY412" fmla="*/ 2221970 h 5673518"/>
              <a:gd name="connsiteX413" fmla="*/ 3135377 w 8040940"/>
              <a:gd name="connsiteY413" fmla="*/ 2215299 h 5673518"/>
              <a:gd name="connsiteX414" fmla="*/ 3131374 w 8040940"/>
              <a:gd name="connsiteY414" fmla="*/ 2203292 h 5673518"/>
              <a:gd name="connsiteX415" fmla="*/ 3132708 w 8040940"/>
              <a:gd name="connsiteY415" fmla="*/ 2193952 h 5673518"/>
              <a:gd name="connsiteX416" fmla="*/ 3152721 w 8040940"/>
              <a:gd name="connsiteY416" fmla="*/ 2187281 h 5673518"/>
              <a:gd name="connsiteX417" fmla="*/ 3159392 w 8040940"/>
              <a:gd name="connsiteY417" fmla="*/ 2181944 h 5673518"/>
              <a:gd name="connsiteX418" fmla="*/ 3178071 w 8040940"/>
              <a:gd name="connsiteY418" fmla="*/ 2156595 h 5673518"/>
              <a:gd name="connsiteX419" fmla="*/ 3180740 w 8040940"/>
              <a:gd name="connsiteY419" fmla="*/ 2161931 h 5673518"/>
              <a:gd name="connsiteX420" fmla="*/ 3172734 w 8040940"/>
              <a:gd name="connsiteY420" fmla="*/ 2187281 h 5673518"/>
              <a:gd name="connsiteX421" fmla="*/ 3162061 w 8040940"/>
              <a:gd name="connsiteY421" fmla="*/ 2213965 h 5673518"/>
              <a:gd name="connsiteX422" fmla="*/ 3159392 w 8040940"/>
              <a:gd name="connsiteY422" fmla="*/ 2239315 h 5673518"/>
              <a:gd name="connsiteX423" fmla="*/ 3187410 w 8040940"/>
              <a:gd name="connsiteY423" fmla="*/ 2220636 h 5673518"/>
              <a:gd name="connsiteX424" fmla="*/ 3203421 w 8040940"/>
              <a:gd name="connsiteY424" fmla="*/ 2209963 h 5673518"/>
              <a:gd name="connsiteX425" fmla="*/ 3214094 w 8040940"/>
              <a:gd name="connsiteY425" fmla="*/ 2209963 h 5673518"/>
              <a:gd name="connsiteX426" fmla="*/ 3210092 w 8040940"/>
              <a:gd name="connsiteY426" fmla="*/ 2196621 h 5673518"/>
              <a:gd name="connsiteX427" fmla="*/ 3206089 w 8040940"/>
              <a:gd name="connsiteY427" fmla="*/ 2184613 h 5673518"/>
              <a:gd name="connsiteX428" fmla="*/ 3220765 w 8040940"/>
              <a:gd name="connsiteY428" fmla="*/ 2213965 h 5673518"/>
              <a:gd name="connsiteX429" fmla="*/ 3232772 w 8040940"/>
              <a:gd name="connsiteY429" fmla="*/ 2241983 h 5673518"/>
              <a:gd name="connsiteX430" fmla="*/ 3239443 w 8040940"/>
              <a:gd name="connsiteY430" fmla="*/ 2197955 h 5673518"/>
              <a:gd name="connsiteX431" fmla="*/ 3239443 w 8040940"/>
              <a:gd name="connsiteY431" fmla="*/ 2147256 h 5673518"/>
              <a:gd name="connsiteX432" fmla="*/ 3247449 w 8040940"/>
              <a:gd name="connsiteY432" fmla="*/ 2151258 h 5673518"/>
              <a:gd name="connsiteX433" fmla="*/ 3262125 w 8040940"/>
              <a:gd name="connsiteY433" fmla="*/ 2209963 h 5673518"/>
              <a:gd name="connsiteX434" fmla="*/ 3315492 w 8040940"/>
              <a:gd name="connsiteY434" fmla="*/ 2128577 h 5673518"/>
              <a:gd name="connsiteX435" fmla="*/ 3404883 w 8040940"/>
              <a:gd name="connsiteY435" fmla="*/ 2060533 h 5673518"/>
              <a:gd name="connsiteX436" fmla="*/ 3414223 w 8040940"/>
              <a:gd name="connsiteY436" fmla="*/ 2051194 h 5673518"/>
              <a:gd name="connsiteX437" fmla="*/ 3427565 w 8040940"/>
              <a:gd name="connsiteY437" fmla="*/ 2036518 h 5673518"/>
              <a:gd name="connsiteX438" fmla="*/ 3434236 w 8040940"/>
              <a:gd name="connsiteY438" fmla="*/ 2045857 h 5673518"/>
              <a:gd name="connsiteX439" fmla="*/ 3442240 w 8040940"/>
              <a:gd name="connsiteY439" fmla="*/ 2055196 h 5673518"/>
              <a:gd name="connsiteX440" fmla="*/ 3447577 w 8040940"/>
              <a:gd name="connsiteY440" fmla="*/ 2036518 h 5673518"/>
              <a:gd name="connsiteX441" fmla="*/ 3471593 w 8040940"/>
              <a:gd name="connsiteY441" fmla="*/ 1995158 h 5673518"/>
              <a:gd name="connsiteX442" fmla="*/ 3508950 w 8040940"/>
              <a:gd name="connsiteY442" fmla="*/ 1965806 h 5673518"/>
              <a:gd name="connsiteX443" fmla="*/ 3535634 w 8040940"/>
              <a:gd name="connsiteY443" fmla="*/ 1964471 h 5673518"/>
              <a:gd name="connsiteX444" fmla="*/ 3567654 w 8040940"/>
              <a:gd name="connsiteY444" fmla="*/ 1931117 h 5673518"/>
              <a:gd name="connsiteX445" fmla="*/ 3602343 w 8040940"/>
              <a:gd name="connsiteY445" fmla="*/ 1888422 h 5673518"/>
              <a:gd name="connsiteX446" fmla="*/ 3622356 w 8040940"/>
              <a:gd name="connsiteY446" fmla="*/ 1877749 h 5673518"/>
              <a:gd name="connsiteX447" fmla="*/ 3635698 w 8040940"/>
              <a:gd name="connsiteY447" fmla="*/ 1869744 h 5673518"/>
              <a:gd name="connsiteX448" fmla="*/ 3653042 w 8040940"/>
              <a:gd name="connsiteY448" fmla="*/ 1848397 h 5673518"/>
              <a:gd name="connsiteX449" fmla="*/ 3675724 w 8040940"/>
              <a:gd name="connsiteY449" fmla="*/ 1784356 h 5673518"/>
              <a:gd name="connsiteX450" fmla="*/ 3711747 w 8040940"/>
              <a:gd name="connsiteY450" fmla="*/ 1741662 h 5673518"/>
              <a:gd name="connsiteX451" fmla="*/ 3723755 w 8040940"/>
              <a:gd name="connsiteY451" fmla="*/ 1732323 h 5673518"/>
              <a:gd name="connsiteX452" fmla="*/ 3757110 w 8040940"/>
              <a:gd name="connsiteY452" fmla="*/ 1688294 h 5673518"/>
              <a:gd name="connsiteX453" fmla="*/ 3789130 w 8040940"/>
              <a:gd name="connsiteY453" fmla="*/ 1681623 h 5673518"/>
              <a:gd name="connsiteX454" fmla="*/ 3858508 w 8040940"/>
              <a:gd name="connsiteY454" fmla="*/ 1666947 h 5673518"/>
              <a:gd name="connsiteX455" fmla="*/ 3879854 w 8040940"/>
              <a:gd name="connsiteY455" fmla="*/ 1640263 h 5673518"/>
              <a:gd name="connsiteX456" fmla="*/ 3906538 w 8040940"/>
              <a:gd name="connsiteY456" fmla="*/ 1616248 h 5673518"/>
              <a:gd name="connsiteX457" fmla="*/ 3942561 w 8040940"/>
              <a:gd name="connsiteY457" fmla="*/ 1590898 h 5673518"/>
              <a:gd name="connsiteX458" fmla="*/ 3979919 w 8040940"/>
              <a:gd name="connsiteY458" fmla="*/ 1562881 h 5673518"/>
              <a:gd name="connsiteX459" fmla="*/ 4018610 w 8040940"/>
              <a:gd name="connsiteY459" fmla="*/ 1532194 h 5673518"/>
              <a:gd name="connsiteX460" fmla="*/ 4057302 w 8040940"/>
              <a:gd name="connsiteY460" fmla="*/ 1494837 h 5673518"/>
              <a:gd name="connsiteX461" fmla="*/ 4053299 w 8040940"/>
              <a:gd name="connsiteY461" fmla="*/ 1441469 h 5673518"/>
              <a:gd name="connsiteX462" fmla="*/ 4015942 w 8040940"/>
              <a:gd name="connsiteY462" fmla="*/ 1442804 h 5673518"/>
              <a:gd name="connsiteX463" fmla="*/ 4005268 w 8040940"/>
              <a:gd name="connsiteY463" fmla="*/ 1442804 h 5673518"/>
              <a:gd name="connsiteX464" fmla="*/ 4054634 w 8040940"/>
              <a:gd name="connsiteY464" fmla="*/ 1422791 h 5673518"/>
              <a:gd name="connsiteX465" fmla="*/ 4085320 w 8040940"/>
              <a:gd name="connsiteY465" fmla="*/ 1410783 h 5673518"/>
              <a:gd name="connsiteX466" fmla="*/ 4095993 w 8040940"/>
              <a:gd name="connsiteY466" fmla="*/ 1402778 h 5673518"/>
              <a:gd name="connsiteX467" fmla="*/ 4121343 w 8040940"/>
              <a:gd name="connsiteY467" fmla="*/ 1386767 h 5673518"/>
              <a:gd name="connsiteX468" fmla="*/ 4136019 w 8040940"/>
              <a:gd name="connsiteY468" fmla="*/ 1378763 h 5673518"/>
              <a:gd name="connsiteX469" fmla="*/ 4156032 w 8040940"/>
              <a:gd name="connsiteY469" fmla="*/ 1352079 h 5673518"/>
              <a:gd name="connsiteX470" fmla="*/ 4141356 w 8040940"/>
              <a:gd name="connsiteY470" fmla="*/ 1338737 h 5673518"/>
              <a:gd name="connsiteX471" fmla="*/ 4120008 w 8040940"/>
              <a:gd name="connsiteY471" fmla="*/ 1340071 h 5673518"/>
              <a:gd name="connsiteX472" fmla="*/ 4150695 w 8040940"/>
              <a:gd name="connsiteY472" fmla="*/ 1316056 h 5673518"/>
              <a:gd name="connsiteX473" fmla="*/ 4190721 w 8040940"/>
              <a:gd name="connsiteY473" fmla="*/ 1321392 h 5673518"/>
              <a:gd name="connsiteX474" fmla="*/ 4214737 w 8040940"/>
              <a:gd name="connsiteY474" fmla="*/ 1322727 h 5673518"/>
              <a:gd name="connsiteX475" fmla="*/ 4213402 w 8040940"/>
              <a:gd name="connsiteY475" fmla="*/ 1306716 h 5673518"/>
              <a:gd name="connsiteX476" fmla="*/ 4206731 w 8040940"/>
              <a:gd name="connsiteY476" fmla="*/ 1292040 h 5673518"/>
              <a:gd name="connsiteX477" fmla="*/ 4208066 w 8040940"/>
              <a:gd name="connsiteY477" fmla="*/ 1269359 h 5673518"/>
              <a:gd name="connsiteX478" fmla="*/ 4204063 w 8040940"/>
              <a:gd name="connsiteY478" fmla="*/ 1256017 h 5673518"/>
              <a:gd name="connsiteX479" fmla="*/ 4217405 w 8040940"/>
              <a:gd name="connsiteY479" fmla="*/ 1257351 h 5673518"/>
              <a:gd name="connsiteX480" fmla="*/ 4253428 w 8040940"/>
              <a:gd name="connsiteY480" fmla="*/ 1266690 h 5673518"/>
              <a:gd name="connsiteX481" fmla="*/ 4264102 w 8040940"/>
              <a:gd name="connsiteY481" fmla="*/ 1256017 h 5673518"/>
              <a:gd name="connsiteX482" fmla="*/ 4276109 w 8040940"/>
              <a:gd name="connsiteY482" fmla="*/ 1241341 h 5673518"/>
              <a:gd name="connsiteX483" fmla="*/ 4306795 w 8040940"/>
              <a:gd name="connsiteY483" fmla="*/ 1219994 h 5673518"/>
              <a:gd name="connsiteX484" fmla="*/ 4326808 w 8040940"/>
              <a:gd name="connsiteY484" fmla="*/ 1213323 h 5673518"/>
              <a:gd name="connsiteX485" fmla="*/ 4340150 w 8040940"/>
              <a:gd name="connsiteY485" fmla="*/ 1207986 h 5673518"/>
              <a:gd name="connsiteX486" fmla="*/ 4353492 w 8040940"/>
              <a:gd name="connsiteY486" fmla="*/ 1190641 h 5673518"/>
              <a:gd name="connsiteX487" fmla="*/ 4374839 w 8040940"/>
              <a:gd name="connsiteY487" fmla="*/ 1158621 h 5673518"/>
              <a:gd name="connsiteX488" fmla="*/ 4385513 w 8040940"/>
              <a:gd name="connsiteY488" fmla="*/ 1126601 h 5673518"/>
              <a:gd name="connsiteX489" fmla="*/ 4386847 w 8040940"/>
              <a:gd name="connsiteY489" fmla="*/ 1134605 h 5673518"/>
              <a:gd name="connsiteX490" fmla="*/ 4390850 w 8040940"/>
              <a:gd name="connsiteY490" fmla="*/ 1149282 h 5673518"/>
              <a:gd name="connsiteX491" fmla="*/ 4400188 w 8040940"/>
              <a:gd name="connsiteY491" fmla="*/ 1134605 h 5673518"/>
              <a:gd name="connsiteX492" fmla="*/ 4440214 w 8040940"/>
              <a:gd name="connsiteY492" fmla="*/ 1059891 h 5673518"/>
              <a:gd name="connsiteX493" fmla="*/ 4456225 w 8040940"/>
              <a:gd name="connsiteY493" fmla="*/ 1046549 h 5673518"/>
              <a:gd name="connsiteX494" fmla="*/ 4452222 w 8040940"/>
              <a:gd name="connsiteY494" fmla="*/ 1034541 h 5673518"/>
              <a:gd name="connsiteX495" fmla="*/ 4457559 w 8040940"/>
              <a:gd name="connsiteY495" fmla="*/ 1015863 h 5673518"/>
              <a:gd name="connsiteX496" fmla="*/ 4481574 w 8040940"/>
              <a:gd name="connsiteY496" fmla="*/ 1011861 h 5673518"/>
              <a:gd name="connsiteX497" fmla="*/ 4488245 w 8040940"/>
              <a:gd name="connsiteY497" fmla="*/ 998519 h 5673518"/>
              <a:gd name="connsiteX498" fmla="*/ 4509592 w 8040940"/>
              <a:gd name="connsiteY498" fmla="*/ 962495 h 5673518"/>
              <a:gd name="connsiteX499" fmla="*/ 4525603 w 8040940"/>
              <a:gd name="connsiteY499" fmla="*/ 930475 h 5673518"/>
              <a:gd name="connsiteX500" fmla="*/ 4518932 w 8040940"/>
              <a:gd name="connsiteY500" fmla="*/ 911796 h 5673518"/>
              <a:gd name="connsiteX501" fmla="*/ 4526936 w 8040940"/>
              <a:gd name="connsiteY501" fmla="*/ 891784 h 5673518"/>
              <a:gd name="connsiteX502" fmla="*/ 4533607 w 8040940"/>
              <a:gd name="connsiteY502" fmla="*/ 858429 h 5673518"/>
              <a:gd name="connsiteX503" fmla="*/ 4544282 w 8040940"/>
              <a:gd name="connsiteY503" fmla="*/ 843752 h 5673518"/>
              <a:gd name="connsiteX504" fmla="*/ 4552286 w 8040940"/>
              <a:gd name="connsiteY504" fmla="*/ 841084 h 5673518"/>
              <a:gd name="connsiteX505" fmla="*/ 4550952 w 8040940"/>
              <a:gd name="connsiteY505" fmla="*/ 857094 h 5673518"/>
              <a:gd name="connsiteX506" fmla="*/ 4552286 w 8040940"/>
              <a:gd name="connsiteY506" fmla="*/ 906459 h 5673518"/>
              <a:gd name="connsiteX507" fmla="*/ 4553620 w 8040940"/>
              <a:gd name="connsiteY507" fmla="*/ 929141 h 5673518"/>
              <a:gd name="connsiteX508" fmla="*/ 4569631 w 8040940"/>
              <a:gd name="connsiteY508" fmla="*/ 946485 h 5673518"/>
              <a:gd name="connsiteX509" fmla="*/ 4568297 w 8040940"/>
              <a:gd name="connsiteY509" fmla="*/ 894451 h 5673518"/>
              <a:gd name="connsiteX510" fmla="*/ 4578970 w 8040940"/>
              <a:gd name="connsiteY510" fmla="*/ 882444 h 5673518"/>
              <a:gd name="connsiteX511" fmla="*/ 4610991 w 8040940"/>
              <a:gd name="connsiteY511" fmla="*/ 894451 h 5673518"/>
              <a:gd name="connsiteX512" fmla="*/ 4617662 w 8040940"/>
              <a:gd name="connsiteY512" fmla="*/ 881109 h 5673518"/>
              <a:gd name="connsiteX513" fmla="*/ 4625667 w 8040940"/>
              <a:gd name="connsiteY513" fmla="*/ 843752 h 5673518"/>
              <a:gd name="connsiteX514" fmla="*/ 4635006 w 8040940"/>
              <a:gd name="connsiteY514" fmla="*/ 845087 h 5673518"/>
              <a:gd name="connsiteX515" fmla="*/ 4633672 w 8040940"/>
              <a:gd name="connsiteY515" fmla="*/ 869102 h 5673518"/>
              <a:gd name="connsiteX516" fmla="*/ 4645680 w 8040940"/>
              <a:gd name="connsiteY516" fmla="*/ 846421 h 5673518"/>
              <a:gd name="connsiteX517" fmla="*/ 4647013 w 8040940"/>
              <a:gd name="connsiteY517" fmla="*/ 806395 h 5673518"/>
              <a:gd name="connsiteX518" fmla="*/ 4675032 w 8040940"/>
              <a:gd name="connsiteY518" fmla="*/ 787716 h 5673518"/>
              <a:gd name="connsiteX519" fmla="*/ 4695045 w 8040940"/>
              <a:gd name="connsiteY519" fmla="*/ 790385 h 5673518"/>
              <a:gd name="connsiteX520" fmla="*/ 4693710 w 8040940"/>
              <a:gd name="connsiteY520" fmla="*/ 802393 h 5673518"/>
              <a:gd name="connsiteX521" fmla="*/ 4709721 w 8040940"/>
              <a:gd name="connsiteY521" fmla="*/ 783714 h 5673518"/>
              <a:gd name="connsiteX522" fmla="*/ 4723062 w 8040940"/>
              <a:gd name="connsiteY522" fmla="*/ 777043 h 5673518"/>
              <a:gd name="connsiteX523" fmla="*/ 4735070 w 8040940"/>
              <a:gd name="connsiteY523" fmla="*/ 771706 h 5673518"/>
              <a:gd name="connsiteX524" fmla="*/ 4768425 w 8040940"/>
              <a:gd name="connsiteY524" fmla="*/ 747690 h 5673518"/>
              <a:gd name="connsiteX525" fmla="*/ 4804448 w 8040940"/>
              <a:gd name="connsiteY525" fmla="*/ 751694 h 5673518"/>
              <a:gd name="connsiteX526" fmla="*/ 4817790 w 8040940"/>
              <a:gd name="connsiteY526" fmla="*/ 737017 h 5673518"/>
              <a:gd name="connsiteX527" fmla="*/ 4841806 w 8040940"/>
              <a:gd name="connsiteY527" fmla="*/ 770372 h 5673518"/>
              <a:gd name="connsiteX528" fmla="*/ 4859150 w 8040940"/>
              <a:gd name="connsiteY528" fmla="*/ 807729 h 5673518"/>
              <a:gd name="connsiteX529" fmla="*/ 4865821 w 8040940"/>
              <a:gd name="connsiteY529" fmla="*/ 786382 h 5673518"/>
              <a:gd name="connsiteX530" fmla="*/ 4873826 w 8040940"/>
              <a:gd name="connsiteY530" fmla="*/ 757030 h 5673518"/>
              <a:gd name="connsiteX531" fmla="*/ 4867155 w 8040940"/>
              <a:gd name="connsiteY531" fmla="*/ 730346 h 5673518"/>
              <a:gd name="connsiteX532" fmla="*/ 4864487 w 8040940"/>
              <a:gd name="connsiteY532" fmla="*/ 691655 h 5673518"/>
              <a:gd name="connsiteX533" fmla="*/ 4893839 w 8040940"/>
              <a:gd name="connsiteY533" fmla="*/ 662303 h 5673518"/>
              <a:gd name="connsiteX534" fmla="*/ 4913851 w 8040940"/>
              <a:gd name="connsiteY534" fmla="*/ 626280 h 5673518"/>
              <a:gd name="connsiteX535" fmla="*/ 4895173 w 8040940"/>
              <a:gd name="connsiteY535" fmla="*/ 643624 h 5673518"/>
              <a:gd name="connsiteX536" fmla="*/ 4877829 w 8040940"/>
              <a:gd name="connsiteY536" fmla="*/ 655632 h 5673518"/>
              <a:gd name="connsiteX537" fmla="*/ 4876494 w 8040940"/>
              <a:gd name="connsiteY537" fmla="*/ 636953 h 5673518"/>
              <a:gd name="connsiteX538" fmla="*/ 4868489 w 8040940"/>
              <a:gd name="connsiteY538" fmla="*/ 627613 h 5673518"/>
              <a:gd name="connsiteX539" fmla="*/ 4857816 w 8040940"/>
              <a:gd name="connsiteY539" fmla="*/ 654297 h 5673518"/>
              <a:gd name="connsiteX540" fmla="*/ 4855148 w 8040940"/>
              <a:gd name="connsiteY540" fmla="*/ 663637 h 5673518"/>
              <a:gd name="connsiteX541" fmla="*/ 4843139 w 8040940"/>
              <a:gd name="connsiteY541" fmla="*/ 659634 h 5673518"/>
              <a:gd name="connsiteX542" fmla="*/ 4848477 w 8040940"/>
              <a:gd name="connsiteY542" fmla="*/ 684984 h 5673518"/>
              <a:gd name="connsiteX543" fmla="*/ 4843139 w 8040940"/>
              <a:gd name="connsiteY543" fmla="*/ 694323 h 5673518"/>
              <a:gd name="connsiteX544" fmla="*/ 4824461 w 8040940"/>
              <a:gd name="connsiteY544" fmla="*/ 666305 h 5673518"/>
              <a:gd name="connsiteX545" fmla="*/ 4795109 w 8040940"/>
              <a:gd name="connsiteY545" fmla="*/ 655632 h 5673518"/>
              <a:gd name="connsiteX546" fmla="*/ 4760420 w 8040940"/>
              <a:gd name="connsiteY546" fmla="*/ 644958 h 5673518"/>
              <a:gd name="connsiteX547" fmla="*/ 4784436 w 8040940"/>
              <a:gd name="connsiteY547" fmla="*/ 640955 h 5673518"/>
              <a:gd name="connsiteX548" fmla="*/ 4795109 w 8040940"/>
              <a:gd name="connsiteY548" fmla="*/ 622277 h 5673518"/>
              <a:gd name="connsiteX549" fmla="*/ 4799111 w 8040940"/>
              <a:gd name="connsiteY549" fmla="*/ 607601 h 5673518"/>
              <a:gd name="connsiteX550" fmla="*/ 4815122 w 8040940"/>
              <a:gd name="connsiteY550" fmla="*/ 620942 h 5673518"/>
              <a:gd name="connsiteX551" fmla="*/ 4845808 w 8040940"/>
              <a:gd name="connsiteY551" fmla="*/ 612938 h 5673518"/>
              <a:gd name="connsiteX552" fmla="*/ 4880497 w 8040940"/>
              <a:gd name="connsiteY552" fmla="*/ 579583 h 5673518"/>
              <a:gd name="connsiteX553" fmla="*/ 4897842 w 8040940"/>
              <a:gd name="connsiteY553" fmla="*/ 578249 h 5673518"/>
              <a:gd name="connsiteX554" fmla="*/ 4853813 w 8040940"/>
              <a:gd name="connsiteY554" fmla="*/ 560904 h 5673518"/>
              <a:gd name="connsiteX555" fmla="*/ 4833800 w 8040940"/>
              <a:gd name="connsiteY555" fmla="*/ 574246 h 5673518"/>
              <a:gd name="connsiteX556" fmla="*/ 4848477 w 8040940"/>
              <a:gd name="connsiteY556" fmla="*/ 556901 h 5673518"/>
              <a:gd name="connsiteX557" fmla="*/ 4853813 w 8040940"/>
              <a:gd name="connsiteY557" fmla="*/ 535555 h 5673518"/>
              <a:gd name="connsiteX558" fmla="*/ 4861818 w 8040940"/>
              <a:gd name="connsiteY558" fmla="*/ 523547 h 5673518"/>
              <a:gd name="connsiteX559" fmla="*/ 4865821 w 8040940"/>
              <a:gd name="connsiteY559" fmla="*/ 508871 h 5673518"/>
              <a:gd name="connsiteX560" fmla="*/ 4847142 w 8040940"/>
              <a:gd name="connsiteY560" fmla="*/ 511540 h 5673518"/>
              <a:gd name="connsiteX561" fmla="*/ 4836469 w 8040940"/>
              <a:gd name="connsiteY561" fmla="*/ 511540 h 5673518"/>
              <a:gd name="connsiteX562" fmla="*/ 4841806 w 8040940"/>
              <a:gd name="connsiteY562" fmla="*/ 492861 h 5673518"/>
              <a:gd name="connsiteX563" fmla="*/ 4845808 w 8040940"/>
              <a:gd name="connsiteY563" fmla="*/ 472848 h 5673518"/>
              <a:gd name="connsiteX564" fmla="*/ 4852479 w 8040940"/>
              <a:gd name="connsiteY564" fmla="*/ 451501 h 5673518"/>
              <a:gd name="connsiteX565" fmla="*/ 4852479 w 8040940"/>
              <a:gd name="connsiteY565" fmla="*/ 440827 h 5673518"/>
              <a:gd name="connsiteX566" fmla="*/ 4851145 w 8040940"/>
              <a:gd name="connsiteY566" fmla="*/ 431488 h 5673518"/>
              <a:gd name="connsiteX567" fmla="*/ 4872492 w 8040940"/>
              <a:gd name="connsiteY567" fmla="*/ 432822 h 5673518"/>
              <a:gd name="connsiteX568" fmla="*/ 4892505 w 8040940"/>
              <a:gd name="connsiteY568" fmla="*/ 426151 h 5673518"/>
              <a:gd name="connsiteX569" fmla="*/ 4908515 w 8040940"/>
              <a:gd name="connsiteY569" fmla="*/ 418146 h 5673518"/>
              <a:gd name="connsiteX570" fmla="*/ 4905847 w 8040940"/>
              <a:gd name="connsiteY570" fmla="*/ 432822 h 5673518"/>
              <a:gd name="connsiteX571" fmla="*/ 4920522 w 8040940"/>
              <a:gd name="connsiteY571" fmla="*/ 470179 h 5673518"/>
              <a:gd name="connsiteX572" fmla="*/ 4919188 w 8040940"/>
              <a:gd name="connsiteY572" fmla="*/ 462174 h 5673518"/>
              <a:gd name="connsiteX573" fmla="*/ 4913851 w 8040940"/>
              <a:gd name="connsiteY573" fmla="*/ 446164 h 5673518"/>
              <a:gd name="connsiteX574" fmla="*/ 4913851 w 8040940"/>
              <a:gd name="connsiteY574" fmla="*/ 414143 h 5673518"/>
              <a:gd name="connsiteX575" fmla="*/ 4919188 w 8040940"/>
              <a:gd name="connsiteY575" fmla="*/ 363444 h 5673518"/>
              <a:gd name="connsiteX576" fmla="*/ 4928528 w 8040940"/>
              <a:gd name="connsiteY576" fmla="*/ 322084 h 5673518"/>
              <a:gd name="connsiteX577" fmla="*/ 4939201 w 8040940"/>
              <a:gd name="connsiteY577" fmla="*/ 280724 h 5673518"/>
              <a:gd name="connsiteX578" fmla="*/ 4988566 w 8040940"/>
              <a:gd name="connsiteY578" fmla="*/ 275388 h 5673518"/>
              <a:gd name="connsiteX579" fmla="*/ 5037932 w 8040940"/>
              <a:gd name="connsiteY579" fmla="*/ 280724 h 5673518"/>
              <a:gd name="connsiteX580" fmla="*/ 5071286 w 8040940"/>
              <a:gd name="connsiteY580" fmla="*/ 275388 h 5673518"/>
              <a:gd name="connsiteX581" fmla="*/ 5105975 w 8040940"/>
              <a:gd name="connsiteY581" fmla="*/ 259377 h 5673518"/>
              <a:gd name="connsiteX582" fmla="*/ 5140664 w 8040940"/>
              <a:gd name="connsiteY582" fmla="*/ 239365 h 5673518"/>
              <a:gd name="connsiteX583" fmla="*/ 5159343 w 8040940"/>
              <a:gd name="connsiteY583" fmla="*/ 262046 h 5673518"/>
              <a:gd name="connsiteX584" fmla="*/ 5172684 w 8040940"/>
              <a:gd name="connsiteY584" fmla="*/ 262046 h 5673518"/>
              <a:gd name="connsiteX585" fmla="*/ 5203371 w 8040940"/>
              <a:gd name="connsiteY585" fmla="*/ 254040 h 5673518"/>
              <a:gd name="connsiteX586" fmla="*/ 5240728 w 8040940"/>
              <a:gd name="connsiteY586" fmla="*/ 258044 h 5673518"/>
              <a:gd name="connsiteX587" fmla="*/ 5259407 w 8040940"/>
              <a:gd name="connsiteY587" fmla="*/ 238031 h 5673518"/>
              <a:gd name="connsiteX588" fmla="*/ 5299432 w 8040940"/>
              <a:gd name="connsiteY588" fmla="*/ 192668 h 5673518"/>
              <a:gd name="connsiteX589" fmla="*/ 5316777 w 8040940"/>
              <a:gd name="connsiteY589" fmla="*/ 177992 h 5673518"/>
              <a:gd name="connsiteX590" fmla="*/ 5332787 w 8040940"/>
              <a:gd name="connsiteY590" fmla="*/ 160647 h 5673518"/>
              <a:gd name="connsiteX591" fmla="*/ 5366142 w 8040940"/>
              <a:gd name="connsiteY591" fmla="*/ 163316 h 5673518"/>
              <a:gd name="connsiteX592" fmla="*/ 5399497 w 8040940"/>
              <a:gd name="connsiteY592" fmla="*/ 167318 h 5673518"/>
              <a:gd name="connsiteX593" fmla="*/ 5420843 w 8040940"/>
              <a:gd name="connsiteY593" fmla="*/ 129961 h 5673518"/>
              <a:gd name="connsiteX594" fmla="*/ 5430183 w 8040940"/>
              <a:gd name="connsiteY594" fmla="*/ 121956 h 5673518"/>
              <a:gd name="connsiteX595" fmla="*/ 5431518 w 8040940"/>
              <a:gd name="connsiteY595" fmla="*/ 155311 h 5673518"/>
              <a:gd name="connsiteX596" fmla="*/ 5428849 w 8040940"/>
              <a:gd name="connsiteY596" fmla="*/ 180660 h 5673518"/>
              <a:gd name="connsiteX597" fmla="*/ 5439522 w 8040940"/>
              <a:gd name="connsiteY597" fmla="*/ 171321 h 5673518"/>
              <a:gd name="connsiteX598" fmla="*/ 5456867 w 8040940"/>
              <a:gd name="connsiteY598" fmla="*/ 157979 h 5673518"/>
              <a:gd name="connsiteX599" fmla="*/ 5472877 w 8040940"/>
              <a:gd name="connsiteY599" fmla="*/ 179326 h 5673518"/>
              <a:gd name="connsiteX600" fmla="*/ 5470209 w 8040940"/>
              <a:gd name="connsiteY600" fmla="*/ 203341 h 5673518"/>
              <a:gd name="connsiteX601" fmla="*/ 5480882 w 8040940"/>
              <a:gd name="connsiteY601" fmla="*/ 184663 h 5673518"/>
              <a:gd name="connsiteX602" fmla="*/ 5499561 w 8040940"/>
              <a:gd name="connsiteY602" fmla="*/ 168653 h 5673518"/>
              <a:gd name="connsiteX603" fmla="*/ 5518240 w 8040940"/>
              <a:gd name="connsiteY603" fmla="*/ 152642 h 5673518"/>
              <a:gd name="connsiteX604" fmla="*/ 5518240 w 8040940"/>
              <a:gd name="connsiteY604" fmla="*/ 129961 h 5673518"/>
              <a:gd name="connsiteX605" fmla="*/ 5515571 w 8040940"/>
              <a:gd name="connsiteY605" fmla="*/ 125958 h 5673518"/>
              <a:gd name="connsiteX606" fmla="*/ 5527579 w 8040940"/>
              <a:gd name="connsiteY606" fmla="*/ 117954 h 5673518"/>
              <a:gd name="connsiteX607" fmla="*/ 5592954 w 8040940"/>
              <a:gd name="connsiteY607" fmla="*/ 104612 h 5673518"/>
              <a:gd name="connsiteX608" fmla="*/ 5612967 w 8040940"/>
              <a:gd name="connsiteY608" fmla="*/ 120621 h 5673518"/>
              <a:gd name="connsiteX609" fmla="*/ 5595623 w 8040940"/>
              <a:gd name="connsiteY609" fmla="*/ 117954 h 5673518"/>
              <a:gd name="connsiteX610" fmla="*/ 5600959 w 8040940"/>
              <a:gd name="connsiteY610" fmla="*/ 149974 h 5673518"/>
              <a:gd name="connsiteX611" fmla="*/ 5606296 w 8040940"/>
              <a:gd name="connsiteY611" fmla="*/ 206010 h 5673518"/>
              <a:gd name="connsiteX612" fmla="*/ 5608965 w 8040940"/>
              <a:gd name="connsiteY612" fmla="*/ 258044 h 5673518"/>
              <a:gd name="connsiteX613" fmla="*/ 5623640 w 8040940"/>
              <a:gd name="connsiteY613" fmla="*/ 314079 h 5673518"/>
              <a:gd name="connsiteX614" fmla="*/ 5630311 w 8040940"/>
              <a:gd name="connsiteY614" fmla="*/ 410141 h 5673518"/>
              <a:gd name="connsiteX615" fmla="*/ 5631646 w 8040940"/>
              <a:gd name="connsiteY615" fmla="*/ 463508 h 5673518"/>
              <a:gd name="connsiteX616" fmla="*/ 5646322 w 8040940"/>
              <a:gd name="connsiteY616" fmla="*/ 478185 h 5673518"/>
              <a:gd name="connsiteX617" fmla="*/ 5663666 w 8040940"/>
              <a:gd name="connsiteY617" fmla="*/ 492861 h 5673518"/>
              <a:gd name="connsiteX618" fmla="*/ 5675674 w 8040940"/>
              <a:gd name="connsiteY618" fmla="*/ 504869 h 5673518"/>
              <a:gd name="connsiteX619" fmla="*/ 5683679 w 8040940"/>
              <a:gd name="connsiteY619" fmla="*/ 483521 h 5673518"/>
              <a:gd name="connsiteX620" fmla="*/ 5719702 w 8040940"/>
              <a:gd name="connsiteY620" fmla="*/ 452835 h 5673518"/>
              <a:gd name="connsiteX621" fmla="*/ 5759728 w 8040940"/>
              <a:gd name="connsiteY621" fmla="*/ 436824 h 5673518"/>
              <a:gd name="connsiteX622" fmla="*/ 5739715 w 8040940"/>
              <a:gd name="connsiteY622" fmla="*/ 471514 h 5673518"/>
              <a:gd name="connsiteX623" fmla="*/ 5729042 w 8040940"/>
              <a:gd name="connsiteY623" fmla="*/ 526215 h 5673518"/>
              <a:gd name="connsiteX624" fmla="*/ 5755725 w 8040940"/>
              <a:gd name="connsiteY624" fmla="*/ 524881 h 5673518"/>
              <a:gd name="connsiteX625" fmla="*/ 5745052 w 8040940"/>
              <a:gd name="connsiteY625" fmla="*/ 503534 h 5673518"/>
              <a:gd name="connsiteX626" fmla="*/ 5781075 w 8040940"/>
              <a:gd name="connsiteY626" fmla="*/ 456837 h 5673518"/>
              <a:gd name="connsiteX627" fmla="*/ 5810427 w 8040940"/>
              <a:gd name="connsiteY627" fmla="*/ 440827 h 5673518"/>
              <a:gd name="connsiteX628" fmla="*/ 5805091 w 8040940"/>
              <a:gd name="connsiteY628" fmla="*/ 439493 h 5673518"/>
              <a:gd name="connsiteX629" fmla="*/ 5794416 w 8040940"/>
              <a:gd name="connsiteY629" fmla="*/ 424817 h 5673518"/>
              <a:gd name="connsiteX630" fmla="*/ 5822435 w 8040940"/>
              <a:gd name="connsiteY630" fmla="*/ 424817 h 5673518"/>
              <a:gd name="connsiteX631" fmla="*/ 5842448 w 8040940"/>
              <a:gd name="connsiteY631" fmla="*/ 416812 h 5673518"/>
              <a:gd name="connsiteX632" fmla="*/ 5847784 w 8040940"/>
              <a:gd name="connsiteY632" fmla="*/ 407472 h 5673518"/>
              <a:gd name="connsiteX633" fmla="*/ 5877136 w 8040940"/>
              <a:gd name="connsiteY633" fmla="*/ 422149 h 5673518"/>
              <a:gd name="connsiteX634" fmla="*/ 5877136 w 8040940"/>
              <a:gd name="connsiteY634" fmla="*/ 403470 h 5673518"/>
              <a:gd name="connsiteX635" fmla="*/ 5890478 w 8040940"/>
              <a:gd name="connsiteY635" fmla="*/ 391462 h 5673518"/>
              <a:gd name="connsiteX636" fmla="*/ 5897149 w 8040940"/>
              <a:gd name="connsiteY636" fmla="*/ 398133 h 5673518"/>
              <a:gd name="connsiteX637" fmla="*/ 5899818 w 8040940"/>
              <a:gd name="connsiteY637" fmla="*/ 412809 h 5673518"/>
              <a:gd name="connsiteX638" fmla="*/ 5917162 w 8040940"/>
              <a:gd name="connsiteY638" fmla="*/ 427485 h 5673518"/>
              <a:gd name="connsiteX639" fmla="*/ 5961190 w 8040940"/>
              <a:gd name="connsiteY639" fmla="*/ 412809 h 5673518"/>
              <a:gd name="connsiteX640" fmla="*/ 5977201 w 8040940"/>
              <a:gd name="connsiteY640" fmla="*/ 408807 h 5673518"/>
              <a:gd name="connsiteX641" fmla="*/ 5998548 w 8040940"/>
              <a:gd name="connsiteY641" fmla="*/ 402136 h 5673518"/>
              <a:gd name="connsiteX642" fmla="*/ 6022563 w 8040940"/>
              <a:gd name="connsiteY642" fmla="*/ 395465 h 5673518"/>
              <a:gd name="connsiteX643" fmla="*/ 6053250 w 8040940"/>
              <a:gd name="connsiteY643" fmla="*/ 390128 h 5673518"/>
              <a:gd name="connsiteX644" fmla="*/ 6083936 w 8040940"/>
              <a:gd name="connsiteY644" fmla="*/ 399467 h 5673518"/>
              <a:gd name="connsiteX645" fmla="*/ 6059921 w 8040940"/>
              <a:gd name="connsiteY645" fmla="*/ 408807 h 5673518"/>
              <a:gd name="connsiteX646" fmla="*/ 6055918 w 8040940"/>
              <a:gd name="connsiteY646" fmla="*/ 414143 h 5673518"/>
              <a:gd name="connsiteX647" fmla="*/ 6050581 w 8040940"/>
              <a:gd name="connsiteY647" fmla="*/ 418146 h 5673518"/>
              <a:gd name="connsiteX648" fmla="*/ 6031903 w 8040940"/>
              <a:gd name="connsiteY648" fmla="*/ 418146 h 5673518"/>
              <a:gd name="connsiteX649" fmla="*/ 6059921 w 8040940"/>
              <a:gd name="connsiteY649" fmla="*/ 431488 h 5673518"/>
              <a:gd name="connsiteX650" fmla="*/ 6077265 w 8040940"/>
              <a:gd name="connsiteY650" fmla="*/ 435491 h 5673518"/>
              <a:gd name="connsiteX651" fmla="*/ 6081267 w 8040940"/>
              <a:gd name="connsiteY651" fmla="*/ 450166 h 5673518"/>
              <a:gd name="connsiteX652" fmla="*/ 6098612 w 8040940"/>
              <a:gd name="connsiteY652" fmla="*/ 408807 h 5673518"/>
              <a:gd name="connsiteX653" fmla="*/ 6107951 w 8040940"/>
              <a:gd name="connsiteY653" fmla="*/ 386125 h 5673518"/>
              <a:gd name="connsiteX654" fmla="*/ 6125296 w 8040940"/>
              <a:gd name="connsiteY654" fmla="*/ 352771 h 5673518"/>
              <a:gd name="connsiteX655" fmla="*/ 6131967 w 8040940"/>
              <a:gd name="connsiteY655" fmla="*/ 334092 h 5673518"/>
              <a:gd name="connsiteX656" fmla="*/ 6135970 w 8040940"/>
              <a:gd name="connsiteY656" fmla="*/ 346100 h 5673518"/>
              <a:gd name="connsiteX657" fmla="*/ 6169324 w 8040940"/>
              <a:gd name="connsiteY657" fmla="*/ 364779 h 5673518"/>
              <a:gd name="connsiteX658" fmla="*/ 6179998 w 8040940"/>
              <a:gd name="connsiteY658" fmla="*/ 370115 h 5673518"/>
              <a:gd name="connsiteX659" fmla="*/ 6193339 w 8040940"/>
              <a:gd name="connsiteY659" fmla="*/ 360775 h 5673518"/>
              <a:gd name="connsiteX660" fmla="*/ 6209350 w 8040940"/>
              <a:gd name="connsiteY660" fmla="*/ 352771 h 5673518"/>
              <a:gd name="connsiteX661" fmla="*/ 6208015 w 8040940"/>
              <a:gd name="connsiteY661" fmla="*/ 367446 h 5673518"/>
              <a:gd name="connsiteX662" fmla="*/ 6210684 w 8040940"/>
              <a:gd name="connsiteY662" fmla="*/ 379454 h 5673518"/>
              <a:gd name="connsiteX663" fmla="*/ 6237368 w 8040940"/>
              <a:gd name="connsiteY663" fmla="*/ 366113 h 5673518"/>
              <a:gd name="connsiteX664" fmla="*/ 6264051 w 8040940"/>
              <a:gd name="connsiteY664" fmla="*/ 359442 h 5673518"/>
              <a:gd name="connsiteX665" fmla="*/ 6281396 w 8040940"/>
              <a:gd name="connsiteY665" fmla="*/ 358108 h 5673518"/>
              <a:gd name="connsiteX666" fmla="*/ 6296072 w 8040940"/>
              <a:gd name="connsiteY666" fmla="*/ 376786 h 5673518"/>
              <a:gd name="connsiteX667" fmla="*/ 6313417 w 8040940"/>
              <a:gd name="connsiteY667" fmla="*/ 396799 h 5673518"/>
              <a:gd name="connsiteX668" fmla="*/ 6326758 w 8040940"/>
              <a:gd name="connsiteY668" fmla="*/ 398133 h 5673518"/>
              <a:gd name="connsiteX669" fmla="*/ 6336098 w 8040940"/>
              <a:gd name="connsiteY669" fmla="*/ 398133 h 5673518"/>
              <a:gd name="connsiteX670" fmla="*/ 6332096 w 8040940"/>
              <a:gd name="connsiteY670" fmla="*/ 384792 h 5673518"/>
              <a:gd name="connsiteX671" fmla="*/ 6333429 w 8040940"/>
              <a:gd name="connsiteY671" fmla="*/ 374117 h 5673518"/>
              <a:gd name="connsiteX672" fmla="*/ 6369453 w 8040940"/>
              <a:gd name="connsiteY672" fmla="*/ 382123 h 5673518"/>
              <a:gd name="connsiteX673" fmla="*/ 6397470 w 8040940"/>
              <a:gd name="connsiteY673" fmla="*/ 383457 h 5673518"/>
              <a:gd name="connsiteX674" fmla="*/ 6416149 w 8040940"/>
              <a:gd name="connsiteY674" fmla="*/ 366113 h 5673518"/>
              <a:gd name="connsiteX675" fmla="*/ 6424154 w 8040940"/>
              <a:gd name="connsiteY675" fmla="*/ 378121 h 5673518"/>
              <a:gd name="connsiteX676" fmla="*/ 6440165 w 8040940"/>
              <a:gd name="connsiteY676" fmla="*/ 398133 h 5673518"/>
              <a:gd name="connsiteX677" fmla="*/ 6462846 w 8040940"/>
              <a:gd name="connsiteY677" fmla="*/ 407472 h 5673518"/>
              <a:gd name="connsiteX678" fmla="*/ 6478856 w 8040940"/>
              <a:gd name="connsiteY678" fmla="*/ 398133 h 5673518"/>
              <a:gd name="connsiteX679" fmla="*/ 6509543 w 8040940"/>
              <a:gd name="connsiteY679" fmla="*/ 392796 h 5673518"/>
              <a:gd name="connsiteX680" fmla="*/ 6560242 w 8040940"/>
              <a:gd name="connsiteY680" fmla="*/ 392796 h 5673518"/>
              <a:gd name="connsiteX681" fmla="*/ 6612275 w 8040940"/>
              <a:gd name="connsiteY681" fmla="*/ 390128 h 5673518"/>
              <a:gd name="connsiteX682" fmla="*/ 6610941 w 8040940"/>
              <a:gd name="connsiteY682" fmla="*/ 399467 h 5673518"/>
              <a:gd name="connsiteX683" fmla="*/ 6632288 w 8040940"/>
              <a:gd name="connsiteY683" fmla="*/ 428820 h 5673518"/>
              <a:gd name="connsiteX684" fmla="*/ 6652301 w 8040940"/>
              <a:gd name="connsiteY684" fmla="*/ 454169 h 5673518"/>
              <a:gd name="connsiteX685" fmla="*/ 6662974 w 8040940"/>
              <a:gd name="connsiteY685" fmla="*/ 475516 h 5673518"/>
              <a:gd name="connsiteX686" fmla="*/ 6689658 w 8040940"/>
              <a:gd name="connsiteY686" fmla="*/ 500865 h 5673518"/>
              <a:gd name="connsiteX687" fmla="*/ 6701665 w 8040940"/>
              <a:gd name="connsiteY687" fmla="*/ 524881 h 5673518"/>
              <a:gd name="connsiteX688" fmla="*/ 6680319 w 8040940"/>
              <a:gd name="connsiteY688" fmla="*/ 515542 h 5673518"/>
              <a:gd name="connsiteX689" fmla="*/ 6672314 w 8040940"/>
              <a:gd name="connsiteY689" fmla="*/ 518210 h 5673518"/>
              <a:gd name="connsiteX690" fmla="*/ 6697663 w 8040940"/>
              <a:gd name="connsiteY690" fmla="*/ 591591 h 5673518"/>
              <a:gd name="connsiteX691" fmla="*/ 6725681 w 8040940"/>
              <a:gd name="connsiteY691" fmla="*/ 612938 h 5673518"/>
              <a:gd name="connsiteX692" fmla="*/ 6720344 w 8040940"/>
              <a:gd name="connsiteY692" fmla="*/ 575580 h 5673518"/>
              <a:gd name="connsiteX693" fmla="*/ 6757702 w 8040940"/>
              <a:gd name="connsiteY693" fmla="*/ 606267 h 5673518"/>
              <a:gd name="connsiteX694" fmla="*/ 6769710 w 8040940"/>
              <a:gd name="connsiteY694" fmla="*/ 608935 h 5673518"/>
              <a:gd name="connsiteX695" fmla="*/ 6785720 w 8040940"/>
              <a:gd name="connsiteY695" fmla="*/ 619609 h 5673518"/>
              <a:gd name="connsiteX696" fmla="*/ 6777714 w 8040940"/>
              <a:gd name="connsiteY696" fmla="*/ 654297 h 5673518"/>
              <a:gd name="connsiteX697" fmla="*/ 6767041 w 8040940"/>
              <a:gd name="connsiteY697" fmla="*/ 686318 h 5673518"/>
              <a:gd name="connsiteX698" fmla="*/ 6756368 w 8040940"/>
              <a:gd name="connsiteY698" fmla="*/ 696991 h 5673518"/>
              <a:gd name="connsiteX699" fmla="*/ 6745694 w 8040940"/>
              <a:gd name="connsiteY699" fmla="*/ 667639 h 5673518"/>
              <a:gd name="connsiteX700" fmla="*/ 6736355 w 8040940"/>
              <a:gd name="connsiteY700" fmla="*/ 652963 h 5673518"/>
              <a:gd name="connsiteX701" fmla="*/ 6729684 w 8040940"/>
              <a:gd name="connsiteY701" fmla="*/ 695658 h 5673518"/>
              <a:gd name="connsiteX702" fmla="*/ 6720344 w 8040940"/>
              <a:gd name="connsiteY702" fmla="*/ 750359 h 5673518"/>
              <a:gd name="connsiteX703" fmla="*/ 6732352 w 8040940"/>
              <a:gd name="connsiteY703" fmla="*/ 777043 h 5673518"/>
              <a:gd name="connsiteX704" fmla="*/ 6765707 w 8040940"/>
              <a:gd name="connsiteY704" fmla="*/ 805061 h 5673518"/>
              <a:gd name="connsiteX705" fmla="*/ 6784385 w 8040940"/>
              <a:gd name="connsiteY705" fmla="*/ 826408 h 5673518"/>
              <a:gd name="connsiteX706" fmla="*/ 6772378 w 8040940"/>
              <a:gd name="connsiteY706" fmla="*/ 831745 h 5673518"/>
              <a:gd name="connsiteX707" fmla="*/ 6747028 w 8040940"/>
              <a:gd name="connsiteY707" fmla="*/ 837081 h 5673518"/>
              <a:gd name="connsiteX708" fmla="*/ 6767041 w 8040940"/>
              <a:gd name="connsiteY708" fmla="*/ 839750 h 5673518"/>
              <a:gd name="connsiteX709" fmla="*/ 6799062 w 8040940"/>
              <a:gd name="connsiteY709" fmla="*/ 861097 h 5673518"/>
              <a:gd name="connsiteX710" fmla="*/ 6769710 w 8040940"/>
              <a:gd name="connsiteY710" fmla="*/ 862431 h 5673518"/>
              <a:gd name="connsiteX711" fmla="*/ 6749697 w 8040940"/>
              <a:gd name="connsiteY711" fmla="*/ 866434 h 5673518"/>
              <a:gd name="connsiteX712" fmla="*/ 6737689 w 8040940"/>
              <a:gd name="connsiteY712" fmla="*/ 883778 h 5673518"/>
              <a:gd name="connsiteX713" fmla="*/ 6729684 w 8040940"/>
              <a:gd name="connsiteY713" fmla="*/ 889115 h 5673518"/>
              <a:gd name="connsiteX714" fmla="*/ 6712340 w 8040940"/>
              <a:gd name="connsiteY714" fmla="*/ 902457 h 5673518"/>
              <a:gd name="connsiteX715" fmla="*/ 6694994 w 8040940"/>
              <a:gd name="connsiteY715" fmla="*/ 915799 h 5673518"/>
              <a:gd name="connsiteX716" fmla="*/ 6685656 w 8040940"/>
              <a:gd name="connsiteY716" fmla="*/ 921135 h 5673518"/>
              <a:gd name="connsiteX717" fmla="*/ 6684321 w 8040940"/>
              <a:gd name="connsiteY717" fmla="*/ 930475 h 5673518"/>
              <a:gd name="connsiteX718" fmla="*/ 6690992 w 8040940"/>
              <a:gd name="connsiteY718" fmla="*/ 942483 h 5673518"/>
              <a:gd name="connsiteX719" fmla="*/ 6673648 w 8040940"/>
              <a:gd name="connsiteY719" fmla="*/ 941148 h 5673518"/>
              <a:gd name="connsiteX720" fmla="*/ 6661640 w 8040940"/>
              <a:gd name="connsiteY720" fmla="*/ 943816 h 5673518"/>
              <a:gd name="connsiteX721" fmla="*/ 6650966 w 8040940"/>
              <a:gd name="connsiteY721" fmla="*/ 962495 h 5673518"/>
              <a:gd name="connsiteX722" fmla="*/ 6656303 w 8040940"/>
              <a:gd name="connsiteY722" fmla="*/ 981174 h 5673518"/>
              <a:gd name="connsiteX723" fmla="*/ 6676316 w 8040940"/>
              <a:gd name="connsiteY723" fmla="*/ 1066562 h 5673518"/>
              <a:gd name="connsiteX724" fmla="*/ 6649632 w 8040940"/>
              <a:gd name="connsiteY724" fmla="*/ 1115927 h 5673518"/>
              <a:gd name="connsiteX725" fmla="*/ 6669645 w 8040940"/>
              <a:gd name="connsiteY725" fmla="*/ 1121263 h 5673518"/>
              <a:gd name="connsiteX726" fmla="*/ 6665643 w 8040940"/>
              <a:gd name="connsiteY726" fmla="*/ 1155953 h 5673518"/>
              <a:gd name="connsiteX727" fmla="*/ 6634956 w 8040940"/>
              <a:gd name="connsiteY727" fmla="*/ 1174631 h 5673518"/>
              <a:gd name="connsiteX728" fmla="*/ 6620280 w 8040940"/>
              <a:gd name="connsiteY728" fmla="*/ 1182637 h 5673518"/>
              <a:gd name="connsiteX729" fmla="*/ 6612275 w 8040940"/>
              <a:gd name="connsiteY729" fmla="*/ 1202650 h 5673518"/>
              <a:gd name="connsiteX730" fmla="*/ 6618946 w 8040940"/>
              <a:gd name="connsiteY730" fmla="*/ 1218660 h 5673518"/>
              <a:gd name="connsiteX731" fmla="*/ 6628285 w 8040940"/>
              <a:gd name="connsiteY731" fmla="*/ 1233336 h 5673518"/>
              <a:gd name="connsiteX732" fmla="*/ 6626951 w 8040940"/>
              <a:gd name="connsiteY732" fmla="*/ 1256017 h 5673518"/>
              <a:gd name="connsiteX733" fmla="*/ 6608272 w 8040940"/>
              <a:gd name="connsiteY733" fmla="*/ 1264022 h 5673518"/>
              <a:gd name="connsiteX734" fmla="*/ 6593596 w 8040940"/>
              <a:gd name="connsiteY734" fmla="*/ 1250680 h 5673518"/>
              <a:gd name="connsiteX735" fmla="*/ 6570915 w 8040940"/>
              <a:gd name="connsiteY735" fmla="*/ 1310719 h 5673518"/>
              <a:gd name="connsiteX736" fmla="*/ 6554905 w 8040940"/>
              <a:gd name="connsiteY736" fmla="*/ 1326729 h 5673518"/>
              <a:gd name="connsiteX737" fmla="*/ 6524218 w 8040940"/>
              <a:gd name="connsiteY737" fmla="*/ 1312053 h 5673518"/>
              <a:gd name="connsiteX738" fmla="*/ 6509543 w 8040940"/>
              <a:gd name="connsiteY738" fmla="*/ 1298711 h 5673518"/>
              <a:gd name="connsiteX739" fmla="*/ 6489530 w 8040940"/>
              <a:gd name="connsiteY739" fmla="*/ 1282701 h 5673518"/>
              <a:gd name="connsiteX740" fmla="*/ 6484193 w 8040940"/>
              <a:gd name="connsiteY740" fmla="*/ 1268024 h 5673518"/>
              <a:gd name="connsiteX741" fmla="*/ 6490864 w 8040940"/>
              <a:gd name="connsiteY741" fmla="*/ 1248011 h 5673518"/>
              <a:gd name="connsiteX742" fmla="*/ 6461511 w 8040940"/>
              <a:gd name="connsiteY742" fmla="*/ 1282701 h 5673518"/>
              <a:gd name="connsiteX743" fmla="*/ 6452173 w 8040940"/>
              <a:gd name="connsiteY743" fmla="*/ 1316056 h 5673518"/>
              <a:gd name="connsiteX744" fmla="*/ 6457509 w 8040940"/>
              <a:gd name="connsiteY744" fmla="*/ 1341405 h 5673518"/>
              <a:gd name="connsiteX745" fmla="*/ 6465514 w 8040940"/>
              <a:gd name="connsiteY745" fmla="*/ 1372092 h 5673518"/>
              <a:gd name="connsiteX746" fmla="*/ 6464180 w 8040940"/>
              <a:gd name="connsiteY746" fmla="*/ 1390770 h 5673518"/>
              <a:gd name="connsiteX747" fmla="*/ 6454840 w 8040940"/>
              <a:gd name="connsiteY747" fmla="*/ 1418788 h 5673518"/>
              <a:gd name="connsiteX748" fmla="*/ 6441498 w 8040940"/>
              <a:gd name="connsiteY748" fmla="*/ 1425459 h 5673518"/>
              <a:gd name="connsiteX749" fmla="*/ 6408144 w 8040940"/>
              <a:gd name="connsiteY749" fmla="*/ 1426793 h 5673518"/>
              <a:gd name="connsiteX750" fmla="*/ 6396136 w 8040940"/>
              <a:gd name="connsiteY750" fmla="*/ 1401443 h 5673518"/>
              <a:gd name="connsiteX751" fmla="*/ 6368118 w 8040940"/>
              <a:gd name="connsiteY751" fmla="*/ 1421456 h 5673518"/>
              <a:gd name="connsiteX752" fmla="*/ 6377457 w 8040940"/>
              <a:gd name="connsiteY752" fmla="*/ 1441469 h 5673518"/>
              <a:gd name="connsiteX753" fmla="*/ 6405476 w 8040940"/>
              <a:gd name="connsiteY753" fmla="*/ 1458814 h 5673518"/>
              <a:gd name="connsiteX754" fmla="*/ 6401473 w 8040940"/>
              <a:gd name="connsiteY754" fmla="*/ 1472156 h 5673518"/>
              <a:gd name="connsiteX755" fmla="*/ 6386797 w 8040940"/>
              <a:gd name="connsiteY755" fmla="*/ 1494837 h 5673518"/>
              <a:gd name="connsiteX756" fmla="*/ 6374789 w 8040940"/>
              <a:gd name="connsiteY756" fmla="*/ 1512182 h 5673518"/>
              <a:gd name="connsiteX757" fmla="*/ 6369453 w 8040940"/>
              <a:gd name="connsiteY757" fmla="*/ 1528191 h 5673518"/>
              <a:gd name="connsiteX758" fmla="*/ 6390799 w 8040940"/>
              <a:gd name="connsiteY758" fmla="*/ 1538865 h 5673518"/>
              <a:gd name="connsiteX759" fmla="*/ 6398805 w 8040940"/>
              <a:gd name="connsiteY759" fmla="*/ 1532194 h 5673518"/>
              <a:gd name="connsiteX760" fmla="*/ 6396136 w 8040940"/>
              <a:gd name="connsiteY760" fmla="*/ 1554875 h 5673518"/>
              <a:gd name="connsiteX761" fmla="*/ 6398805 w 8040940"/>
              <a:gd name="connsiteY761" fmla="*/ 1584227 h 5673518"/>
              <a:gd name="connsiteX762" fmla="*/ 6417483 w 8040940"/>
              <a:gd name="connsiteY762" fmla="*/ 1576223 h 5673518"/>
              <a:gd name="connsiteX763" fmla="*/ 6426823 w 8040940"/>
              <a:gd name="connsiteY763" fmla="*/ 1564215 h 5673518"/>
              <a:gd name="connsiteX764" fmla="*/ 6453506 w 8040940"/>
              <a:gd name="connsiteY764" fmla="*/ 1572220 h 5673518"/>
              <a:gd name="connsiteX765" fmla="*/ 6460177 w 8040940"/>
              <a:gd name="connsiteY765" fmla="*/ 1598904 h 5673518"/>
              <a:gd name="connsiteX766" fmla="*/ 6450838 w 8040940"/>
              <a:gd name="connsiteY766" fmla="*/ 1605575 h 5673518"/>
              <a:gd name="connsiteX767" fmla="*/ 6422820 w 8040940"/>
              <a:gd name="connsiteY767" fmla="*/ 1606909 h 5673518"/>
              <a:gd name="connsiteX768" fmla="*/ 6392134 w 8040940"/>
              <a:gd name="connsiteY768" fmla="*/ 1628255 h 5673518"/>
              <a:gd name="connsiteX769" fmla="*/ 6384128 w 8040940"/>
              <a:gd name="connsiteY769" fmla="*/ 1648268 h 5673518"/>
              <a:gd name="connsiteX770" fmla="*/ 6358779 w 8040940"/>
              <a:gd name="connsiteY770" fmla="*/ 1710975 h 5673518"/>
              <a:gd name="connsiteX771" fmla="*/ 6310748 w 8040940"/>
              <a:gd name="connsiteY771" fmla="*/ 1771014 h 5673518"/>
              <a:gd name="connsiteX772" fmla="*/ 6034571 w 8040940"/>
              <a:gd name="connsiteY772" fmla="*/ 2092554 h 5673518"/>
              <a:gd name="connsiteX773" fmla="*/ 5875803 w 8040940"/>
              <a:gd name="connsiteY773" fmla="*/ 2287345 h 5673518"/>
              <a:gd name="connsiteX774" fmla="*/ 5895815 w 8040940"/>
              <a:gd name="connsiteY774" fmla="*/ 2274004 h 5673518"/>
              <a:gd name="connsiteX775" fmla="*/ 5999882 w 8040940"/>
              <a:gd name="connsiteY775" fmla="*/ 2193952 h 5673518"/>
              <a:gd name="connsiteX776" fmla="*/ 6149311 w 8040940"/>
              <a:gd name="connsiteY776" fmla="*/ 2087217 h 5673518"/>
              <a:gd name="connsiteX777" fmla="*/ 6284064 w 8040940"/>
              <a:gd name="connsiteY777" fmla="*/ 1996492 h 5673518"/>
              <a:gd name="connsiteX778" fmla="*/ 6300075 w 8040940"/>
              <a:gd name="connsiteY778" fmla="*/ 1984484 h 5673518"/>
              <a:gd name="connsiteX779" fmla="*/ 6428157 w 8040940"/>
              <a:gd name="connsiteY779" fmla="*/ 1885755 h 5673518"/>
              <a:gd name="connsiteX780" fmla="*/ 6456175 w 8040940"/>
              <a:gd name="connsiteY780" fmla="*/ 1867076 h 5673518"/>
              <a:gd name="connsiteX781" fmla="*/ 6565579 w 8040940"/>
              <a:gd name="connsiteY781" fmla="*/ 1795029 h 5673518"/>
              <a:gd name="connsiteX782" fmla="*/ 6584257 w 8040940"/>
              <a:gd name="connsiteY782" fmla="*/ 1777685 h 5673518"/>
              <a:gd name="connsiteX783" fmla="*/ 6606938 w 8040940"/>
              <a:gd name="connsiteY783" fmla="*/ 1756338 h 5673518"/>
              <a:gd name="connsiteX784" fmla="*/ 6672314 w 8040940"/>
              <a:gd name="connsiteY784" fmla="*/ 1716312 h 5673518"/>
              <a:gd name="connsiteX785" fmla="*/ 6740357 w 8040940"/>
              <a:gd name="connsiteY785" fmla="*/ 1668281 h 5673518"/>
              <a:gd name="connsiteX786" fmla="*/ 6767041 w 8040940"/>
              <a:gd name="connsiteY786" fmla="*/ 1649603 h 5673518"/>
              <a:gd name="connsiteX787" fmla="*/ 6792391 w 8040940"/>
              <a:gd name="connsiteY787" fmla="*/ 1630924 h 5673518"/>
              <a:gd name="connsiteX788" fmla="*/ 6893789 w 8040940"/>
              <a:gd name="connsiteY788" fmla="*/ 1553541 h 5673518"/>
              <a:gd name="connsiteX789" fmla="*/ 6936483 w 8040940"/>
              <a:gd name="connsiteY789" fmla="*/ 1520186 h 5673518"/>
              <a:gd name="connsiteX790" fmla="*/ 6979177 w 8040940"/>
              <a:gd name="connsiteY790" fmla="*/ 1485498 h 5673518"/>
              <a:gd name="connsiteX791" fmla="*/ 7027208 w 8040940"/>
              <a:gd name="connsiteY791" fmla="*/ 1457479 h 5673518"/>
              <a:gd name="connsiteX792" fmla="*/ 7076573 w 8040940"/>
              <a:gd name="connsiteY792" fmla="*/ 1426793 h 5673518"/>
              <a:gd name="connsiteX793" fmla="*/ 7291377 w 8040940"/>
              <a:gd name="connsiteY793" fmla="*/ 1289372 h 5673518"/>
              <a:gd name="connsiteX794" fmla="*/ 7347413 w 8040940"/>
              <a:gd name="connsiteY794" fmla="*/ 1265357 h 5673518"/>
              <a:gd name="connsiteX795" fmla="*/ 7416791 w 8040940"/>
              <a:gd name="connsiteY795" fmla="*/ 1226665 h 5673518"/>
              <a:gd name="connsiteX796" fmla="*/ 7586234 w 8040940"/>
              <a:gd name="connsiteY796" fmla="*/ 1189308 h 5673518"/>
              <a:gd name="connsiteX797" fmla="*/ 7635598 w 8040940"/>
              <a:gd name="connsiteY797" fmla="*/ 1187973 h 5673518"/>
              <a:gd name="connsiteX798" fmla="*/ 7759678 w 8040940"/>
              <a:gd name="connsiteY798" fmla="*/ 1171963 h 5673518"/>
              <a:gd name="connsiteX799" fmla="*/ 7829056 w 8040940"/>
              <a:gd name="connsiteY799" fmla="*/ 1191976 h 5673518"/>
              <a:gd name="connsiteX800" fmla="*/ 7954470 w 8040940"/>
              <a:gd name="connsiteY800" fmla="*/ 1258686 h 5673518"/>
              <a:gd name="connsiteX801" fmla="*/ 8021179 w 8040940"/>
              <a:gd name="connsiteY801" fmla="*/ 1388101 h 5673518"/>
              <a:gd name="connsiteX802" fmla="*/ 8023847 w 8040940"/>
              <a:gd name="connsiteY802" fmla="*/ 1398776 h 5673518"/>
              <a:gd name="connsiteX803" fmla="*/ 8035855 w 8040940"/>
              <a:gd name="connsiteY803" fmla="*/ 1465485 h 5673518"/>
              <a:gd name="connsiteX804" fmla="*/ 8038524 w 8040940"/>
              <a:gd name="connsiteY804" fmla="*/ 1530860 h 5673518"/>
              <a:gd name="connsiteX805" fmla="*/ 8038524 w 8040940"/>
              <a:gd name="connsiteY805" fmla="*/ 1530860 h 5673518"/>
              <a:gd name="connsiteX806" fmla="*/ 194823 w 8040940"/>
              <a:gd name="connsiteY806" fmla="*/ 4287296 h 5673518"/>
              <a:gd name="connsiteX807" fmla="*/ 154797 w 8040940"/>
              <a:gd name="connsiteY807" fmla="*/ 4295301 h 5673518"/>
              <a:gd name="connsiteX808" fmla="*/ 120108 w 8040940"/>
              <a:gd name="connsiteY808" fmla="*/ 4320650 h 5673518"/>
              <a:gd name="connsiteX809" fmla="*/ 94759 w 8040940"/>
              <a:gd name="connsiteY809" fmla="*/ 4335326 h 5673518"/>
              <a:gd name="connsiteX810" fmla="*/ 125445 w 8040940"/>
              <a:gd name="connsiteY810" fmla="*/ 4329989 h 5673518"/>
              <a:gd name="connsiteX811" fmla="*/ 157466 w 8040940"/>
              <a:gd name="connsiteY811" fmla="*/ 4327321 h 5673518"/>
              <a:gd name="connsiteX812" fmla="*/ 162802 w 8040940"/>
              <a:gd name="connsiteY812" fmla="*/ 4324653 h 5673518"/>
              <a:gd name="connsiteX813" fmla="*/ 174810 w 8040940"/>
              <a:gd name="connsiteY813" fmla="*/ 4317982 h 5673518"/>
              <a:gd name="connsiteX814" fmla="*/ 194823 w 8040940"/>
              <a:gd name="connsiteY814" fmla="*/ 4287296 h 5673518"/>
              <a:gd name="connsiteX815" fmla="*/ 194823 w 8040940"/>
              <a:gd name="connsiteY815" fmla="*/ 4287296 h 5673518"/>
              <a:gd name="connsiteX816" fmla="*/ 205497 w 8040940"/>
              <a:gd name="connsiteY816" fmla="*/ 4356673 h 5673518"/>
              <a:gd name="connsiteX817" fmla="*/ 186818 w 8040940"/>
              <a:gd name="connsiteY817" fmla="*/ 4358008 h 5673518"/>
              <a:gd name="connsiteX818" fmla="*/ 185484 w 8040940"/>
              <a:gd name="connsiteY818" fmla="*/ 4368681 h 5673518"/>
              <a:gd name="connsiteX819" fmla="*/ 204162 w 8040940"/>
              <a:gd name="connsiteY819" fmla="*/ 4367347 h 5673518"/>
              <a:gd name="connsiteX820" fmla="*/ 205497 w 8040940"/>
              <a:gd name="connsiteY820" fmla="*/ 4356673 h 5673518"/>
              <a:gd name="connsiteX821" fmla="*/ 205497 w 8040940"/>
              <a:gd name="connsiteY821" fmla="*/ 4356673 h 5673518"/>
              <a:gd name="connsiteX822" fmla="*/ 233514 w 8040940"/>
              <a:gd name="connsiteY822" fmla="*/ 4288630 h 5673518"/>
              <a:gd name="connsiteX823" fmla="*/ 221507 w 8040940"/>
              <a:gd name="connsiteY823" fmla="*/ 4283293 h 5673518"/>
              <a:gd name="connsiteX824" fmla="*/ 218839 w 8040940"/>
              <a:gd name="connsiteY824" fmla="*/ 4304640 h 5673518"/>
              <a:gd name="connsiteX825" fmla="*/ 230846 w 8040940"/>
              <a:gd name="connsiteY825" fmla="*/ 4309976 h 5673518"/>
              <a:gd name="connsiteX826" fmla="*/ 233514 w 8040940"/>
              <a:gd name="connsiteY826" fmla="*/ 4288630 h 5673518"/>
              <a:gd name="connsiteX827" fmla="*/ 233514 w 8040940"/>
              <a:gd name="connsiteY827" fmla="*/ 4288630 h 5673518"/>
              <a:gd name="connsiteX828" fmla="*/ 354926 w 8040940"/>
              <a:gd name="connsiteY828" fmla="*/ 4778277 h 5673518"/>
              <a:gd name="connsiteX829" fmla="*/ 369602 w 8040940"/>
              <a:gd name="connsiteY829" fmla="*/ 4794288 h 5673518"/>
              <a:gd name="connsiteX830" fmla="*/ 370936 w 8040940"/>
              <a:gd name="connsiteY830" fmla="*/ 4782280 h 5673518"/>
              <a:gd name="connsiteX831" fmla="*/ 368268 w 8040940"/>
              <a:gd name="connsiteY831" fmla="*/ 4764935 h 5673518"/>
              <a:gd name="connsiteX832" fmla="*/ 362931 w 8040940"/>
              <a:gd name="connsiteY832" fmla="*/ 4739585 h 5673518"/>
              <a:gd name="connsiteX833" fmla="*/ 338916 w 8040940"/>
              <a:gd name="connsiteY833" fmla="*/ 4730246 h 5673518"/>
              <a:gd name="connsiteX834" fmla="*/ 344252 w 8040940"/>
              <a:gd name="connsiteY834" fmla="*/ 4748925 h 5673518"/>
              <a:gd name="connsiteX835" fmla="*/ 354926 w 8040940"/>
              <a:gd name="connsiteY835" fmla="*/ 4778277 h 5673518"/>
              <a:gd name="connsiteX836" fmla="*/ 354926 w 8040940"/>
              <a:gd name="connsiteY836" fmla="*/ 4778277 h 5673518"/>
              <a:gd name="connsiteX837" fmla="*/ 312232 w 8040940"/>
              <a:gd name="connsiteY837" fmla="*/ 4859663 h 5673518"/>
              <a:gd name="connsiteX838" fmla="*/ 329576 w 8040940"/>
              <a:gd name="connsiteY838" fmla="*/ 4870336 h 5673518"/>
              <a:gd name="connsiteX839" fmla="*/ 346920 w 8040940"/>
              <a:gd name="connsiteY839" fmla="*/ 4875673 h 5673518"/>
              <a:gd name="connsiteX840" fmla="*/ 346920 w 8040940"/>
              <a:gd name="connsiteY840" fmla="*/ 4859663 h 5673518"/>
              <a:gd name="connsiteX841" fmla="*/ 324239 w 8040940"/>
              <a:gd name="connsiteY841" fmla="*/ 4835647 h 5673518"/>
              <a:gd name="connsiteX842" fmla="*/ 312232 w 8040940"/>
              <a:gd name="connsiteY842" fmla="*/ 4859663 h 5673518"/>
              <a:gd name="connsiteX843" fmla="*/ 312232 w 8040940"/>
              <a:gd name="connsiteY843" fmla="*/ 4859663 h 5673518"/>
              <a:gd name="connsiteX844" fmla="*/ 337581 w 8040940"/>
              <a:gd name="connsiteY844" fmla="*/ 4664871 h 5673518"/>
              <a:gd name="connsiteX845" fmla="*/ 325574 w 8040940"/>
              <a:gd name="connsiteY845" fmla="*/ 4651529 h 5673518"/>
              <a:gd name="connsiteX846" fmla="*/ 330910 w 8040940"/>
              <a:gd name="connsiteY846" fmla="*/ 4667540 h 5673518"/>
              <a:gd name="connsiteX847" fmla="*/ 337581 w 8040940"/>
              <a:gd name="connsiteY847" fmla="*/ 4664871 h 5673518"/>
              <a:gd name="connsiteX848" fmla="*/ 337581 w 8040940"/>
              <a:gd name="connsiteY848" fmla="*/ 4664871 h 5673518"/>
              <a:gd name="connsiteX849" fmla="*/ 353591 w 8040940"/>
              <a:gd name="connsiteY849" fmla="*/ 4088501 h 5673518"/>
              <a:gd name="connsiteX850" fmla="*/ 342918 w 8040940"/>
              <a:gd name="connsiteY850" fmla="*/ 4096506 h 5673518"/>
              <a:gd name="connsiteX851" fmla="*/ 345587 w 8040940"/>
              <a:gd name="connsiteY851" fmla="*/ 4104512 h 5673518"/>
              <a:gd name="connsiteX852" fmla="*/ 353591 w 8040940"/>
              <a:gd name="connsiteY852" fmla="*/ 4088501 h 5673518"/>
              <a:gd name="connsiteX853" fmla="*/ 353591 w 8040940"/>
              <a:gd name="connsiteY853" fmla="*/ 4088501 h 5673518"/>
              <a:gd name="connsiteX854" fmla="*/ 374939 w 8040940"/>
              <a:gd name="connsiteY854" fmla="*/ 4620843 h 5673518"/>
              <a:gd name="connsiteX855" fmla="*/ 354926 w 8040940"/>
              <a:gd name="connsiteY855" fmla="*/ 4627514 h 5673518"/>
              <a:gd name="connsiteX856" fmla="*/ 356260 w 8040940"/>
              <a:gd name="connsiteY856" fmla="*/ 4644858 h 5673518"/>
              <a:gd name="connsiteX857" fmla="*/ 376273 w 8040940"/>
              <a:gd name="connsiteY857" fmla="*/ 4638187 h 5673518"/>
              <a:gd name="connsiteX858" fmla="*/ 374939 w 8040940"/>
              <a:gd name="connsiteY858" fmla="*/ 4620843 h 5673518"/>
              <a:gd name="connsiteX859" fmla="*/ 374939 w 8040940"/>
              <a:gd name="connsiteY859" fmla="*/ 4620843 h 5673518"/>
              <a:gd name="connsiteX860" fmla="*/ 445651 w 8040940"/>
              <a:gd name="connsiteY860" fmla="*/ 4386025 h 5673518"/>
              <a:gd name="connsiteX861" fmla="*/ 425638 w 8040940"/>
              <a:gd name="connsiteY861" fmla="*/ 4392696 h 5673518"/>
              <a:gd name="connsiteX862" fmla="*/ 436311 w 8040940"/>
              <a:gd name="connsiteY862" fmla="*/ 4402036 h 5673518"/>
              <a:gd name="connsiteX863" fmla="*/ 456324 w 8040940"/>
              <a:gd name="connsiteY863" fmla="*/ 4395365 h 5673518"/>
              <a:gd name="connsiteX864" fmla="*/ 445651 w 8040940"/>
              <a:gd name="connsiteY864" fmla="*/ 4386025 h 5673518"/>
              <a:gd name="connsiteX865" fmla="*/ 445651 w 8040940"/>
              <a:gd name="connsiteY865" fmla="*/ 4386025 h 5673518"/>
              <a:gd name="connsiteX866" fmla="*/ 535041 w 8040940"/>
              <a:gd name="connsiteY866" fmla="*/ 3794979 h 5673518"/>
              <a:gd name="connsiteX867" fmla="*/ 513694 w 8040940"/>
              <a:gd name="connsiteY867" fmla="*/ 3793646 h 5673518"/>
              <a:gd name="connsiteX868" fmla="*/ 508357 w 8040940"/>
              <a:gd name="connsiteY868" fmla="*/ 3810990 h 5673518"/>
              <a:gd name="connsiteX869" fmla="*/ 503021 w 8040940"/>
              <a:gd name="connsiteY869" fmla="*/ 3839008 h 5673518"/>
              <a:gd name="connsiteX870" fmla="*/ 501687 w 8040940"/>
              <a:gd name="connsiteY870" fmla="*/ 3855018 h 5673518"/>
              <a:gd name="connsiteX871" fmla="*/ 535041 w 8040940"/>
              <a:gd name="connsiteY871" fmla="*/ 3794979 h 5673518"/>
              <a:gd name="connsiteX872" fmla="*/ 535041 w 8040940"/>
              <a:gd name="connsiteY872" fmla="*/ 3794979 h 5673518"/>
              <a:gd name="connsiteX873" fmla="*/ 539044 w 8040940"/>
              <a:gd name="connsiteY873" fmla="*/ 4754262 h 5673518"/>
              <a:gd name="connsiteX874" fmla="*/ 544381 w 8040940"/>
              <a:gd name="connsiteY874" fmla="*/ 4786282 h 5673518"/>
              <a:gd name="connsiteX875" fmla="*/ 549717 w 8040940"/>
              <a:gd name="connsiteY875" fmla="*/ 4763601 h 5673518"/>
              <a:gd name="connsiteX876" fmla="*/ 539044 w 8040940"/>
              <a:gd name="connsiteY876" fmla="*/ 4754262 h 5673518"/>
              <a:gd name="connsiteX877" fmla="*/ 539044 w 8040940"/>
              <a:gd name="connsiteY877" fmla="*/ 4754262 h 5673518"/>
              <a:gd name="connsiteX878" fmla="*/ 577736 w 8040940"/>
              <a:gd name="connsiteY878" fmla="*/ 3794979 h 5673518"/>
              <a:gd name="connsiteX879" fmla="*/ 551052 w 8040940"/>
              <a:gd name="connsiteY879" fmla="*/ 3828334 h 5673518"/>
              <a:gd name="connsiteX880" fmla="*/ 556388 w 8040940"/>
              <a:gd name="connsiteY880" fmla="*/ 3844345 h 5673518"/>
              <a:gd name="connsiteX881" fmla="*/ 583072 w 8040940"/>
              <a:gd name="connsiteY881" fmla="*/ 3810990 h 5673518"/>
              <a:gd name="connsiteX882" fmla="*/ 577736 w 8040940"/>
              <a:gd name="connsiteY882" fmla="*/ 3794979 h 5673518"/>
              <a:gd name="connsiteX883" fmla="*/ 577736 w 8040940"/>
              <a:gd name="connsiteY883" fmla="*/ 3794979 h 5673518"/>
              <a:gd name="connsiteX884" fmla="*/ 620429 w 8040940"/>
              <a:gd name="connsiteY884" fmla="*/ 5362652 h 5673518"/>
              <a:gd name="connsiteX885" fmla="*/ 628435 w 8040940"/>
              <a:gd name="connsiteY885" fmla="*/ 5355981 h 5673518"/>
              <a:gd name="connsiteX886" fmla="*/ 624432 w 8040940"/>
              <a:gd name="connsiteY886" fmla="*/ 5342639 h 5673518"/>
              <a:gd name="connsiteX887" fmla="*/ 616427 w 8040940"/>
              <a:gd name="connsiteY887" fmla="*/ 5349310 h 5673518"/>
              <a:gd name="connsiteX888" fmla="*/ 620429 w 8040940"/>
              <a:gd name="connsiteY888" fmla="*/ 5362652 h 5673518"/>
              <a:gd name="connsiteX889" fmla="*/ 620429 w 8040940"/>
              <a:gd name="connsiteY889" fmla="*/ 5362652 h 5673518"/>
              <a:gd name="connsiteX890" fmla="*/ 601751 w 8040940"/>
              <a:gd name="connsiteY890" fmla="*/ 5331966 h 5673518"/>
              <a:gd name="connsiteX891" fmla="*/ 607087 w 8040940"/>
              <a:gd name="connsiteY891" fmla="*/ 5331966 h 5673518"/>
              <a:gd name="connsiteX892" fmla="*/ 612425 w 8040940"/>
              <a:gd name="connsiteY892" fmla="*/ 5310618 h 5673518"/>
              <a:gd name="connsiteX893" fmla="*/ 611090 w 8040940"/>
              <a:gd name="connsiteY893" fmla="*/ 5302614 h 5673518"/>
              <a:gd name="connsiteX894" fmla="*/ 601751 w 8040940"/>
              <a:gd name="connsiteY894" fmla="*/ 5331966 h 5673518"/>
              <a:gd name="connsiteX895" fmla="*/ 601751 w 8040940"/>
              <a:gd name="connsiteY895" fmla="*/ 5331966 h 5673518"/>
              <a:gd name="connsiteX896" fmla="*/ 611090 w 8040940"/>
              <a:gd name="connsiteY896" fmla="*/ 4207244 h 5673518"/>
              <a:gd name="connsiteX897" fmla="*/ 613758 w 8040940"/>
              <a:gd name="connsiteY897" fmla="*/ 4215249 h 5673518"/>
              <a:gd name="connsiteX898" fmla="*/ 621764 w 8040940"/>
              <a:gd name="connsiteY898" fmla="*/ 4197905 h 5673518"/>
              <a:gd name="connsiteX899" fmla="*/ 611090 w 8040940"/>
              <a:gd name="connsiteY899" fmla="*/ 4207244 h 5673518"/>
              <a:gd name="connsiteX900" fmla="*/ 611090 w 8040940"/>
              <a:gd name="connsiteY900" fmla="*/ 4207244 h 5673518"/>
              <a:gd name="connsiteX901" fmla="*/ 635105 w 8040940"/>
              <a:gd name="connsiteY901" fmla="*/ 3666898 h 5673518"/>
              <a:gd name="connsiteX902" fmla="*/ 621764 w 8040940"/>
              <a:gd name="connsiteY902" fmla="*/ 3672234 h 5673518"/>
              <a:gd name="connsiteX903" fmla="*/ 628435 w 8040940"/>
              <a:gd name="connsiteY903" fmla="*/ 3680239 h 5673518"/>
              <a:gd name="connsiteX904" fmla="*/ 641776 w 8040940"/>
              <a:gd name="connsiteY904" fmla="*/ 3674902 h 5673518"/>
              <a:gd name="connsiteX905" fmla="*/ 635105 w 8040940"/>
              <a:gd name="connsiteY905" fmla="*/ 3666898 h 5673518"/>
              <a:gd name="connsiteX906" fmla="*/ 635105 w 8040940"/>
              <a:gd name="connsiteY906" fmla="*/ 3666898 h 5673518"/>
              <a:gd name="connsiteX907" fmla="*/ 713823 w 8040940"/>
              <a:gd name="connsiteY907" fmla="*/ 5472056 h 5673518"/>
              <a:gd name="connsiteX908" fmla="*/ 727164 w 8040940"/>
              <a:gd name="connsiteY908" fmla="*/ 5466719 h 5673518"/>
              <a:gd name="connsiteX909" fmla="*/ 720494 w 8040940"/>
              <a:gd name="connsiteY909" fmla="*/ 5458714 h 5673518"/>
              <a:gd name="connsiteX910" fmla="*/ 707152 w 8040940"/>
              <a:gd name="connsiteY910" fmla="*/ 5464050 h 5673518"/>
              <a:gd name="connsiteX911" fmla="*/ 713823 w 8040940"/>
              <a:gd name="connsiteY911" fmla="*/ 5472056 h 5673518"/>
              <a:gd name="connsiteX912" fmla="*/ 713823 w 8040940"/>
              <a:gd name="connsiteY912" fmla="*/ 5472056 h 5673518"/>
              <a:gd name="connsiteX913" fmla="*/ 719160 w 8040940"/>
              <a:gd name="connsiteY913" fmla="*/ 3630874 h 5673518"/>
              <a:gd name="connsiteX914" fmla="*/ 703149 w 8040940"/>
              <a:gd name="connsiteY914" fmla="*/ 3640214 h 5673518"/>
              <a:gd name="connsiteX915" fmla="*/ 707152 w 8040940"/>
              <a:gd name="connsiteY915" fmla="*/ 3652221 h 5673518"/>
              <a:gd name="connsiteX916" fmla="*/ 723162 w 8040940"/>
              <a:gd name="connsiteY916" fmla="*/ 3642881 h 5673518"/>
              <a:gd name="connsiteX917" fmla="*/ 719160 w 8040940"/>
              <a:gd name="connsiteY917" fmla="*/ 3630874 h 5673518"/>
              <a:gd name="connsiteX918" fmla="*/ 719160 w 8040940"/>
              <a:gd name="connsiteY918" fmla="*/ 3630874 h 5673518"/>
              <a:gd name="connsiteX919" fmla="*/ 708486 w 8040940"/>
              <a:gd name="connsiteY919" fmla="*/ 3697584 h 5673518"/>
              <a:gd name="connsiteX920" fmla="*/ 715157 w 8040940"/>
              <a:gd name="connsiteY920" fmla="*/ 3700252 h 5673518"/>
              <a:gd name="connsiteX921" fmla="*/ 724496 w 8040940"/>
              <a:gd name="connsiteY921" fmla="*/ 3705589 h 5673518"/>
              <a:gd name="connsiteX922" fmla="*/ 696478 w 8040940"/>
              <a:gd name="connsiteY922" fmla="*/ 3728270 h 5673518"/>
              <a:gd name="connsiteX923" fmla="*/ 669795 w 8040940"/>
              <a:gd name="connsiteY923" fmla="*/ 3748283 h 5673518"/>
              <a:gd name="connsiteX924" fmla="*/ 695144 w 8040940"/>
              <a:gd name="connsiteY924" fmla="*/ 3765627 h 5673518"/>
              <a:gd name="connsiteX925" fmla="*/ 725831 w 8040940"/>
              <a:gd name="connsiteY925" fmla="*/ 3758956 h 5673518"/>
              <a:gd name="connsiteX926" fmla="*/ 743175 w 8040940"/>
              <a:gd name="connsiteY926" fmla="*/ 3750951 h 5673518"/>
              <a:gd name="connsiteX927" fmla="*/ 757851 w 8040940"/>
              <a:gd name="connsiteY927" fmla="*/ 3754954 h 5673518"/>
              <a:gd name="connsiteX928" fmla="*/ 760519 w 8040940"/>
              <a:gd name="connsiteY928" fmla="*/ 3732272 h 5673518"/>
              <a:gd name="connsiteX929" fmla="*/ 708486 w 8040940"/>
              <a:gd name="connsiteY929" fmla="*/ 3697584 h 5673518"/>
              <a:gd name="connsiteX930" fmla="*/ 708486 w 8040940"/>
              <a:gd name="connsiteY930" fmla="*/ 3697584 h 5673518"/>
              <a:gd name="connsiteX931" fmla="*/ 768524 w 8040940"/>
              <a:gd name="connsiteY931" fmla="*/ 3640214 h 5673518"/>
              <a:gd name="connsiteX932" fmla="*/ 748512 w 8040940"/>
              <a:gd name="connsiteY932" fmla="*/ 3660227 h 5673518"/>
              <a:gd name="connsiteX933" fmla="*/ 752514 w 8040940"/>
              <a:gd name="connsiteY933" fmla="*/ 3670900 h 5673518"/>
              <a:gd name="connsiteX934" fmla="*/ 768524 w 8040940"/>
              <a:gd name="connsiteY934" fmla="*/ 3640214 h 5673518"/>
              <a:gd name="connsiteX935" fmla="*/ 768524 w 8040940"/>
              <a:gd name="connsiteY935" fmla="*/ 3640214 h 5673518"/>
              <a:gd name="connsiteX936" fmla="*/ 797877 w 8040940"/>
              <a:gd name="connsiteY936" fmla="*/ 3658892 h 5673518"/>
              <a:gd name="connsiteX937" fmla="*/ 788537 w 8040940"/>
              <a:gd name="connsiteY937" fmla="*/ 3677571 h 5673518"/>
              <a:gd name="connsiteX938" fmla="*/ 797877 w 8040940"/>
              <a:gd name="connsiteY938" fmla="*/ 3689578 h 5673518"/>
              <a:gd name="connsiteX939" fmla="*/ 797877 w 8040940"/>
              <a:gd name="connsiteY939" fmla="*/ 3658892 h 5673518"/>
              <a:gd name="connsiteX940" fmla="*/ 797877 w 8040940"/>
              <a:gd name="connsiteY940" fmla="*/ 3658892 h 5673518"/>
              <a:gd name="connsiteX941" fmla="*/ 816555 w 8040940"/>
              <a:gd name="connsiteY941" fmla="*/ 3800316 h 5673518"/>
              <a:gd name="connsiteX942" fmla="*/ 791206 w 8040940"/>
              <a:gd name="connsiteY942" fmla="*/ 3778969 h 5673518"/>
              <a:gd name="connsiteX943" fmla="*/ 797877 w 8040940"/>
              <a:gd name="connsiteY943" fmla="*/ 3806987 h 5673518"/>
              <a:gd name="connsiteX944" fmla="*/ 816555 w 8040940"/>
              <a:gd name="connsiteY944" fmla="*/ 3800316 h 5673518"/>
              <a:gd name="connsiteX945" fmla="*/ 816555 w 8040940"/>
              <a:gd name="connsiteY945" fmla="*/ 3800316 h 5673518"/>
              <a:gd name="connsiteX946" fmla="*/ 871257 w 8040940"/>
              <a:gd name="connsiteY946" fmla="*/ 3673569 h 5673518"/>
              <a:gd name="connsiteX947" fmla="*/ 837902 w 8040940"/>
              <a:gd name="connsiteY947" fmla="*/ 3697584 h 5673518"/>
              <a:gd name="connsiteX948" fmla="*/ 845908 w 8040940"/>
              <a:gd name="connsiteY948" fmla="*/ 3710926 h 5673518"/>
              <a:gd name="connsiteX949" fmla="*/ 856581 w 8040940"/>
              <a:gd name="connsiteY949" fmla="*/ 3721599 h 5673518"/>
              <a:gd name="connsiteX950" fmla="*/ 857915 w 8040940"/>
              <a:gd name="connsiteY950" fmla="*/ 3698918 h 5673518"/>
              <a:gd name="connsiteX951" fmla="*/ 863252 w 8040940"/>
              <a:gd name="connsiteY951" fmla="*/ 3682907 h 5673518"/>
              <a:gd name="connsiteX952" fmla="*/ 871257 w 8040940"/>
              <a:gd name="connsiteY952" fmla="*/ 3673569 h 5673518"/>
              <a:gd name="connsiteX953" fmla="*/ 871257 w 8040940"/>
              <a:gd name="connsiteY953" fmla="*/ 3673569 h 5673518"/>
              <a:gd name="connsiteX954" fmla="*/ 897941 w 8040940"/>
              <a:gd name="connsiteY954" fmla="*/ 3678905 h 5673518"/>
              <a:gd name="connsiteX955" fmla="*/ 887267 w 8040940"/>
              <a:gd name="connsiteY955" fmla="*/ 3686910 h 5673518"/>
              <a:gd name="connsiteX956" fmla="*/ 889936 w 8040940"/>
              <a:gd name="connsiteY956" fmla="*/ 3694915 h 5673518"/>
              <a:gd name="connsiteX957" fmla="*/ 897941 w 8040940"/>
              <a:gd name="connsiteY957" fmla="*/ 3678905 h 5673518"/>
              <a:gd name="connsiteX958" fmla="*/ 897941 w 8040940"/>
              <a:gd name="connsiteY958" fmla="*/ 3678905 h 5673518"/>
              <a:gd name="connsiteX959" fmla="*/ 908614 w 8040940"/>
              <a:gd name="connsiteY959" fmla="*/ 3769629 h 5673518"/>
              <a:gd name="connsiteX960" fmla="*/ 908614 w 8040940"/>
              <a:gd name="connsiteY960" fmla="*/ 3785640 h 5673518"/>
              <a:gd name="connsiteX961" fmla="*/ 921956 w 8040940"/>
              <a:gd name="connsiteY961" fmla="*/ 3777635 h 5673518"/>
              <a:gd name="connsiteX962" fmla="*/ 921956 w 8040940"/>
              <a:gd name="connsiteY962" fmla="*/ 3761625 h 5673518"/>
              <a:gd name="connsiteX963" fmla="*/ 908614 w 8040940"/>
              <a:gd name="connsiteY963" fmla="*/ 3769629 h 5673518"/>
              <a:gd name="connsiteX964" fmla="*/ 908614 w 8040940"/>
              <a:gd name="connsiteY964" fmla="*/ 3769629 h 5673518"/>
              <a:gd name="connsiteX965" fmla="*/ 915285 w 8040940"/>
              <a:gd name="connsiteY965" fmla="*/ 3693581 h 5673518"/>
              <a:gd name="connsiteX966" fmla="*/ 923291 w 8040940"/>
              <a:gd name="connsiteY966" fmla="*/ 3720265 h 5673518"/>
              <a:gd name="connsiteX967" fmla="*/ 943303 w 8040940"/>
              <a:gd name="connsiteY967" fmla="*/ 3722933 h 5673518"/>
              <a:gd name="connsiteX968" fmla="*/ 935298 w 8040940"/>
              <a:gd name="connsiteY968" fmla="*/ 3696249 h 5673518"/>
              <a:gd name="connsiteX969" fmla="*/ 915285 w 8040940"/>
              <a:gd name="connsiteY969" fmla="*/ 3693581 h 5673518"/>
              <a:gd name="connsiteX970" fmla="*/ 915285 w 8040940"/>
              <a:gd name="connsiteY970" fmla="*/ 3693581 h 5673518"/>
              <a:gd name="connsiteX971" fmla="*/ 924625 w 8040940"/>
              <a:gd name="connsiteY971" fmla="*/ 3654890 h 5673518"/>
              <a:gd name="connsiteX972" fmla="*/ 952643 w 8040940"/>
              <a:gd name="connsiteY972" fmla="*/ 3648219 h 5673518"/>
              <a:gd name="connsiteX973" fmla="*/ 931296 w 8040940"/>
              <a:gd name="connsiteY973" fmla="*/ 3634877 h 5673518"/>
              <a:gd name="connsiteX974" fmla="*/ 924625 w 8040940"/>
              <a:gd name="connsiteY974" fmla="*/ 3654890 h 5673518"/>
              <a:gd name="connsiteX975" fmla="*/ 924625 w 8040940"/>
              <a:gd name="connsiteY975" fmla="*/ 3654890 h 5673518"/>
              <a:gd name="connsiteX976" fmla="*/ 965985 w 8040940"/>
              <a:gd name="connsiteY976" fmla="*/ 3537481 h 5673518"/>
              <a:gd name="connsiteX977" fmla="*/ 959314 w 8040940"/>
              <a:gd name="connsiteY977" fmla="*/ 3529475 h 5673518"/>
              <a:gd name="connsiteX978" fmla="*/ 943303 w 8040940"/>
              <a:gd name="connsiteY978" fmla="*/ 3538815 h 5673518"/>
              <a:gd name="connsiteX979" fmla="*/ 949974 w 8040940"/>
              <a:gd name="connsiteY979" fmla="*/ 3546821 h 5673518"/>
              <a:gd name="connsiteX980" fmla="*/ 965985 w 8040940"/>
              <a:gd name="connsiteY980" fmla="*/ 3537481 h 5673518"/>
              <a:gd name="connsiteX981" fmla="*/ 965985 w 8040940"/>
              <a:gd name="connsiteY981" fmla="*/ 3537481 h 5673518"/>
              <a:gd name="connsiteX982" fmla="*/ 960648 w 8040940"/>
              <a:gd name="connsiteY982" fmla="*/ 3670900 h 5673518"/>
              <a:gd name="connsiteX983" fmla="*/ 947306 w 8040940"/>
              <a:gd name="connsiteY983" fmla="*/ 3674902 h 5673518"/>
              <a:gd name="connsiteX984" fmla="*/ 951309 w 8040940"/>
              <a:gd name="connsiteY984" fmla="*/ 3688244 h 5673518"/>
              <a:gd name="connsiteX985" fmla="*/ 964650 w 8040940"/>
              <a:gd name="connsiteY985" fmla="*/ 3684242 h 5673518"/>
              <a:gd name="connsiteX986" fmla="*/ 960648 w 8040940"/>
              <a:gd name="connsiteY986" fmla="*/ 3670900 h 5673518"/>
              <a:gd name="connsiteX987" fmla="*/ 960648 w 8040940"/>
              <a:gd name="connsiteY987" fmla="*/ 3670900 h 5673518"/>
              <a:gd name="connsiteX988" fmla="*/ 1048704 w 8040940"/>
              <a:gd name="connsiteY988" fmla="*/ 3658892 h 5673518"/>
              <a:gd name="connsiteX989" fmla="*/ 1043368 w 8040940"/>
              <a:gd name="connsiteY989" fmla="*/ 3640214 h 5673518"/>
              <a:gd name="connsiteX990" fmla="*/ 1031360 w 8040940"/>
              <a:gd name="connsiteY990" fmla="*/ 3625537 h 5673518"/>
              <a:gd name="connsiteX991" fmla="*/ 1023355 w 8040940"/>
              <a:gd name="connsiteY991" fmla="*/ 3646885 h 5673518"/>
              <a:gd name="connsiteX992" fmla="*/ 1018018 w 8040940"/>
              <a:gd name="connsiteY992" fmla="*/ 3669565 h 5673518"/>
              <a:gd name="connsiteX993" fmla="*/ 1006010 w 8040940"/>
              <a:gd name="connsiteY993" fmla="*/ 3676236 h 5673518"/>
              <a:gd name="connsiteX994" fmla="*/ 1010013 w 8040940"/>
              <a:gd name="connsiteY994" fmla="*/ 3693581 h 5673518"/>
              <a:gd name="connsiteX995" fmla="*/ 1031360 w 8040940"/>
              <a:gd name="connsiteY995" fmla="*/ 3696249 h 5673518"/>
              <a:gd name="connsiteX996" fmla="*/ 1048704 w 8040940"/>
              <a:gd name="connsiteY996" fmla="*/ 3658892 h 5673518"/>
              <a:gd name="connsiteX997" fmla="*/ 1048704 w 8040940"/>
              <a:gd name="connsiteY997" fmla="*/ 3658892 h 5673518"/>
              <a:gd name="connsiteX998" fmla="*/ 1148769 w 8040940"/>
              <a:gd name="connsiteY998" fmla="*/ 3630874 h 5673518"/>
              <a:gd name="connsiteX999" fmla="*/ 1136761 w 8040940"/>
              <a:gd name="connsiteY999" fmla="*/ 3624203 h 5673518"/>
              <a:gd name="connsiteX1000" fmla="*/ 1122085 w 8040940"/>
              <a:gd name="connsiteY1000" fmla="*/ 3653556 h 5673518"/>
              <a:gd name="connsiteX1001" fmla="*/ 1148769 w 8040940"/>
              <a:gd name="connsiteY1001" fmla="*/ 3630874 h 5673518"/>
              <a:gd name="connsiteX1002" fmla="*/ 1148769 w 8040940"/>
              <a:gd name="connsiteY1002" fmla="*/ 3630874 h 5673518"/>
              <a:gd name="connsiteX1003" fmla="*/ 1769167 w 8040940"/>
              <a:gd name="connsiteY1003" fmla="*/ 3357365 h 5673518"/>
              <a:gd name="connsiteX1004" fmla="*/ 1763830 w 8040940"/>
              <a:gd name="connsiteY1004" fmla="*/ 3358699 h 5673518"/>
              <a:gd name="connsiteX1005" fmla="*/ 1751822 w 8040940"/>
              <a:gd name="connsiteY1005" fmla="*/ 3369373 h 5673518"/>
              <a:gd name="connsiteX1006" fmla="*/ 1749154 w 8040940"/>
              <a:gd name="connsiteY1006" fmla="*/ 3373376 h 5673518"/>
              <a:gd name="connsiteX1007" fmla="*/ 1769167 w 8040940"/>
              <a:gd name="connsiteY1007" fmla="*/ 3357365 h 5673518"/>
              <a:gd name="connsiteX1008" fmla="*/ 1769167 w 8040940"/>
              <a:gd name="connsiteY1008" fmla="*/ 3357365 h 5673518"/>
              <a:gd name="connsiteX1009" fmla="*/ 2121393 w 8040940"/>
              <a:gd name="connsiteY1009" fmla="*/ 3015812 h 5673518"/>
              <a:gd name="connsiteX1010" fmla="*/ 2098711 w 8040940"/>
              <a:gd name="connsiteY1010" fmla="*/ 3026487 h 5673518"/>
              <a:gd name="connsiteX1011" fmla="*/ 2089373 w 8040940"/>
              <a:gd name="connsiteY1011" fmla="*/ 3039829 h 5673518"/>
              <a:gd name="connsiteX1012" fmla="*/ 2080033 w 8040940"/>
              <a:gd name="connsiteY1012" fmla="*/ 3045165 h 5673518"/>
              <a:gd name="connsiteX1013" fmla="*/ 2064023 w 8040940"/>
              <a:gd name="connsiteY1013" fmla="*/ 3050502 h 5673518"/>
              <a:gd name="connsiteX1014" fmla="*/ 2061354 w 8040940"/>
              <a:gd name="connsiteY1014" fmla="*/ 3078520 h 5673518"/>
              <a:gd name="connsiteX1015" fmla="*/ 2066691 w 8040940"/>
              <a:gd name="connsiteY1015" fmla="*/ 3075851 h 5673518"/>
              <a:gd name="connsiteX1016" fmla="*/ 2085369 w 8040940"/>
              <a:gd name="connsiteY1016" fmla="*/ 3066512 h 5673518"/>
              <a:gd name="connsiteX1017" fmla="*/ 2112053 w 8040940"/>
              <a:gd name="connsiteY1017" fmla="*/ 3061175 h 5673518"/>
              <a:gd name="connsiteX1018" fmla="*/ 2130732 w 8040940"/>
              <a:gd name="connsiteY1018" fmla="*/ 3034491 h 5673518"/>
              <a:gd name="connsiteX1019" fmla="*/ 2121393 w 8040940"/>
              <a:gd name="connsiteY1019" fmla="*/ 3015812 h 5673518"/>
              <a:gd name="connsiteX1020" fmla="*/ 2121393 w 8040940"/>
              <a:gd name="connsiteY1020" fmla="*/ 3015812 h 5673518"/>
              <a:gd name="connsiteX1021" fmla="*/ 2317519 w 8040940"/>
              <a:gd name="connsiteY1021" fmla="*/ 2942432 h 5673518"/>
              <a:gd name="connsiteX1022" fmla="*/ 2300174 w 8040940"/>
              <a:gd name="connsiteY1022" fmla="*/ 2962445 h 5673518"/>
              <a:gd name="connsiteX1023" fmla="*/ 2321521 w 8040940"/>
              <a:gd name="connsiteY1023" fmla="*/ 2963780 h 5673518"/>
              <a:gd name="connsiteX1024" fmla="*/ 2317519 w 8040940"/>
              <a:gd name="connsiteY1024" fmla="*/ 2942432 h 5673518"/>
              <a:gd name="connsiteX1025" fmla="*/ 2317519 w 8040940"/>
              <a:gd name="connsiteY1025" fmla="*/ 2942432 h 5673518"/>
              <a:gd name="connsiteX1026" fmla="*/ 2377557 w 8040940"/>
              <a:gd name="connsiteY1026" fmla="*/ 2885062 h 5673518"/>
              <a:gd name="connsiteX1027" fmla="*/ 2354876 w 8040940"/>
              <a:gd name="connsiteY1027" fmla="*/ 2909077 h 5673518"/>
              <a:gd name="connsiteX1028" fmla="*/ 2381560 w 8040940"/>
              <a:gd name="connsiteY1028" fmla="*/ 2901073 h 5673518"/>
              <a:gd name="connsiteX1029" fmla="*/ 2377557 w 8040940"/>
              <a:gd name="connsiteY1029" fmla="*/ 2885062 h 5673518"/>
              <a:gd name="connsiteX1030" fmla="*/ 2377557 w 8040940"/>
              <a:gd name="connsiteY1030" fmla="*/ 2885062 h 5673518"/>
              <a:gd name="connsiteX1031" fmla="*/ 2450938 w 8040940"/>
              <a:gd name="connsiteY1031" fmla="*/ 2801008 h 5673518"/>
              <a:gd name="connsiteX1032" fmla="*/ 2426922 w 8040940"/>
              <a:gd name="connsiteY1032" fmla="*/ 2805011 h 5673518"/>
              <a:gd name="connsiteX1033" fmla="*/ 2438930 w 8040940"/>
              <a:gd name="connsiteY1033" fmla="*/ 2818353 h 5673518"/>
              <a:gd name="connsiteX1034" fmla="*/ 2450938 w 8040940"/>
              <a:gd name="connsiteY1034" fmla="*/ 2801008 h 5673518"/>
              <a:gd name="connsiteX1035" fmla="*/ 2450938 w 8040940"/>
              <a:gd name="connsiteY1035" fmla="*/ 2801008 h 5673518"/>
              <a:gd name="connsiteX1036" fmla="*/ 2532323 w 8040940"/>
              <a:gd name="connsiteY1036" fmla="*/ 2731630 h 5673518"/>
              <a:gd name="connsiteX1037" fmla="*/ 2524318 w 8040940"/>
              <a:gd name="connsiteY1037" fmla="*/ 2738301 h 5673518"/>
              <a:gd name="connsiteX1038" fmla="*/ 2528320 w 8040940"/>
              <a:gd name="connsiteY1038" fmla="*/ 2751643 h 5673518"/>
              <a:gd name="connsiteX1039" fmla="*/ 2536326 w 8040940"/>
              <a:gd name="connsiteY1039" fmla="*/ 2744972 h 5673518"/>
              <a:gd name="connsiteX1040" fmla="*/ 2532323 w 8040940"/>
              <a:gd name="connsiteY1040" fmla="*/ 2731630 h 5673518"/>
              <a:gd name="connsiteX1041" fmla="*/ 2532323 w 8040940"/>
              <a:gd name="connsiteY1041" fmla="*/ 2731630 h 5673518"/>
              <a:gd name="connsiteX1042" fmla="*/ 2576352 w 8040940"/>
              <a:gd name="connsiteY1042" fmla="*/ 2702278 h 5673518"/>
              <a:gd name="connsiteX1043" fmla="*/ 2563010 w 8040940"/>
              <a:gd name="connsiteY1043" fmla="*/ 2706281 h 5673518"/>
              <a:gd name="connsiteX1044" fmla="*/ 2567012 w 8040940"/>
              <a:gd name="connsiteY1044" fmla="*/ 2719623 h 5673518"/>
              <a:gd name="connsiteX1045" fmla="*/ 2580354 w 8040940"/>
              <a:gd name="connsiteY1045" fmla="*/ 2715620 h 5673518"/>
              <a:gd name="connsiteX1046" fmla="*/ 2576352 w 8040940"/>
              <a:gd name="connsiteY1046" fmla="*/ 2702278 h 5673518"/>
              <a:gd name="connsiteX1047" fmla="*/ 2576352 w 8040940"/>
              <a:gd name="connsiteY1047" fmla="*/ 2702278 h 5673518"/>
              <a:gd name="connsiteX1048" fmla="*/ 2624382 w 8040940"/>
              <a:gd name="connsiteY1048" fmla="*/ 2631566 h 5673518"/>
              <a:gd name="connsiteX1049" fmla="*/ 2597699 w 8040940"/>
              <a:gd name="connsiteY1049" fmla="*/ 2651579 h 5673518"/>
              <a:gd name="connsiteX1050" fmla="*/ 2616377 w 8040940"/>
              <a:gd name="connsiteY1050" fmla="*/ 2644908 h 5673518"/>
              <a:gd name="connsiteX1051" fmla="*/ 2627051 w 8040940"/>
              <a:gd name="connsiteY1051" fmla="*/ 2646243 h 5673518"/>
              <a:gd name="connsiteX1052" fmla="*/ 2640393 w 8040940"/>
              <a:gd name="connsiteY1052" fmla="*/ 2642239 h 5673518"/>
              <a:gd name="connsiteX1053" fmla="*/ 2624382 w 8040940"/>
              <a:gd name="connsiteY1053" fmla="*/ 2631566 h 5673518"/>
              <a:gd name="connsiteX1054" fmla="*/ 2624382 w 8040940"/>
              <a:gd name="connsiteY1054" fmla="*/ 2631566 h 5673518"/>
              <a:gd name="connsiteX1055" fmla="*/ 2676416 w 8040940"/>
              <a:gd name="connsiteY1055" fmla="*/ 2623561 h 5673518"/>
              <a:gd name="connsiteX1056" fmla="*/ 2655068 w 8040940"/>
              <a:gd name="connsiteY1056" fmla="*/ 2634235 h 5673518"/>
              <a:gd name="connsiteX1057" fmla="*/ 2667077 w 8040940"/>
              <a:gd name="connsiteY1057" fmla="*/ 2651579 h 5673518"/>
              <a:gd name="connsiteX1058" fmla="*/ 2676416 w 8040940"/>
              <a:gd name="connsiteY1058" fmla="*/ 2623561 h 5673518"/>
              <a:gd name="connsiteX1059" fmla="*/ 2676416 w 8040940"/>
              <a:gd name="connsiteY1059" fmla="*/ 2623561 h 5673518"/>
              <a:gd name="connsiteX1060" fmla="*/ 3057994 w 8040940"/>
              <a:gd name="connsiteY1060" fmla="*/ 2236646 h 5673518"/>
              <a:gd name="connsiteX1061" fmla="*/ 3035313 w 8040940"/>
              <a:gd name="connsiteY1061" fmla="*/ 2247320 h 5673518"/>
              <a:gd name="connsiteX1062" fmla="*/ 3039315 w 8040940"/>
              <a:gd name="connsiteY1062" fmla="*/ 2259328 h 5673518"/>
              <a:gd name="connsiteX1063" fmla="*/ 3057994 w 8040940"/>
              <a:gd name="connsiteY1063" fmla="*/ 2236646 h 5673518"/>
              <a:gd name="connsiteX1064" fmla="*/ 3057994 w 8040940"/>
              <a:gd name="connsiteY1064" fmla="*/ 2236646 h 5673518"/>
              <a:gd name="connsiteX1065" fmla="*/ 3090015 w 8040940"/>
              <a:gd name="connsiteY1065" fmla="*/ 2340713 h 5673518"/>
              <a:gd name="connsiteX1066" fmla="*/ 3070002 w 8040940"/>
              <a:gd name="connsiteY1066" fmla="*/ 2346050 h 5673518"/>
              <a:gd name="connsiteX1067" fmla="*/ 3076673 w 8040940"/>
              <a:gd name="connsiteY1067" fmla="*/ 2366063 h 5673518"/>
              <a:gd name="connsiteX1068" fmla="*/ 3096686 w 8040940"/>
              <a:gd name="connsiteY1068" fmla="*/ 2360726 h 5673518"/>
              <a:gd name="connsiteX1069" fmla="*/ 3090015 w 8040940"/>
              <a:gd name="connsiteY1069" fmla="*/ 2340713 h 5673518"/>
              <a:gd name="connsiteX1070" fmla="*/ 3090015 w 8040940"/>
              <a:gd name="connsiteY1070" fmla="*/ 2340713 h 5673518"/>
              <a:gd name="connsiteX1071" fmla="*/ 3194081 w 8040940"/>
              <a:gd name="connsiteY1071" fmla="*/ 2253991 h 5673518"/>
              <a:gd name="connsiteX1072" fmla="*/ 3178071 w 8040940"/>
              <a:gd name="connsiteY1072" fmla="*/ 2267333 h 5673518"/>
              <a:gd name="connsiteX1073" fmla="*/ 3160727 w 8040940"/>
              <a:gd name="connsiteY1073" fmla="*/ 2279341 h 5673518"/>
              <a:gd name="connsiteX1074" fmla="*/ 3144716 w 8040940"/>
              <a:gd name="connsiteY1074" fmla="*/ 2287345 h 5673518"/>
              <a:gd name="connsiteX1075" fmla="*/ 3155390 w 8040940"/>
              <a:gd name="connsiteY1075" fmla="*/ 2310027 h 5673518"/>
              <a:gd name="connsiteX1076" fmla="*/ 3172734 w 8040940"/>
              <a:gd name="connsiteY1076" fmla="*/ 2308692 h 5673518"/>
              <a:gd name="connsiteX1077" fmla="*/ 3183408 w 8040940"/>
              <a:gd name="connsiteY1077" fmla="*/ 2296685 h 5673518"/>
              <a:gd name="connsiteX1078" fmla="*/ 3194081 w 8040940"/>
              <a:gd name="connsiteY1078" fmla="*/ 2253991 h 5673518"/>
              <a:gd name="connsiteX1079" fmla="*/ 3194081 w 8040940"/>
              <a:gd name="connsiteY1079" fmla="*/ 2253991 h 5673518"/>
              <a:gd name="connsiteX1080" fmla="*/ 3380868 w 8040940"/>
              <a:gd name="connsiteY1080" fmla="*/ 2080546 h 5673518"/>
              <a:gd name="connsiteX1081" fmla="*/ 3363524 w 8040940"/>
              <a:gd name="connsiteY1081" fmla="*/ 2096556 h 5673518"/>
              <a:gd name="connsiteX1082" fmla="*/ 3390207 w 8040940"/>
              <a:gd name="connsiteY1082" fmla="*/ 2096556 h 5673518"/>
              <a:gd name="connsiteX1083" fmla="*/ 3380868 w 8040940"/>
              <a:gd name="connsiteY1083" fmla="*/ 2080546 h 5673518"/>
              <a:gd name="connsiteX1084" fmla="*/ 3380868 w 8040940"/>
              <a:gd name="connsiteY1084" fmla="*/ 2080546 h 5673518"/>
              <a:gd name="connsiteX1085" fmla="*/ 3515621 w 8040940"/>
              <a:gd name="connsiteY1085" fmla="*/ 2217967 h 5673518"/>
              <a:gd name="connsiteX1086" fmla="*/ 3507616 w 8040940"/>
              <a:gd name="connsiteY1086" fmla="*/ 2224638 h 5673518"/>
              <a:gd name="connsiteX1087" fmla="*/ 3512952 w 8040940"/>
              <a:gd name="connsiteY1087" fmla="*/ 2237980 h 5673518"/>
              <a:gd name="connsiteX1088" fmla="*/ 3520958 w 8040940"/>
              <a:gd name="connsiteY1088" fmla="*/ 2231309 h 5673518"/>
              <a:gd name="connsiteX1089" fmla="*/ 3515621 w 8040940"/>
              <a:gd name="connsiteY1089" fmla="*/ 2217967 h 5673518"/>
              <a:gd name="connsiteX1090" fmla="*/ 3515621 w 8040940"/>
              <a:gd name="connsiteY1090" fmla="*/ 2217967 h 5673518"/>
              <a:gd name="connsiteX1091" fmla="*/ 4193389 w 8040940"/>
              <a:gd name="connsiteY1091" fmla="*/ 1656274 h 5673518"/>
              <a:gd name="connsiteX1092" fmla="*/ 4210734 w 8040940"/>
              <a:gd name="connsiteY1092" fmla="*/ 1650937 h 5673518"/>
              <a:gd name="connsiteX1093" fmla="*/ 4206731 w 8040940"/>
              <a:gd name="connsiteY1093" fmla="*/ 1637595 h 5673518"/>
              <a:gd name="connsiteX1094" fmla="*/ 4193389 w 8040940"/>
              <a:gd name="connsiteY1094" fmla="*/ 1656274 h 5673518"/>
              <a:gd name="connsiteX1095" fmla="*/ 4193389 w 8040940"/>
              <a:gd name="connsiteY1095" fmla="*/ 1656274 h 5673518"/>
              <a:gd name="connsiteX1096" fmla="*/ 4098662 w 8040940"/>
              <a:gd name="connsiteY1096" fmla="*/ 1785690 h 5673518"/>
              <a:gd name="connsiteX1097" fmla="*/ 4114672 w 8040940"/>
              <a:gd name="connsiteY1097" fmla="*/ 1777685 h 5673518"/>
              <a:gd name="connsiteX1098" fmla="*/ 4113338 w 8040940"/>
              <a:gd name="connsiteY1098" fmla="*/ 1760341 h 5673518"/>
              <a:gd name="connsiteX1099" fmla="*/ 4097328 w 8040940"/>
              <a:gd name="connsiteY1099" fmla="*/ 1768345 h 5673518"/>
              <a:gd name="connsiteX1100" fmla="*/ 4098662 w 8040940"/>
              <a:gd name="connsiteY1100" fmla="*/ 1785690 h 5673518"/>
              <a:gd name="connsiteX1101" fmla="*/ 4098662 w 8040940"/>
              <a:gd name="connsiteY1101" fmla="*/ 1785690 h 5673518"/>
              <a:gd name="connsiteX1102" fmla="*/ 3865179 w 8040940"/>
              <a:gd name="connsiteY1102" fmla="*/ 2020507 h 5673518"/>
              <a:gd name="connsiteX1103" fmla="*/ 3881189 w 8040940"/>
              <a:gd name="connsiteY1103" fmla="*/ 2009834 h 5673518"/>
              <a:gd name="connsiteX1104" fmla="*/ 3906538 w 8040940"/>
              <a:gd name="connsiteY1104" fmla="*/ 1976479 h 5673518"/>
              <a:gd name="connsiteX1105" fmla="*/ 3902536 w 8040940"/>
              <a:gd name="connsiteY1105" fmla="*/ 1961803 h 5673518"/>
              <a:gd name="connsiteX1106" fmla="*/ 3865179 w 8040940"/>
              <a:gd name="connsiteY1106" fmla="*/ 2020507 h 5673518"/>
              <a:gd name="connsiteX1107" fmla="*/ 3865179 w 8040940"/>
              <a:gd name="connsiteY1107" fmla="*/ 2020507 h 5673518"/>
              <a:gd name="connsiteX1108" fmla="*/ 3605012 w 8040940"/>
              <a:gd name="connsiteY1108" fmla="*/ 1995158 h 5673518"/>
              <a:gd name="connsiteX1109" fmla="*/ 3567654 w 8040940"/>
              <a:gd name="connsiteY1109" fmla="*/ 2051194 h 5673518"/>
              <a:gd name="connsiteX1110" fmla="*/ 3641035 w 8040940"/>
              <a:gd name="connsiteY1110" fmla="*/ 1973811 h 5673518"/>
              <a:gd name="connsiteX1111" fmla="*/ 3605012 w 8040940"/>
              <a:gd name="connsiteY1111" fmla="*/ 1995158 h 5673518"/>
              <a:gd name="connsiteX1112" fmla="*/ 3605012 w 8040940"/>
              <a:gd name="connsiteY1112" fmla="*/ 1995158 h 5673518"/>
              <a:gd name="connsiteX1113" fmla="*/ 3733093 w 8040940"/>
              <a:gd name="connsiteY1113" fmla="*/ 1891091 h 5673518"/>
              <a:gd name="connsiteX1114" fmla="*/ 3751772 w 8040940"/>
              <a:gd name="connsiteY1114" fmla="*/ 1875080 h 5673518"/>
              <a:gd name="connsiteX1115" fmla="*/ 3735762 w 8040940"/>
              <a:gd name="connsiteY1115" fmla="*/ 1876415 h 5673518"/>
              <a:gd name="connsiteX1116" fmla="*/ 3733093 w 8040940"/>
              <a:gd name="connsiteY1116" fmla="*/ 1891091 h 5673518"/>
              <a:gd name="connsiteX1117" fmla="*/ 3733093 w 8040940"/>
              <a:gd name="connsiteY1117" fmla="*/ 1891091 h 5673518"/>
              <a:gd name="connsiteX1118" fmla="*/ 3757110 w 8040940"/>
              <a:gd name="connsiteY1118" fmla="*/ 1694965 h 5673518"/>
              <a:gd name="connsiteX1119" fmla="*/ 3738431 w 8040940"/>
              <a:gd name="connsiteY1119" fmla="*/ 1724317 h 5673518"/>
              <a:gd name="connsiteX1120" fmla="*/ 3755775 w 8040940"/>
              <a:gd name="connsiteY1120" fmla="*/ 1722983 h 5673518"/>
              <a:gd name="connsiteX1121" fmla="*/ 3755775 w 8040940"/>
              <a:gd name="connsiteY1121" fmla="*/ 1712310 h 5673518"/>
              <a:gd name="connsiteX1122" fmla="*/ 3757110 w 8040940"/>
              <a:gd name="connsiteY1122" fmla="*/ 1700302 h 5673518"/>
              <a:gd name="connsiteX1123" fmla="*/ 3757110 w 8040940"/>
              <a:gd name="connsiteY1123" fmla="*/ 1694965 h 5673518"/>
              <a:gd name="connsiteX1124" fmla="*/ 3757110 w 8040940"/>
              <a:gd name="connsiteY1124" fmla="*/ 1694965 h 5673518"/>
              <a:gd name="connsiteX1125" fmla="*/ 3767783 w 8040940"/>
              <a:gd name="connsiteY1125" fmla="*/ 1915106 h 5673518"/>
              <a:gd name="connsiteX1126" fmla="*/ 3745102 w 8040940"/>
              <a:gd name="connsiteY1126" fmla="*/ 1957800 h 5673518"/>
              <a:gd name="connsiteX1127" fmla="*/ 3779790 w 8040940"/>
              <a:gd name="connsiteY1127" fmla="*/ 1924446 h 5673518"/>
              <a:gd name="connsiteX1128" fmla="*/ 3767783 w 8040940"/>
              <a:gd name="connsiteY1128" fmla="*/ 1915106 h 5673518"/>
              <a:gd name="connsiteX1129" fmla="*/ 3767783 w 8040940"/>
              <a:gd name="connsiteY1129" fmla="*/ 1915106 h 5673518"/>
              <a:gd name="connsiteX1130" fmla="*/ 3825153 w 8040940"/>
              <a:gd name="connsiteY1130" fmla="*/ 1787024 h 5673518"/>
              <a:gd name="connsiteX1131" fmla="*/ 3806474 w 8040940"/>
              <a:gd name="connsiteY1131" fmla="*/ 1800366 h 5673518"/>
              <a:gd name="connsiteX1132" fmla="*/ 3810477 w 8040940"/>
              <a:gd name="connsiteY1132" fmla="*/ 1812374 h 5673518"/>
              <a:gd name="connsiteX1133" fmla="*/ 3829155 w 8040940"/>
              <a:gd name="connsiteY1133" fmla="*/ 1799032 h 5673518"/>
              <a:gd name="connsiteX1134" fmla="*/ 3825153 w 8040940"/>
              <a:gd name="connsiteY1134" fmla="*/ 1787024 h 5673518"/>
              <a:gd name="connsiteX1135" fmla="*/ 3825153 w 8040940"/>
              <a:gd name="connsiteY1135" fmla="*/ 1787024 h 5673518"/>
              <a:gd name="connsiteX1136" fmla="*/ 4150695 w 8040940"/>
              <a:gd name="connsiteY1136" fmla="*/ 1441469 h 5673518"/>
              <a:gd name="connsiteX1137" fmla="*/ 4117341 w 8040940"/>
              <a:gd name="connsiteY1137" fmla="*/ 1485498 h 5673518"/>
              <a:gd name="connsiteX1138" fmla="*/ 4154698 w 8040940"/>
              <a:gd name="connsiteY1138" fmla="*/ 1461482 h 5673518"/>
              <a:gd name="connsiteX1139" fmla="*/ 4178713 w 8040940"/>
              <a:gd name="connsiteY1139" fmla="*/ 1430796 h 5673518"/>
              <a:gd name="connsiteX1140" fmla="*/ 4150695 w 8040940"/>
              <a:gd name="connsiteY1140" fmla="*/ 1441469 h 5673518"/>
              <a:gd name="connsiteX1141" fmla="*/ 4150695 w 8040940"/>
              <a:gd name="connsiteY1141" fmla="*/ 1441469 h 5673518"/>
              <a:gd name="connsiteX1142" fmla="*/ 4217405 w 8040940"/>
              <a:gd name="connsiteY1142" fmla="*/ 1377428 h 5673518"/>
              <a:gd name="connsiteX1143" fmla="*/ 4218739 w 8040940"/>
              <a:gd name="connsiteY1143" fmla="*/ 1394772 h 5673518"/>
              <a:gd name="connsiteX1144" fmla="*/ 4232081 w 8040940"/>
              <a:gd name="connsiteY1144" fmla="*/ 1390770 h 5673518"/>
              <a:gd name="connsiteX1145" fmla="*/ 4230747 w 8040940"/>
              <a:gd name="connsiteY1145" fmla="*/ 1373426 h 5673518"/>
              <a:gd name="connsiteX1146" fmla="*/ 4217405 w 8040940"/>
              <a:gd name="connsiteY1146" fmla="*/ 1377428 h 5673518"/>
              <a:gd name="connsiteX1147" fmla="*/ 4217405 w 8040940"/>
              <a:gd name="connsiteY1147" fmla="*/ 1377428 h 5673518"/>
              <a:gd name="connsiteX1148" fmla="*/ 4256096 w 8040940"/>
              <a:gd name="connsiteY1148" fmla="*/ 1269359 h 5673518"/>
              <a:gd name="connsiteX1149" fmla="*/ 4232081 w 8040940"/>
              <a:gd name="connsiteY1149" fmla="*/ 1268024 h 5673518"/>
              <a:gd name="connsiteX1150" fmla="*/ 4229412 w 8040940"/>
              <a:gd name="connsiteY1150" fmla="*/ 1277364 h 5673518"/>
              <a:gd name="connsiteX1151" fmla="*/ 4253428 w 8040940"/>
              <a:gd name="connsiteY1151" fmla="*/ 1278698 h 5673518"/>
              <a:gd name="connsiteX1152" fmla="*/ 4256096 w 8040940"/>
              <a:gd name="connsiteY1152" fmla="*/ 1269359 h 5673518"/>
              <a:gd name="connsiteX1153" fmla="*/ 4256096 w 8040940"/>
              <a:gd name="connsiteY1153" fmla="*/ 1269359 h 5673518"/>
              <a:gd name="connsiteX1154" fmla="*/ 4384179 w 8040940"/>
              <a:gd name="connsiteY1154" fmla="*/ 1310719 h 5673518"/>
              <a:gd name="connsiteX1155" fmla="*/ 4409528 w 8040940"/>
              <a:gd name="connsiteY1155" fmla="*/ 1308050 h 5673518"/>
              <a:gd name="connsiteX1156" fmla="*/ 4408194 w 8040940"/>
              <a:gd name="connsiteY1156" fmla="*/ 1302714 h 5673518"/>
              <a:gd name="connsiteX1157" fmla="*/ 4384179 w 8040940"/>
              <a:gd name="connsiteY1157" fmla="*/ 1310719 h 5673518"/>
              <a:gd name="connsiteX1158" fmla="*/ 4384179 w 8040940"/>
              <a:gd name="connsiteY1158" fmla="*/ 1310719 h 5673518"/>
              <a:gd name="connsiteX1159" fmla="*/ 4426872 w 8040940"/>
              <a:gd name="connsiteY1159" fmla="*/ 1094580 h 5673518"/>
              <a:gd name="connsiteX1160" fmla="*/ 4410863 w 8040940"/>
              <a:gd name="connsiteY1160" fmla="*/ 1115927 h 5673518"/>
              <a:gd name="connsiteX1161" fmla="*/ 4428207 w 8040940"/>
              <a:gd name="connsiteY1161" fmla="*/ 1110590 h 5673518"/>
              <a:gd name="connsiteX1162" fmla="*/ 4426872 w 8040940"/>
              <a:gd name="connsiteY1162" fmla="*/ 1094580 h 5673518"/>
              <a:gd name="connsiteX1163" fmla="*/ 4426872 w 8040940"/>
              <a:gd name="connsiteY1163" fmla="*/ 1094580 h 5673518"/>
              <a:gd name="connsiteX1164" fmla="*/ 4437546 w 8040940"/>
              <a:gd name="connsiteY1164" fmla="*/ 1157287 h 5673518"/>
              <a:gd name="connsiteX1165" fmla="*/ 4426872 w 8040940"/>
              <a:gd name="connsiteY1165" fmla="*/ 1167960 h 5673518"/>
              <a:gd name="connsiteX1166" fmla="*/ 4432209 w 8040940"/>
              <a:gd name="connsiteY1166" fmla="*/ 1179968 h 5673518"/>
              <a:gd name="connsiteX1167" fmla="*/ 4437546 w 8040940"/>
              <a:gd name="connsiteY1167" fmla="*/ 1157287 h 5673518"/>
              <a:gd name="connsiteX1168" fmla="*/ 4437546 w 8040940"/>
              <a:gd name="connsiteY1168" fmla="*/ 1157287 h 5673518"/>
              <a:gd name="connsiteX1169" fmla="*/ 4529605 w 8040940"/>
              <a:gd name="connsiteY1169" fmla="*/ 1055889 h 5673518"/>
              <a:gd name="connsiteX1170" fmla="*/ 4497585 w 8040940"/>
              <a:gd name="connsiteY1170" fmla="*/ 1066562 h 5673518"/>
              <a:gd name="connsiteX1171" fmla="*/ 4470901 w 8040940"/>
              <a:gd name="connsiteY1171" fmla="*/ 1069231 h 5673518"/>
              <a:gd name="connsiteX1172" fmla="*/ 4460227 w 8040940"/>
              <a:gd name="connsiteY1172" fmla="*/ 1065228 h 5673518"/>
              <a:gd name="connsiteX1173" fmla="*/ 4466898 w 8040940"/>
              <a:gd name="connsiteY1173" fmla="*/ 1074567 h 5673518"/>
              <a:gd name="connsiteX1174" fmla="*/ 4464230 w 8040940"/>
              <a:gd name="connsiteY1174" fmla="*/ 1090577 h 5673518"/>
              <a:gd name="connsiteX1175" fmla="*/ 4462895 w 8040940"/>
              <a:gd name="connsiteY1175" fmla="*/ 1099917 h 5673518"/>
              <a:gd name="connsiteX1176" fmla="*/ 4453556 w 8040940"/>
              <a:gd name="connsiteY1176" fmla="*/ 1123932 h 5673518"/>
              <a:gd name="connsiteX1177" fmla="*/ 4448220 w 8040940"/>
              <a:gd name="connsiteY1177" fmla="*/ 1145280 h 5673518"/>
              <a:gd name="connsiteX1178" fmla="*/ 4474904 w 8040940"/>
              <a:gd name="connsiteY1178" fmla="*/ 1126601 h 5673518"/>
              <a:gd name="connsiteX1179" fmla="*/ 4489579 w 8040940"/>
              <a:gd name="connsiteY1179" fmla="*/ 1107922 h 5673518"/>
              <a:gd name="connsiteX1180" fmla="*/ 4493582 w 8040940"/>
              <a:gd name="connsiteY1180" fmla="*/ 1117261 h 5673518"/>
              <a:gd name="connsiteX1181" fmla="*/ 4513595 w 8040940"/>
              <a:gd name="connsiteY1181" fmla="*/ 1123932 h 5673518"/>
              <a:gd name="connsiteX1182" fmla="*/ 4514929 w 8040940"/>
              <a:gd name="connsiteY1182" fmla="*/ 1114593 h 5673518"/>
              <a:gd name="connsiteX1183" fmla="*/ 4518932 w 8040940"/>
              <a:gd name="connsiteY1183" fmla="*/ 1083906 h 5673518"/>
              <a:gd name="connsiteX1184" fmla="*/ 4529605 w 8040940"/>
              <a:gd name="connsiteY1184" fmla="*/ 1055889 h 5673518"/>
              <a:gd name="connsiteX1185" fmla="*/ 4529605 w 8040940"/>
              <a:gd name="connsiteY1185" fmla="*/ 1055889 h 5673518"/>
              <a:gd name="connsiteX1186" fmla="*/ 4562960 w 8040940"/>
              <a:gd name="connsiteY1186" fmla="*/ 950487 h 5673518"/>
              <a:gd name="connsiteX1187" fmla="*/ 4546949 w 8040940"/>
              <a:gd name="connsiteY1187" fmla="*/ 959827 h 5673518"/>
              <a:gd name="connsiteX1188" fmla="*/ 4550952 w 8040940"/>
              <a:gd name="connsiteY1188" fmla="*/ 971835 h 5673518"/>
              <a:gd name="connsiteX1189" fmla="*/ 4566962 w 8040940"/>
              <a:gd name="connsiteY1189" fmla="*/ 962495 h 5673518"/>
              <a:gd name="connsiteX1190" fmla="*/ 4562960 w 8040940"/>
              <a:gd name="connsiteY1190" fmla="*/ 950487 h 5673518"/>
              <a:gd name="connsiteX1191" fmla="*/ 4562960 w 8040940"/>
              <a:gd name="connsiteY1191" fmla="*/ 950487 h 5673518"/>
              <a:gd name="connsiteX1192" fmla="*/ 4574968 w 8040940"/>
              <a:gd name="connsiteY1192" fmla="*/ 1011861 h 5673518"/>
              <a:gd name="connsiteX1193" fmla="*/ 4578970 w 8040940"/>
              <a:gd name="connsiteY1193" fmla="*/ 1025202 h 5673518"/>
              <a:gd name="connsiteX1194" fmla="*/ 4586975 w 8040940"/>
              <a:gd name="connsiteY1194" fmla="*/ 1018532 h 5673518"/>
              <a:gd name="connsiteX1195" fmla="*/ 4582973 w 8040940"/>
              <a:gd name="connsiteY1195" fmla="*/ 1005190 h 5673518"/>
              <a:gd name="connsiteX1196" fmla="*/ 4574968 w 8040940"/>
              <a:gd name="connsiteY1196" fmla="*/ 1011861 h 5673518"/>
              <a:gd name="connsiteX1197" fmla="*/ 4574968 w 8040940"/>
              <a:gd name="connsiteY1197" fmla="*/ 1011861 h 5673518"/>
              <a:gd name="connsiteX1198" fmla="*/ 4598983 w 8040940"/>
              <a:gd name="connsiteY1198" fmla="*/ 905125 h 5673518"/>
              <a:gd name="connsiteX1199" fmla="*/ 4585641 w 8040940"/>
              <a:gd name="connsiteY1199" fmla="*/ 909128 h 5673518"/>
              <a:gd name="connsiteX1200" fmla="*/ 4589643 w 8040940"/>
              <a:gd name="connsiteY1200" fmla="*/ 922470 h 5673518"/>
              <a:gd name="connsiteX1201" fmla="*/ 4602985 w 8040940"/>
              <a:gd name="connsiteY1201" fmla="*/ 918467 h 5673518"/>
              <a:gd name="connsiteX1202" fmla="*/ 4598983 w 8040940"/>
              <a:gd name="connsiteY1202" fmla="*/ 905125 h 5673518"/>
              <a:gd name="connsiteX1203" fmla="*/ 4598983 w 8040940"/>
              <a:gd name="connsiteY1203" fmla="*/ 905125 h 5673518"/>
              <a:gd name="connsiteX1204" fmla="*/ 4628335 w 8040940"/>
              <a:gd name="connsiteY1204" fmla="*/ 935812 h 5673518"/>
              <a:gd name="connsiteX1205" fmla="*/ 4600317 w 8040940"/>
              <a:gd name="connsiteY1205" fmla="*/ 965164 h 5673518"/>
              <a:gd name="connsiteX1206" fmla="*/ 4602985 w 8040940"/>
              <a:gd name="connsiteY1206" fmla="*/ 995850 h 5673518"/>
              <a:gd name="connsiteX1207" fmla="*/ 4612325 w 8040940"/>
              <a:gd name="connsiteY1207" fmla="*/ 989179 h 5673518"/>
              <a:gd name="connsiteX1208" fmla="*/ 4622998 w 8040940"/>
              <a:gd name="connsiteY1208" fmla="*/ 957158 h 5673518"/>
              <a:gd name="connsiteX1209" fmla="*/ 4628335 w 8040940"/>
              <a:gd name="connsiteY1209" fmla="*/ 935812 h 5673518"/>
              <a:gd name="connsiteX1210" fmla="*/ 4628335 w 8040940"/>
              <a:gd name="connsiteY1210" fmla="*/ 935812 h 5673518"/>
              <a:gd name="connsiteX1211" fmla="*/ 4637675 w 8040940"/>
              <a:gd name="connsiteY1211" fmla="*/ 899788 h 5673518"/>
              <a:gd name="connsiteX1212" fmla="*/ 4671030 w 8040940"/>
              <a:gd name="connsiteY1212" fmla="*/ 915799 h 5673518"/>
              <a:gd name="connsiteX1213" fmla="*/ 4665692 w 8040940"/>
              <a:gd name="connsiteY1213" fmla="*/ 891784 h 5673518"/>
              <a:gd name="connsiteX1214" fmla="*/ 4637675 w 8040940"/>
              <a:gd name="connsiteY1214" fmla="*/ 899788 h 5673518"/>
              <a:gd name="connsiteX1215" fmla="*/ 4637675 w 8040940"/>
              <a:gd name="connsiteY1215" fmla="*/ 899788 h 5673518"/>
              <a:gd name="connsiteX1216" fmla="*/ 4676366 w 8040940"/>
              <a:gd name="connsiteY1216" fmla="*/ 803727 h 5673518"/>
              <a:gd name="connsiteX1217" fmla="*/ 4664359 w 8040940"/>
              <a:gd name="connsiteY1217" fmla="*/ 837081 h 5673518"/>
              <a:gd name="connsiteX1218" fmla="*/ 4669695 w 8040940"/>
              <a:gd name="connsiteY1218" fmla="*/ 837081 h 5673518"/>
              <a:gd name="connsiteX1219" fmla="*/ 4679034 w 8040940"/>
              <a:gd name="connsiteY1219" fmla="*/ 811732 h 5673518"/>
              <a:gd name="connsiteX1220" fmla="*/ 4676366 w 8040940"/>
              <a:gd name="connsiteY1220" fmla="*/ 803727 h 5673518"/>
              <a:gd name="connsiteX1221" fmla="*/ 4676366 w 8040940"/>
              <a:gd name="connsiteY1221" fmla="*/ 803727 h 5673518"/>
              <a:gd name="connsiteX1222" fmla="*/ 4733736 w 8040940"/>
              <a:gd name="connsiteY1222" fmla="*/ 811732 h 5673518"/>
              <a:gd name="connsiteX1223" fmla="*/ 4708387 w 8040940"/>
              <a:gd name="connsiteY1223" fmla="*/ 807729 h 5673518"/>
              <a:gd name="connsiteX1224" fmla="*/ 4717726 w 8040940"/>
              <a:gd name="connsiteY1224" fmla="*/ 839750 h 5673518"/>
              <a:gd name="connsiteX1225" fmla="*/ 4733736 w 8040940"/>
              <a:gd name="connsiteY1225" fmla="*/ 811732 h 5673518"/>
              <a:gd name="connsiteX1226" fmla="*/ 4733736 w 8040940"/>
              <a:gd name="connsiteY1226" fmla="*/ 811732 h 5673518"/>
              <a:gd name="connsiteX1227" fmla="*/ 4764423 w 8040940"/>
              <a:gd name="connsiteY1227" fmla="*/ 818403 h 5673518"/>
              <a:gd name="connsiteX1228" fmla="*/ 4748412 w 8040940"/>
              <a:gd name="connsiteY1228" fmla="*/ 827742 h 5673518"/>
              <a:gd name="connsiteX1229" fmla="*/ 4752415 w 8040940"/>
              <a:gd name="connsiteY1229" fmla="*/ 839750 h 5673518"/>
              <a:gd name="connsiteX1230" fmla="*/ 4768425 w 8040940"/>
              <a:gd name="connsiteY1230" fmla="*/ 830410 h 5673518"/>
              <a:gd name="connsiteX1231" fmla="*/ 4764423 w 8040940"/>
              <a:gd name="connsiteY1231" fmla="*/ 818403 h 5673518"/>
              <a:gd name="connsiteX1232" fmla="*/ 4764423 w 8040940"/>
              <a:gd name="connsiteY1232" fmla="*/ 818403 h 5673518"/>
              <a:gd name="connsiteX1233" fmla="*/ 4843139 w 8040940"/>
              <a:gd name="connsiteY1233" fmla="*/ 806395 h 5673518"/>
              <a:gd name="connsiteX1234" fmla="*/ 4821793 w 8040940"/>
              <a:gd name="connsiteY1234" fmla="*/ 809064 h 5673518"/>
              <a:gd name="connsiteX1235" fmla="*/ 4788438 w 8040940"/>
              <a:gd name="connsiteY1235" fmla="*/ 798390 h 5673518"/>
              <a:gd name="connsiteX1236" fmla="*/ 4776430 w 8040940"/>
              <a:gd name="connsiteY1236" fmla="*/ 802393 h 5673518"/>
              <a:gd name="connsiteX1237" fmla="*/ 4807116 w 8040940"/>
              <a:gd name="connsiteY1237" fmla="*/ 834413 h 5673518"/>
              <a:gd name="connsiteX1238" fmla="*/ 4827129 w 8040940"/>
              <a:gd name="connsiteY1238" fmla="*/ 815735 h 5673518"/>
              <a:gd name="connsiteX1239" fmla="*/ 4843139 w 8040940"/>
              <a:gd name="connsiteY1239" fmla="*/ 806395 h 5673518"/>
              <a:gd name="connsiteX1240" fmla="*/ 4843139 w 8040940"/>
              <a:gd name="connsiteY1240" fmla="*/ 806395 h 5673518"/>
              <a:gd name="connsiteX1241" fmla="*/ 4924526 w 8040940"/>
              <a:gd name="connsiteY1241" fmla="*/ 559570 h 5673518"/>
              <a:gd name="connsiteX1242" fmla="*/ 4911184 w 8040940"/>
              <a:gd name="connsiteY1242" fmla="*/ 567575 h 5673518"/>
              <a:gd name="connsiteX1243" fmla="*/ 4909849 w 8040940"/>
              <a:gd name="connsiteY1243" fmla="*/ 588922 h 5673518"/>
              <a:gd name="connsiteX1244" fmla="*/ 4924526 w 8040940"/>
              <a:gd name="connsiteY1244" fmla="*/ 559570 h 5673518"/>
              <a:gd name="connsiteX1245" fmla="*/ 4924526 w 8040940"/>
              <a:gd name="connsiteY1245" fmla="*/ 559570 h 5673518"/>
              <a:gd name="connsiteX1246" fmla="*/ 4931196 w 8040940"/>
              <a:gd name="connsiteY1246" fmla="*/ 668974 h 5673518"/>
              <a:gd name="connsiteX1247" fmla="*/ 4953877 w 8040940"/>
              <a:gd name="connsiteY1247" fmla="*/ 666305 h 5673518"/>
              <a:gd name="connsiteX1248" fmla="*/ 4939201 w 8040940"/>
              <a:gd name="connsiteY1248" fmla="*/ 644958 h 5673518"/>
              <a:gd name="connsiteX1249" fmla="*/ 4931196 w 8040940"/>
              <a:gd name="connsiteY1249" fmla="*/ 668974 h 5673518"/>
              <a:gd name="connsiteX1250" fmla="*/ 4931196 w 8040940"/>
              <a:gd name="connsiteY1250" fmla="*/ 668974 h 5673518"/>
              <a:gd name="connsiteX1251" fmla="*/ 4935199 w 8040940"/>
              <a:gd name="connsiteY1251" fmla="*/ 538223 h 5673518"/>
              <a:gd name="connsiteX1252" fmla="*/ 4939201 w 8040940"/>
              <a:gd name="connsiteY1252" fmla="*/ 551565 h 5673518"/>
              <a:gd name="connsiteX1253" fmla="*/ 4952543 w 8040940"/>
              <a:gd name="connsiteY1253" fmla="*/ 547562 h 5673518"/>
              <a:gd name="connsiteX1254" fmla="*/ 4948541 w 8040940"/>
              <a:gd name="connsiteY1254" fmla="*/ 534220 h 5673518"/>
              <a:gd name="connsiteX1255" fmla="*/ 4935199 w 8040940"/>
              <a:gd name="connsiteY1255" fmla="*/ 538223 h 5673518"/>
              <a:gd name="connsiteX1256" fmla="*/ 4935199 w 8040940"/>
              <a:gd name="connsiteY1256" fmla="*/ 538223 h 5673518"/>
              <a:gd name="connsiteX1257" fmla="*/ 4957880 w 8040940"/>
              <a:gd name="connsiteY1257" fmla="*/ 412809 h 5673518"/>
              <a:gd name="connsiteX1258" fmla="*/ 4944538 w 8040940"/>
              <a:gd name="connsiteY1258" fmla="*/ 416812 h 5673518"/>
              <a:gd name="connsiteX1259" fmla="*/ 4951209 w 8040940"/>
              <a:gd name="connsiteY1259" fmla="*/ 424817 h 5673518"/>
              <a:gd name="connsiteX1260" fmla="*/ 4964551 w 8040940"/>
              <a:gd name="connsiteY1260" fmla="*/ 420814 h 5673518"/>
              <a:gd name="connsiteX1261" fmla="*/ 4957880 w 8040940"/>
              <a:gd name="connsiteY1261" fmla="*/ 412809 h 5673518"/>
              <a:gd name="connsiteX1262" fmla="*/ 4957880 w 8040940"/>
              <a:gd name="connsiteY1262" fmla="*/ 412809 h 5673518"/>
              <a:gd name="connsiteX1263" fmla="*/ 4973890 w 8040940"/>
              <a:gd name="connsiteY1263" fmla="*/ 466177 h 5673518"/>
              <a:gd name="connsiteX1264" fmla="*/ 4956546 w 8040940"/>
              <a:gd name="connsiteY1264" fmla="*/ 478185 h 5673518"/>
              <a:gd name="connsiteX1265" fmla="*/ 4956546 w 8040940"/>
              <a:gd name="connsiteY1265" fmla="*/ 499531 h 5673518"/>
              <a:gd name="connsiteX1266" fmla="*/ 4973890 w 8040940"/>
              <a:gd name="connsiteY1266" fmla="*/ 487523 h 5673518"/>
              <a:gd name="connsiteX1267" fmla="*/ 4973890 w 8040940"/>
              <a:gd name="connsiteY1267" fmla="*/ 466177 h 5673518"/>
              <a:gd name="connsiteX1268" fmla="*/ 4973890 w 8040940"/>
              <a:gd name="connsiteY1268" fmla="*/ 466177 h 5673518"/>
              <a:gd name="connsiteX1269" fmla="*/ 5023255 w 8040940"/>
              <a:gd name="connsiteY1269" fmla="*/ 512873 h 5673518"/>
              <a:gd name="connsiteX1270" fmla="*/ 4989900 w 8040940"/>
              <a:gd name="connsiteY1270" fmla="*/ 518210 h 5673518"/>
              <a:gd name="connsiteX1271" fmla="*/ 4972556 w 8040940"/>
              <a:gd name="connsiteY1271" fmla="*/ 534220 h 5673518"/>
              <a:gd name="connsiteX1272" fmla="*/ 5023255 w 8040940"/>
              <a:gd name="connsiteY1272" fmla="*/ 512873 h 5673518"/>
              <a:gd name="connsiteX1273" fmla="*/ 5023255 w 8040940"/>
              <a:gd name="connsiteY1273" fmla="*/ 512873 h 5673518"/>
              <a:gd name="connsiteX1274" fmla="*/ 5020587 w 8040940"/>
              <a:gd name="connsiteY1274" fmla="*/ 582251 h 5673518"/>
              <a:gd name="connsiteX1275" fmla="*/ 5004577 w 8040940"/>
              <a:gd name="connsiteY1275" fmla="*/ 575580 h 5673518"/>
              <a:gd name="connsiteX1276" fmla="*/ 4992569 w 8040940"/>
              <a:gd name="connsiteY1276" fmla="*/ 572912 h 5673518"/>
              <a:gd name="connsiteX1277" fmla="*/ 4988566 w 8040940"/>
              <a:gd name="connsiteY1277" fmla="*/ 591591 h 5673518"/>
              <a:gd name="connsiteX1278" fmla="*/ 5009913 w 8040940"/>
              <a:gd name="connsiteY1278" fmla="*/ 604933 h 5673518"/>
              <a:gd name="connsiteX1279" fmla="*/ 5020587 w 8040940"/>
              <a:gd name="connsiteY1279" fmla="*/ 582251 h 5673518"/>
              <a:gd name="connsiteX1280" fmla="*/ 5020587 w 8040940"/>
              <a:gd name="connsiteY1280" fmla="*/ 582251 h 5673518"/>
              <a:gd name="connsiteX1281" fmla="*/ 5076623 w 8040940"/>
              <a:gd name="connsiteY1281" fmla="*/ 372783 h 5673518"/>
              <a:gd name="connsiteX1282" fmla="*/ 5072620 w 8040940"/>
              <a:gd name="connsiteY1282" fmla="*/ 392796 h 5673518"/>
              <a:gd name="connsiteX1283" fmla="*/ 5081960 w 8040940"/>
              <a:gd name="connsiteY1283" fmla="*/ 394130 h 5673518"/>
              <a:gd name="connsiteX1284" fmla="*/ 5076623 w 8040940"/>
              <a:gd name="connsiteY1284" fmla="*/ 372783 h 5673518"/>
              <a:gd name="connsiteX1285" fmla="*/ 5076623 w 8040940"/>
              <a:gd name="connsiteY1285" fmla="*/ 372783 h 5673518"/>
              <a:gd name="connsiteX1286" fmla="*/ 5160676 w 8040940"/>
              <a:gd name="connsiteY1286" fmla="*/ 655632 h 5673518"/>
              <a:gd name="connsiteX1287" fmla="*/ 5127322 w 8040940"/>
              <a:gd name="connsiteY1287" fmla="*/ 647626 h 5673518"/>
              <a:gd name="connsiteX1288" fmla="*/ 5100638 w 8040940"/>
              <a:gd name="connsiteY1288" fmla="*/ 647626 h 5673518"/>
              <a:gd name="connsiteX1289" fmla="*/ 5091299 w 8040940"/>
              <a:gd name="connsiteY1289" fmla="*/ 636953 h 5673518"/>
              <a:gd name="connsiteX1290" fmla="*/ 5096636 w 8040940"/>
              <a:gd name="connsiteY1290" fmla="*/ 599596 h 5673518"/>
              <a:gd name="connsiteX1291" fmla="*/ 5103306 w 8040940"/>
              <a:gd name="connsiteY1291" fmla="*/ 552899 h 5673518"/>
              <a:gd name="connsiteX1292" fmla="*/ 5099304 w 8040940"/>
              <a:gd name="connsiteY1292" fmla="*/ 536889 h 5673518"/>
              <a:gd name="connsiteX1293" fmla="*/ 5113980 w 8040940"/>
              <a:gd name="connsiteY1293" fmla="*/ 540891 h 5673518"/>
              <a:gd name="connsiteX1294" fmla="*/ 5129990 w 8040940"/>
              <a:gd name="connsiteY1294" fmla="*/ 542226 h 5673518"/>
              <a:gd name="connsiteX1295" fmla="*/ 5116648 w 8040940"/>
              <a:gd name="connsiteY1295" fmla="*/ 527549 h 5673518"/>
              <a:gd name="connsiteX1296" fmla="*/ 5103306 w 8040940"/>
              <a:gd name="connsiteY1296" fmla="*/ 511540 h 5673518"/>
              <a:gd name="connsiteX1297" fmla="*/ 5087296 w 8040940"/>
              <a:gd name="connsiteY1297" fmla="*/ 495529 h 5673518"/>
              <a:gd name="connsiteX1298" fmla="*/ 5075289 w 8040940"/>
              <a:gd name="connsiteY1298" fmla="*/ 487523 h 5673518"/>
              <a:gd name="connsiteX1299" fmla="*/ 5064615 w 8040940"/>
              <a:gd name="connsiteY1299" fmla="*/ 443495 h 5673518"/>
              <a:gd name="connsiteX1300" fmla="*/ 5056610 w 8040940"/>
              <a:gd name="connsiteY1300" fmla="*/ 464843 h 5673518"/>
              <a:gd name="connsiteX1301" fmla="*/ 5048605 w 8040940"/>
              <a:gd name="connsiteY1301" fmla="*/ 499531 h 5673518"/>
              <a:gd name="connsiteX1302" fmla="*/ 5048605 w 8040940"/>
              <a:gd name="connsiteY1302" fmla="*/ 531552 h 5673518"/>
              <a:gd name="connsiteX1303" fmla="*/ 5065949 w 8040940"/>
              <a:gd name="connsiteY1303" fmla="*/ 530218 h 5673518"/>
              <a:gd name="connsiteX1304" fmla="*/ 5076623 w 8040940"/>
              <a:gd name="connsiteY1304" fmla="*/ 524881 h 5673518"/>
              <a:gd name="connsiteX1305" fmla="*/ 5075289 w 8040940"/>
              <a:gd name="connsiteY1305" fmla="*/ 555568 h 5673518"/>
              <a:gd name="connsiteX1306" fmla="*/ 5053941 w 8040940"/>
              <a:gd name="connsiteY1306" fmla="*/ 574246 h 5673518"/>
              <a:gd name="connsiteX1307" fmla="*/ 5037932 w 8040940"/>
              <a:gd name="connsiteY1307" fmla="*/ 588922 h 5673518"/>
              <a:gd name="connsiteX1308" fmla="*/ 4981896 w 8040940"/>
              <a:gd name="connsiteY1308" fmla="*/ 626280 h 5673518"/>
              <a:gd name="connsiteX1309" fmla="*/ 4969888 w 8040940"/>
              <a:gd name="connsiteY1309" fmla="*/ 631617 h 5673518"/>
              <a:gd name="connsiteX1310" fmla="*/ 4980561 w 8040940"/>
              <a:gd name="connsiteY1310" fmla="*/ 642290 h 5673518"/>
              <a:gd name="connsiteX1311" fmla="*/ 4955212 w 8040940"/>
              <a:gd name="connsiteY1311" fmla="*/ 687652 h 5673518"/>
              <a:gd name="connsiteX1312" fmla="*/ 4921857 w 8040940"/>
              <a:gd name="connsiteY1312" fmla="*/ 696991 h 5673518"/>
              <a:gd name="connsiteX1313" fmla="*/ 4909849 w 8040940"/>
              <a:gd name="connsiteY1313" fmla="*/ 700994 h 5673518"/>
              <a:gd name="connsiteX1314" fmla="*/ 4895173 w 8040940"/>
              <a:gd name="connsiteY1314" fmla="*/ 715670 h 5673518"/>
              <a:gd name="connsiteX1315" fmla="*/ 4887168 w 8040940"/>
              <a:gd name="connsiteY1315" fmla="*/ 731681 h 5673518"/>
              <a:gd name="connsiteX1316" fmla="*/ 4853813 w 8040940"/>
              <a:gd name="connsiteY1316" fmla="*/ 821071 h 5673518"/>
              <a:gd name="connsiteX1317" fmla="*/ 4807116 w 8040940"/>
              <a:gd name="connsiteY1317" fmla="*/ 867767 h 5673518"/>
              <a:gd name="connsiteX1318" fmla="*/ 4807116 w 8040940"/>
              <a:gd name="connsiteY1318" fmla="*/ 887780 h 5673518"/>
              <a:gd name="connsiteX1319" fmla="*/ 4800445 w 8040940"/>
              <a:gd name="connsiteY1319" fmla="*/ 882444 h 5673518"/>
              <a:gd name="connsiteX1320" fmla="*/ 4792440 w 8040940"/>
              <a:gd name="connsiteY1320" fmla="*/ 863765 h 5673518"/>
              <a:gd name="connsiteX1321" fmla="*/ 4755083 w 8040940"/>
              <a:gd name="connsiteY1321" fmla="*/ 883778 h 5673518"/>
              <a:gd name="connsiteX1322" fmla="*/ 4765757 w 8040940"/>
              <a:gd name="connsiteY1322" fmla="*/ 883778 h 5673518"/>
              <a:gd name="connsiteX1323" fmla="*/ 4775096 w 8040940"/>
              <a:gd name="connsiteY1323" fmla="*/ 886446 h 5673518"/>
              <a:gd name="connsiteX1324" fmla="*/ 4780432 w 8040940"/>
              <a:gd name="connsiteY1324" fmla="*/ 897120 h 5673518"/>
              <a:gd name="connsiteX1325" fmla="*/ 4787103 w 8040940"/>
              <a:gd name="connsiteY1325" fmla="*/ 905125 h 5673518"/>
              <a:gd name="connsiteX1326" fmla="*/ 4767091 w 8040940"/>
              <a:gd name="connsiteY1326" fmla="*/ 911796 h 5673518"/>
              <a:gd name="connsiteX1327" fmla="*/ 4747078 w 8040940"/>
              <a:gd name="connsiteY1327" fmla="*/ 918467 h 5673518"/>
              <a:gd name="connsiteX1328" fmla="*/ 4753749 w 8040940"/>
              <a:gd name="connsiteY1328" fmla="*/ 926472 h 5673518"/>
              <a:gd name="connsiteX1329" fmla="*/ 4715058 w 8040940"/>
              <a:gd name="connsiteY1329" fmla="*/ 986511 h 5673518"/>
              <a:gd name="connsiteX1330" fmla="*/ 4689708 w 8040940"/>
              <a:gd name="connsiteY1330" fmla="*/ 1005190 h 5673518"/>
              <a:gd name="connsiteX1331" fmla="*/ 4648348 w 8040940"/>
              <a:gd name="connsiteY1331" fmla="*/ 1058557 h 5673518"/>
              <a:gd name="connsiteX1332" fmla="*/ 4649682 w 8040940"/>
              <a:gd name="connsiteY1332" fmla="*/ 1042547 h 5673518"/>
              <a:gd name="connsiteX1333" fmla="*/ 4651017 w 8040940"/>
              <a:gd name="connsiteY1333" fmla="*/ 1019865 h 5673518"/>
              <a:gd name="connsiteX1334" fmla="*/ 4631004 w 8040940"/>
              <a:gd name="connsiteY1334" fmla="*/ 1047883 h 5673518"/>
              <a:gd name="connsiteX1335" fmla="*/ 4610991 w 8040940"/>
              <a:gd name="connsiteY1335" fmla="*/ 1075902 h 5673518"/>
              <a:gd name="connsiteX1336" fmla="*/ 4597649 w 8040940"/>
              <a:gd name="connsiteY1336" fmla="*/ 1079904 h 5673518"/>
              <a:gd name="connsiteX1337" fmla="*/ 4608322 w 8040940"/>
              <a:gd name="connsiteY1337" fmla="*/ 1095914 h 5673518"/>
              <a:gd name="connsiteX1338" fmla="*/ 4605654 w 8040940"/>
              <a:gd name="connsiteY1338" fmla="*/ 1105254 h 5673518"/>
              <a:gd name="connsiteX1339" fmla="*/ 4596314 w 8040940"/>
              <a:gd name="connsiteY1339" fmla="*/ 1111925 h 5673518"/>
              <a:gd name="connsiteX1340" fmla="*/ 4577636 w 8040940"/>
              <a:gd name="connsiteY1340" fmla="*/ 1119930 h 5673518"/>
              <a:gd name="connsiteX1341" fmla="*/ 4554955 w 8040940"/>
              <a:gd name="connsiteY1341" fmla="*/ 1139942 h 5673518"/>
              <a:gd name="connsiteX1342" fmla="*/ 4533607 w 8040940"/>
              <a:gd name="connsiteY1342" fmla="*/ 1170629 h 5673518"/>
              <a:gd name="connsiteX1343" fmla="*/ 4504256 w 8040940"/>
              <a:gd name="connsiteY1343" fmla="*/ 1207986 h 5673518"/>
              <a:gd name="connsiteX1344" fmla="*/ 4490914 w 8040940"/>
              <a:gd name="connsiteY1344" fmla="*/ 1209320 h 5673518"/>
              <a:gd name="connsiteX1345" fmla="*/ 4484243 w 8040940"/>
              <a:gd name="connsiteY1345" fmla="*/ 1217325 h 5673518"/>
              <a:gd name="connsiteX1346" fmla="*/ 4465564 w 8040940"/>
              <a:gd name="connsiteY1346" fmla="*/ 1257351 h 5673518"/>
              <a:gd name="connsiteX1347" fmla="*/ 4434878 w 8040940"/>
              <a:gd name="connsiteY1347" fmla="*/ 1298711 h 5673518"/>
              <a:gd name="connsiteX1348" fmla="*/ 4404192 w 8040940"/>
              <a:gd name="connsiteY1348" fmla="*/ 1337402 h 5673518"/>
              <a:gd name="connsiteX1349" fmla="*/ 4350824 w 8040940"/>
              <a:gd name="connsiteY1349" fmla="*/ 1380097 h 5673518"/>
              <a:gd name="connsiteX1350" fmla="*/ 4312132 w 8040940"/>
              <a:gd name="connsiteY1350" fmla="*/ 1416120 h 5673518"/>
              <a:gd name="connsiteX1351" fmla="*/ 4270773 w 8040940"/>
              <a:gd name="connsiteY1351" fmla="*/ 1450808 h 5673518"/>
              <a:gd name="connsiteX1352" fmla="*/ 4237418 w 8040940"/>
              <a:gd name="connsiteY1352" fmla="*/ 1464150 h 5673518"/>
              <a:gd name="connsiteX1353" fmla="*/ 4176045 w 8040940"/>
              <a:gd name="connsiteY1353" fmla="*/ 1525524 h 5673518"/>
              <a:gd name="connsiteX1354" fmla="*/ 4176045 w 8040940"/>
              <a:gd name="connsiteY1354" fmla="*/ 1548204 h 5673518"/>
              <a:gd name="connsiteX1355" fmla="*/ 4156032 w 8040940"/>
              <a:gd name="connsiteY1355" fmla="*/ 1553541 h 5673518"/>
              <a:gd name="connsiteX1356" fmla="*/ 4145358 w 8040940"/>
              <a:gd name="connsiteY1356" fmla="*/ 1578891 h 5673518"/>
              <a:gd name="connsiteX1357" fmla="*/ 4128014 w 8040940"/>
              <a:gd name="connsiteY1357" fmla="*/ 1612246 h 5673518"/>
              <a:gd name="connsiteX1358" fmla="*/ 4101330 w 8040940"/>
              <a:gd name="connsiteY1358" fmla="*/ 1644266 h 5673518"/>
              <a:gd name="connsiteX1359" fmla="*/ 4087988 w 8040940"/>
              <a:gd name="connsiteY1359" fmla="*/ 1652272 h 5673518"/>
              <a:gd name="connsiteX1360" fmla="*/ 4059970 w 8040940"/>
              <a:gd name="connsiteY1360" fmla="*/ 1673618 h 5673518"/>
              <a:gd name="connsiteX1361" fmla="*/ 3977251 w 8040940"/>
              <a:gd name="connsiteY1361" fmla="*/ 1760341 h 5673518"/>
              <a:gd name="connsiteX1362" fmla="*/ 3970580 w 8040940"/>
              <a:gd name="connsiteY1362" fmla="*/ 1749667 h 5673518"/>
              <a:gd name="connsiteX1363" fmla="*/ 3957238 w 8040940"/>
              <a:gd name="connsiteY1363" fmla="*/ 1734991 h 5673518"/>
              <a:gd name="connsiteX1364" fmla="*/ 3947899 w 8040940"/>
              <a:gd name="connsiteY1364" fmla="*/ 1733657 h 5673518"/>
              <a:gd name="connsiteX1365" fmla="*/ 3933222 w 8040940"/>
              <a:gd name="connsiteY1365" fmla="*/ 1745665 h 5673518"/>
              <a:gd name="connsiteX1366" fmla="*/ 3913209 w 8040940"/>
              <a:gd name="connsiteY1366" fmla="*/ 1767011 h 5673518"/>
              <a:gd name="connsiteX1367" fmla="*/ 3925217 w 8040940"/>
              <a:gd name="connsiteY1367" fmla="*/ 1793695 h 5673518"/>
              <a:gd name="connsiteX1368" fmla="*/ 3933222 w 8040940"/>
              <a:gd name="connsiteY1368" fmla="*/ 1801700 h 5673518"/>
              <a:gd name="connsiteX1369" fmla="*/ 3894531 w 8040940"/>
              <a:gd name="connsiteY1369" fmla="*/ 1820379 h 5673518"/>
              <a:gd name="connsiteX1370" fmla="*/ 3842497 w 8040940"/>
              <a:gd name="connsiteY1370" fmla="*/ 1859071 h 5673518"/>
              <a:gd name="connsiteX1371" fmla="*/ 3867847 w 8040940"/>
              <a:gd name="connsiteY1371" fmla="*/ 1859071 h 5673518"/>
              <a:gd name="connsiteX1372" fmla="*/ 3871850 w 8040940"/>
              <a:gd name="connsiteY1372" fmla="*/ 1865742 h 5673518"/>
              <a:gd name="connsiteX1373" fmla="*/ 3845166 w 8040940"/>
              <a:gd name="connsiteY1373" fmla="*/ 1895093 h 5673518"/>
              <a:gd name="connsiteX1374" fmla="*/ 3817148 w 8040940"/>
              <a:gd name="connsiteY1374" fmla="*/ 1920443 h 5673518"/>
              <a:gd name="connsiteX1375" fmla="*/ 3790464 w 8040940"/>
              <a:gd name="connsiteY1375" fmla="*/ 1947127 h 5673518"/>
              <a:gd name="connsiteX1376" fmla="*/ 3767783 w 8040940"/>
              <a:gd name="connsiteY1376" fmla="*/ 1971142 h 5673518"/>
              <a:gd name="connsiteX1377" fmla="*/ 3645037 w 8040940"/>
              <a:gd name="connsiteY1377" fmla="*/ 2119238 h 5673518"/>
              <a:gd name="connsiteX1378" fmla="*/ 3645037 w 8040940"/>
              <a:gd name="connsiteY1378" fmla="*/ 2140585 h 5673518"/>
              <a:gd name="connsiteX1379" fmla="*/ 3638366 w 8040940"/>
              <a:gd name="connsiteY1379" fmla="*/ 2140585 h 5673518"/>
              <a:gd name="connsiteX1380" fmla="*/ 3619687 w 8040940"/>
              <a:gd name="connsiteY1380" fmla="*/ 2135247 h 5673518"/>
              <a:gd name="connsiteX1381" fmla="*/ 3584999 w 8040940"/>
              <a:gd name="connsiteY1381" fmla="*/ 2171271 h 5673518"/>
              <a:gd name="connsiteX1382" fmla="*/ 3586333 w 8040940"/>
              <a:gd name="connsiteY1382" fmla="*/ 2213965 h 5673518"/>
              <a:gd name="connsiteX1383" fmla="*/ 3609014 w 8040940"/>
              <a:gd name="connsiteY1383" fmla="*/ 2204625 h 5673518"/>
              <a:gd name="connsiteX1384" fmla="*/ 3625024 w 8040940"/>
              <a:gd name="connsiteY1384" fmla="*/ 2191284 h 5673518"/>
              <a:gd name="connsiteX1385" fmla="*/ 3666384 w 8040940"/>
              <a:gd name="connsiteY1385" fmla="*/ 2167268 h 5673518"/>
              <a:gd name="connsiteX1386" fmla="*/ 3689065 w 8040940"/>
              <a:gd name="connsiteY1386" fmla="*/ 2115235 h 5673518"/>
              <a:gd name="connsiteX1387" fmla="*/ 3697071 w 8040940"/>
              <a:gd name="connsiteY1387" fmla="*/ 2093888 h 5673518"/>
              <a:gd name="connsiteX1388" fmla="*/ 3717084 w 8040940"/>
              <a:gd name="connsiteY1388" fmla="*/ 2100559 h 5673518"/>
              <a:gd name="connsiteX1389" fmla="*/ 3770451 w 8040940"/>
              <a:gd name="connsiteY1389" fmla="*/ 2069873 h 5673518"/>
              <a:gd name="connsiteX1390" fmla="*/ 3787796 w 8040940"/>
              <a:gd name="connsiteY1390" fmla="*/ 2060533 h 5673518"/>
              <a:gd name="connsiteX1391" fmla="*/ 3814480 w 8040940"/>
              <a:gd name="connsiteY1391" fmla="*/ 2027178 h 5673518"/>
              <a:gd name="connsiteX1392" fmla="*/ 3843832 w 8040940"/>
              <a:gd name="connsiteY1392" fmla="*/ 1997826 h 5673518"/>
              <a:gd name="connsiteX1393" fmla="*/ 3859842 w 8040940"/>
              <a:gd name="connsiteY1393" fmla="*/ 1972477 h 5673518"/>
              <a:gd name="connsiteX1394" fmla="*/ 3882523 w 8040940"/>
              <a:gd name="connsiteY1394" fmla="*/ 1920443 h 5673518"/>
              <a:gd name="connsiteX1395" fmla="*/ 3894531 w 8040940"/>
              <a:gd name="connsiteY1395" fmla="*/ 1905767 h 5673518"/>
              <a:gd name="connsiteX1396" fmla="*/ 3922549 w 8040940"/>
              <a:gd name="connsiteY1396" fmla="*/ 1885755 h 5673518"/>
              <a:gd name="connsiteX1397" fmla="*/ 3946564 w 8040940"/>
              <a:gd name="connsiteY1397" fmla="*/ 1872413 h 5673518"/>
              <a:gd name="connsiteX1398" fmla="*/ 3962574 w 8040940"/>
              <a:gd name="connsiteY1398" fmla="*/ 1860405 h 5673518"/>
              <a:gd name="connsiteX1399" fmla="*/ 4022613 w 8040940"/>
              <a:gd name="connsiteY1399" fmla="*/ 1812374 h 5673518"/>
              <a:gd name="connsiteX1400" fmla="*/ 4029284 w 8040940"/>
              <a:gd name="connsiteY1400" fmla="*/ 1809706 h 5673518"/>
              <a:gd name="connsiteX1401" fmla="*/ 4041292 w 8040940"/>
              <a:gd name="connsiteY1401" fmla="*/ 1808371 h 5673518"/>
              <a:gd name="connsiteX1402" fmla="*/ 4030618 w 8040940"/>
              <a:gd name="connsiteY1402" fmla="*/ 1780353 h 5673518"/>
              <a:gd name="connsiteX1403" fmla="*/ 4045294 w 8040940"/>
              <a:gd name="connsiteY1403" fmla="*/ 1752336 h 5673518"/>
              <a:gd name="connsiteX1404" fmla="*/ 4083986 w 8040940"/>
              <a:gd name="connsiteY1404" fmla="*/ 1716312 h 5673518"/>
              <a:gd name="connsiteX1405" fmla="*/ 4087988 w 8040940"/>
              <a:gd name="connsiteY1405" fmla="*/ 1709641 h 5673518"/>
              <a:gd name="connsiteX1406" fmla="*/ 4091991 w 8040940"/>
              <a:gd name="connsiteY1406" fmla="*/ 1689629 h 5673518"/>
              <a:gd name="connsiteX1407" fmla="*/ 4120008 w 8040940"/>
              <a:gd name="connsiteY1407" fmla="*/ 1686960 h 5673518"/>
              <a:gd name="connsiteX1408" fmla="*/ 4144025 w 8040940"/>
              <a:gd name="connsiteY1408" fmla="*/ 1693631 h 5673518"/>
              <a:gd name="connsiteX1409" fmla="*/ 4144025 w 8040940"/>
              <a:gd name="connsiteY1409" fmla="*/ 1688294 h 5673518"/>
              <a:gd name="connsiteX1410" fmla="*/ 4125346 w 8040940"/>
              <a:gd name="connsiteY1410" fmla="*/ 1674952 h 5673518"/>
              <a:gd name="connsiteX1411" fmla="*/ 4148027 w 8040940"/>
              <a:gd name="connsiteY1411" fmla="*/ 1645601 h 5673518"/>
              <a:gd name="connsiteX1412" fmla="*/ 4193389 w 8040940"/>
              <a:gd name="connsiteY1412" fmla="*/ 1610911 h 5673518"/>
              <a:gd name="connsiteX1413" fmla="*/ 4173376 w 8040940"/>
              <a:gd name="connsiteY1413" fmla="*/ 1618917 h 5673518"/>
              <a:gd name="connsiteX1414" fmla="*/ 4173376 w 8040940"/>
              <a:gd name="connsiteY1414" fmla="*/ 1609577 h 5673518"/>
              <a:gd name="connsiteX1415" fmla="*/ 4201395 w 8040940"/>
              <a:gd name="connsiteY1415" fmla="*/ 1598904 h 5673518"/>
              <a:gd name="connsiteX1416" fmla="*/ 4213402 w 8040940"/>
              <a:gd name="connsiteY1416" fmla="*/ 1602906 h 5673518"/>
              <a:gd name="connsiteX1417" fmla="*/ 4224076 w 8040940"/>
              <a:gd name="connsiteY1417" fmla="*/ 1589564 h 5673518"/>
              <a:gd name="connsiteX1418" fmla="*/ 4292119 w 8040940"/>
              <a:gd name="connsiteY1418" fmla="*/ 1521520 h 5673518"/>
              <a:gd name="connsiteX1419" fmla="*/ 4316135 w 8040940"/>
              <a:gd name="connsiteY1419" fmla="*/ 1493503 h 5673518"/>
              <a:gd name="connsiteX1420" fmla="*/ 4321472 w 8040940"/>
              <a:gd name="connsiteY1420" fmla="*/ 1489500 h 5673518"/>
              <a:gd name="connsiteX1421" fmla="*/ 4322806 w 8040940"/>
              <a:gd name="connsiteY1421" fmla="*/ 1472156 h 5673518"/>
              <a:gd name="connsiteX1422" fmla="*/ 4342818 w 8040940"/>
              <a:gd name="connsiteY1422" fmla="*/ 1448140 h 5673518"/>
              <a:gd name="connsiteX1423" fmla="*/ 4352158 w 8040940"/>
              <a:gd name="connsiteY1423" fmla="*/ 1450808 h 5673518"/>
              <a:gd name="connsiteX1424" fmla="*/ 4405525 w 8040940"/>
              <a:gd name="connsiteY1424" fmla="*/ 1401443 h 5673518"/>
              <a:gd name="connsiteX1425" fmla="*/ 4420201 w 8040940"/>
              <a:gd name="connsiteY1425" fmla="*/ 1382765 h 5673518"/>
              <a:gd name="connsiteX1426" fmla="*/ 4440214 w 8040940"/>
              <a:gd name="connsiteY1426" fmla="*/ 1368089 h 5673518"/>
              <a:gd name="connsiteX1427" fmla="*/ 4465564 w 8040940"/>
              <a:gd name="connsiteY1427" fmla="*/ 1349410 h 5673518"/>
              <a:gd name="connsiteX1428" fmla="*/ 4489579 w 8040940"/>
              <a:gd name="connsiteY1428" fmla="*/ 1334734 h 5673518"/>
              <a:gd name="connsiteX1429" fmla="*/ 4510927 w 8040940"/>
              <a:gd name="connsiteY1429" fmla="*/ 1317389 h 5673518"/>
              <a:gd name="connsiteX1430" fmla="*/ 4518932 w 8040940"/>
              <a:gd name="connsiteY1430" fmla="*/ 1302714 h 5673518"/>
              <a:gd name="connsiteX1431" fmla="*/ 4528271 w 8040940"/>
              <a:gd name="connsiteY1431" fmla="*/ 1282701 h 5673518"/>
              <a:gd name="connsiteX1432" fmla="*/ 4542947 w 8040940"/>
              <a:gd name="connsiteY1432" fmla="*/ 1286703 h 5673518"/>
              <a:gd name="connsiteX1433" fmla="*/ 4544282 w 8040940"/>
              <a:gd name="connsiteY1433" fmla="*/ 1249346 h 5673518"/>
              <a:gd name="connsiteX1434" fmla="*/ 4541613 w 8040940"/>
              <a:gd name="connsiteY1434" fmla="*/ 1237338 h 5673518"/>
              <a:gd name="connsiteX1435" fmla="*/ 4560291 w 8040940"/>
              <a:gd name="connsiteY1435" fmla="*/ 1236004 h 5673518"/>
              <a:gd name="connsiteX1436" fmla="*/ 4627001 w 8040940"/>
              <a:gd name="connsiteY1436" fmla="*/ 1197312 h 5673518"/>
              <a:gd name="connsiteX1437" fmla="*/ 4647013 w 8040940"/>
              <a:gd name="connsiteY1437" fmla="*/ 1187973 h 5673518"/>
              <a:gd name="connsiteX1438" fmla="*/ 4671030 w 8040940"/>
              <a:gd name="connsiteY1438" fmla="*/ 1163958 h 5673518"/>
              <a:gd name="connsiteX1439" fmla="*/ 4703050 w 8040940"/>
              <a:gd name="connsiteY1439" fmla="*/ 1126601 h 5673518"/>
              <a:gd name="connsiteX1440" fmla="*/ 4717726 w 8040940"/>
              <a:gd name="connsiteY1440" fmla="*/ 1110590 h 5673518"/>
              <a:gd name="connsiteX1441" fmla="*/ 4777765 w 8040940"/>
              <a:gd name="connsiteY1441" fmla="*/ 1061225 h 5673518"/>
              <a:gd name="connsiteX1442" fmla="*/ 4785770 w 8040940"/>
              <a:gd name="connsiteY1442" fmla="*/ 1049218 h 5673518"/>
              <a:gd name="connsiteX1443" fmla="*/ 4777765 w 8040940"/>
              <a:gd name="connsiteY1443" fmla="*/ 1034541 h 5673518"/>
              <a:gd name="connsiteX1444" fmla="*/ 4772428 w 8040940"/>
              <a:gd name="connsiteY1444" fmla="*/ 1026536 h 5673518"/>
              <a:gd name="connsiteX1445" fmla="*/ 4784436 w 8040940"/>
              <a:gd name="connsiteY1445" fmla="*/ 1021199 h 5673518"/>
              <a:gd name="connsiteX1446" fmla="*/ 4803114 w 8040940"/>
              <a:gd name="connsiteY1446" fmla="*/ 993182 h 5673518"/>
              <a:gd name="connsiteX1447" fmla="*/ 4833800 w 8040940"/>
              <a:gd name="connsiteY1447" fmla="*/ 970500 h 5673518"/>
              <a:gd name="connsiteX1448" fmla="*/ 4856481 w 8040940"/>
              <a:gd name="connsiteY1448" fmla="*/ 970500 h 5673518"/>
              <a:gd name="connsiteX1449" fmla="*/ 4867155 w 8040940"/>
              <a:gd name="connsiteY1449" fmla="*/ 971835 h 5673518"/>
              <a:gd name="connsiteX1450" fmla="*/ 4888502 w 8040940"/>
              <a:gd name="connsiteY1450" fmla="*/ 954490 h 5673518"/>
              <a:gd name="connsiteX1451" fmla="*/ 4905847 w 8040940"/>
              <a:gd name="connsiteY1451" fmla="*/ 943816 h 5673518"/>
              <a:gd name="connsiteX1452" fmla="*/ 4915186 w 8040940"/>
              <a:gd name="connsiteY1452" fmla="*/ 949153 h 5673518"/>
              <a:gd name="connsiteX1453" fmla="*/ 4932530 w 8040940"/>
              <a:gd name="connsiteY1453" fmla="*/ 917133 h 5673518"/>
              <a:gd name="connsiteX1454" fmla="*/ 4964551 w 8040940"/>
              <a:gd name="connsiteY1454" fmla="*/ 883778 h 5673518"/>
              <a:gd name="connsiteX1455" fmla="*/ 4967219 w 8040940"/>
              <a:gd name="connsiteY1455" fmla="*/ 865100 h 5673518"/>
              <a:gd name="connsiteX1456" fmla="*/ 4965885 w 8040940"/>
              <a:gd name="connsiteY1456" fmla="*/ 851758 h 5673518"/>
              <a:gd name="connsiteX1457" fmla="*/ 5000574 w 8040940"/>
              <a:gd name="connsiteY1457" fmla="*/ 851758 h 5673518"/>
              <a:gd name="connsiteX1458" fmla="*/ 5023255 w 8040940"/>
              <a:gd name="connsiteY1458" fmla="*/ 847755 h 5673518"/>
              <a:gd name="connsiteX1459" fmla="*/ 5045936 w 8040940"/>
              <a:gd name="connsiteY1459" fmla="*/ 837081 h 5673518"/>
              <a:gd name="connsiteX1460" fmla="*/ 5065949 w 8040940"/>
              <a:gd name="connsiteY1460" fmla="*/ 823739 h 5673518"/>
              <a:gd name="connsiteX1461" fmla="*/ 5080625 w 8040940"/>
              <a:gd name="connsiteY1461" fmla="*/ 815735 h 5673518"/>
              <a:gd name="connsiteX1462" fmla="*/ 5093967 w 8040940"/>
              <a:gd name="connsiteY1462" fmla="*/ 806395 h 5673518"/>
              <a:gd name="connsiteX1463" fmla="*/ 5101973 w 8040940"/>
              <a:gd name="connsiteY1463" fmla="*/ 783714 h 5673518"/>
              <a:gd name="connsiteX1464" fmla="*/ 5093967 w 8040940"/>
              <a:gd name="connsiteY1464" fmla="*/ 774374 h 5673518"/>
              <a:gd name="connsiteX1465" fmla="*/ 5085962 w 8040940"/>
              <a:gd name="connsiteY1465" fmla="*/ 749025 h 5673518"/>
              <a:gd name="connsiteX1466" fmla="*/ 5096636 w 8040940"/>
              <a:gd name="connsiteY1466" fmla="*/ 730346 h 5673518"/>
              <a:gd name="connsiteX1467" fmla="*/ 5100638 w 8040940"/>
              <a:gd name="connsiteY1467" fmla="*/ 743688 h 5673518"/>
              <a:gd name="connsiteX1468" fmla="*/ 5108644 w 8040940"/>
              <a:gd name="connsiteY1468" fmla="*/ 751694 h 5673518"/>
              <a:gd name="connsiteX1469" fmla="*/ 5125988 w 8040940"/>
              <a:gd name="connsiteY1469" fmla="*/ 729012 h 5673518"/>
              <a:gd name="connsiteX1470" fmla="*/ 5146001 w 8040940"/>
              <a:gd name="connsiteY1470" fmla="*/ 708999 h 5673518"/>
              <a:gd name="connsiteX1471" fmla="*/ 5160676 w 8040940"/>
              <a:gd name="connsiteY1471" fmla="*/ 655632 h 5673518"/>
              <a:gd name="connsiteX1472" fmla="*/ 5160676 w 8040940"/>
              <a:gd name="connsiteY1472" fmla="*/ 655632 h 5673518"/>
              <a:gd name="connsiteX1473" fmla="*/ 5318111 w 8040940"/>
              <a:gd name="connsiteY1473" fmla="*/ 300737 h 5673518"/>
              <a:gd name="connsiteX1474" fmla="*/ 5310106 w 8040940"/>
              <a:gd name="connsiteY1474" fmla="*/ 306074 h 5673518"/>
              <a:gd name="connsiteX1475" fmla="*/ 5322114 w 8040940"/>
              <a:gd name="connsiteY1475" fmla="*/ 314079 h 5673518"/>
              <a:gd name="connsiteX1476" fmla="*/ 5318111 w 8040940"/>
              <a:gd name="connsiteY1476" fmla="*/ 300737 h 5673518"/>
              <a:gd name="connsiteX1477" fmla="*/ 5318111 w 8040940"/>
              <a:gd name="connsiteY1477" fmla="*/ 300737 h 5673518"/>
              <a:gd name="connsiteX1478" fmla="*/ 5570273 w 8040940"/>
              <a:gd name="connsiteY1478" fmla="*/ 111283 h 5673518"/>
              <a:gd name="connsiteX1479" fmla="*/ 5562268 w 8040940"/>
              <a:gd name="connsiteY1479" fmla="*/ 117954 h 5673518"/>
              <a:gd name="connsiteX1480" fmla="*/ 5567604 w 8040940"/>
              <a:gd name="connsiteY1480" fmla="*/ 131296 h 5673518"/>
              <a:gd name="connsiteX1481" fmla="*/ 5575610 w 8040940"/>
              <a:gd name="connsiteY1481" fmla="*/ 124625 h 5673518"/>
              <a:gd name="connsiteX1482" fmla="*/ 5570273 w 8040940"/>
              <a:gd name="connsiteY1482" fmla="*/ 111283 h 5673518"/>
              <a:gd name="connsiteX1483" fmla="*/ 5570273 w 8040940"/>
              <a:gd name="connsiteY1483" fmla="*/ 111283 h 5673518"/>
              <a:gd name="connsiteX1484" fmla="*/ 6753699 w 8040940"/>
              <a:gd name="connsiteY1484" fmla="*/ 627613 h 5673518"/>
              <a:gd name="connsiteX1485" fmla="*/ 6765707 w 8040940"/>
              <a:gd name="connsiteY1485" fmla="*/ 612938 h 5673518"/>
              <a:gd name="connsiteX1486" fmla="*/ 6751031 w 8040940"/>
              <a:gd name="connsiteY1486" fmla="*/ 616940 h 5673518"/>
              <a:gd name="connsiteX1487" fmla="*/ 6753699 w 8040940"/>
              <a:gd name="connsiteY1487" fmla="*/ 627613 h 5673518"/>
              <a:gd name="connsiteX1488" fmla="*/ 6753699 w 8040940"/>
              <a:gd name="connsiteY1488" fmla="*/ 627613 h 5673518"/>
              <a:gd name="connsiteX1489" fmla="*/ 6666977 w 8040940"/>
              <a:gd name="connsiteY1489" fmla="*/ 554233 h 5673518"/>
              <a:gd name="connsiteX1490" fmla="*/ 6653635 w 8040940"/>
              <a:gd name="connsiteY1490" fmla="*/ 550231 h 5673518"/>
              <a:gd name="connsiteX1491" fmla="*/ 6658972 w 8040940"/>
              <a:gd name="connsiteY1491" fmla="*/ 568910 h 5673518"/>
              <a:gd name="connsiteX1492" fmla="*/ 6672314 w 8040940"/>
              <a:gd name="connsiteY1492" fmla="*/ 572912 h 5673518"/>
              <a:gd name="connsiteX1493" fmla="*/ 6666977 w 8040940"/>
              <a:gd name="connsiteY1493" fmla="*/ 554233 h 5673518"/>
              <a:gd name="connsiteX1494" fmla="*/ 6666977 w 8040940"/>
              <a:gd name="connsiteY1494" fmla="*/ 554233 h 5673518"/>
              <a:gd name="connsiteX1495" fmla="*/ 6712340 w 8040940"/>
              <a:gd name="connsiteY1495" fmla="*/ 809064 h 5673518"/>
              <a:gd name="connsiteX1496" fmla="*/ 6725681 w 8040940"/>
              <a:gd name="connsiteY1496" fmla="*/ 805061 h 5673518"/>
              <a:gd name="connsiteX1497" fmla="*/ 6719011 w 8040940"/>
              <a:gd name="connsiteY1497" fmla="*/ 797056 h 5673518"/>
              <a:gd name="connsiteX1498" fmla="*/ 6705669 w 8040940"/>
              <a:gd name="connsiteY1498" fmla="*/ 801058 h 5673518"/>
              <a:gd name="connsiteX1499" fmla="*/ 6712340 w 8040940"/>
              <a:gd name="connsiteY1499" fmla="*/ 809064 h 5673518"/>
              <a:gd name="connsiteX1500" fmla="*/ 6712340 w 8040940"/>
              <a:gd name="connsiteY1500" fmla="*/ 809064 h 5673518"/>
              <a:gd name="connsiteX1501" fmla="*/ 6685656 w 8040940"/>
              <a:gd name="connsiteY1501" fmla="*/ 735683 h 5673518"/>
              <a:gd name="connsiteX1502" fmla="*/ 6698998 w 8040940"/>
              <a:gd name="connsiteY1502" fmla="*/ 731681 h 5673518"/>
              <a:gd name="connsiteX1503" fmla="*/ 6694994 w 8040940"/>
              <a:gd name="connsiteY1503" fmla="*/ 718339 h 5673518"/>
              <a:gd name="connsiteX1504" fmla="*/ 6681653 w 8040940"/>
              <a:gd name="connsiteY1504" fmla="*/ 722341 h 5673518"/>
              <a:gd name="connsiteX1505" fmla="*/ 6685656 w 8040940"/>
              <a:gd name="connsiteY1505" fmla="*/ 735683 h 5673518"/>
              <a:gd name="connsiteX1506" fmla="*/ 6685656 w 8040940"/>
              <a:gd name="connsiteY1506" fmla="*/ 735683 h 5673518"/>
              <a:gd name="connsiteX1507" fmla="*/ 6672314 w 8040940"/>
              <a:gd name="connsiteY1507" fmla="*/ 750359 h 5673518"/>
              <a:gd name="connsiteX1508" fmla="*/ 6672314 w 8040940"/>
              <a:gd name="connsiteY1508" fmla="*/ 731681 h 5673518"/>
              <a:gd name="connsiteX1509" fmla="*/ 6672314 w 8040940"/>
              <a:gd name="connsiteY1509" fmla="*/ 714336 h 5673518"/>
              <a:gd name="connsiteX1510" fmla="*/ 6669645 w 8040940"/>
              <a:gd name="connsiteY1510" fmla="*/ 708999 h 5673518"/>
              <a:gd name="connsiteX1511" fmla="*/ 6656303 w 8040940"/>
              <a:gd name="connsiteY1511" fmla="*/ 741019 h 5673518"/>
              <a:gd name="connsiteX1512" fmla="*/ 6672314 w 8040940"/>
              <a:gd name="connsiteY1512" fmla="*/ 750359 h 5673518"/>
              <a:gd name="connsiteX1513" fmla="*/ 6672314 w 8040940"/>
              <a:gd name="connsiteY1513" fmla="*/ 750359 h 5673518"/>
              <a:gd name="connsiteX1514" fmla="*/ 6629620 w 8040940"/>
              <a:gd name="connsiteY1514" fmla="*/ 917133 h 5673518"/>
              <a:gd name="connsiteX1515" fmla="*/ 6648298 w 8040940"/>
              <a:gd name="connsiteY1515" fmla="*/ 910462 h 5673518"/>
              <a:gd name="connsiteX1516" fmla="*/ 6645630 w 8040940"/>
              <a:gd name="connsiteY1516" fmla="*/ 887780 h 5673518"/>
              <a:gd name="connsiteX1517" fmla="*/ 6626951 w 8040940"/>
              <a:gd name="connsiteY1517" fmla="*/ 894451 h 5673518"/>
              <a:gd name="connsiteX1518" fmla="*/ 6629620 w 8040940"/>
              <a:gd name="connsiteY1518" fmla="*/ 917133 h 5673518"/>
              <a:gd name="connsiteX1519" fmla="*/ 6629620 w 8040940"/>
              <a:gd name="connsiteY1519" fmla="*/ 917133 h 5673518"/>
              <a:gd name="connsiteX1520" fmla="*/ 6629620 w 8040940"/>
              <a:gd name="connsiteY1520" fmla="*/ 851758 h 5673518"/>
              <a:gd name="connsiteX1521" fmla="*/ 6653635 w 8040940"/>
              <a:gd name="connsiteY1521" fmla="*/ 873105 h 5673518"/>
              <a:gd name="connsiteX1522" fmla="*/ 6664308 w 8040940"/>
              <a:gd name="connsiteY1522" fmla="*/ 877107 h 5673518"/>
              <a:gd name="connsiteX1523" fmla="*/ 6645630 w 8040940"/>
              <a:gd name="connsiteY1523" fmla="*/ 847755 h 5673518"/>
              <a:gd name="connsiteX1524" fmla="*/ 6618946 w 8040940"/>
              <a:gd name="connsiteY1524" fmla="*/ 841084 h 5673518"/>
              <a:gd name="connsiteX1525" fmla="*/ 6629620 w 8040940"/>
              <a:gd name="connsiteY1525" fmla="*/ 851758 h 5673518"/>
              <a:gd name="connsiteX1526" fmla="*/ 6629620 w 8040940"/>
              <a:gd name="connsiteY1526" fmla="*/ 851758 h 5673518"/>
              <a:gd name="connsiteX1527" fmla="*/ 6621614 w 8040940"/>
              <a:gd name="connsiteY1527" fmla="*/ 458172 h 5673518"/>
              <a:gd name="connsiteX1528" fmla="*/ 6620280 w 8040940"/>
              <a:gd name="connsiteY1528" fmla="*/ 438159 h 5673518"/>
              <a:gd name="connsiteX1529" fmla="*/ 6608272 w 8040940"/>
              <a:gd name="connsiteY1529" fmla="*/ 430153 h 5673518"/>
              <a:gd name="connsiteX1530" fmla="*/ 6621614 w 8040940"/>
              <a:gd name="connsiteY1530" fmla="*/ 458172 h 5673518"/>
              <a:gd name="connsiteX1531" fmla="*/ 6621614 w 8040940"/>
              <a:gd name="connsiteY1531" fmla="*/ 458172 h 5673518"/>
              <a:gd name="connsiteX1532" fmla="*/ 6581588 w 8040940"/>
              <a:gd name="connsiteY1532" fmla="*/ 931809 h 5673518"/>
              <a:gd name="connsiteX1533" fmla="*/ 6573584 w 8040940"/>
              <a:gd name="connsiteY1533" fmla="*/ 915799 h 5673518"/>
              <a:gd name="connsiteX1534" fmla="*/ 6556239 w 8040940"/>
              <a:gd name="connsiteY1534" fmla="*/ 917133 h 5673518"/>
              <a:gd name="connsiteX1535" fmla="*/ 6564244 w 8040940"/>
              <a:gd name="connsiteY1535" fmla="*/ 933143 h 5673518"/>
              <a:gd name="connsiteX1536" fmla="*/ 6581588 w 8040940"/>
              <a:gd name="connsiteY1536" fmla="*/ 931809 h 5673518"/>
              <a:gd name="connsiteX1537" fmla="*/ 6581588 w 8040940"/>
              <a:gd name="connsiteY1537" fmla="*/ 931809 h 5673518"/>
              <a:gd name="connsiteX1538" fmla="*/ 6544231 w 8040940"/>
              <a:gd name="connsiteY1538" fmla="*/ 1257351 h 5673518"/>
              <a:gd name="connsiteX1539" fmla="*/ 6570915 w 8040940"/>
              <a:gd name="connsiteY1539" fmla="*/ 1241341 h 5673518"/>
              <a:gd name="connsiteX1540" fmla="*/ 6570915 w 8040940"/>
              <a:gd name="connsiteY1540" fmla="*/ 1194644 h 5673518"/>
              <a:gd name="connsiteX1541" fmla="*/ 6542897 w 8040940"/>
              <a:gd name="connsiteY1541" fmla="*/ 1229333 h 5673518"/>
              <a:gd name="connsiteX1542" fmla="*/ 6544231 w 8040940"/>
              <a:gd name="connsiteY1542" fmla="*/ 1257351 h 5673518"/>
              <a:gd name="connsiteX1543" fmla="*/ 6544231 w 8040940"/>
              <a:gd name="connsiteY1543" fmla="*/ 1257351 h 5673518"/>
              <a:gd name="connsiteX1544" fmla="*/ 6498869 w 8040940"/>
              <a:gd name="connsiteY1544" fmla="*/ 1170629 h 5673518"/>
              <a:gd name="connsiteX1545" fmla="*/ 6512211 w 8040940"/>
              <a:gd name="connsiteY1545" fmla="*/ 1166626 h 5673518"/>
              <a:gd name="connsiteX1546" fmla="*/ 6505540 w 8040940"/>
              <a:gd name="connsiteY1546" fmla="*/ 1158621 h 5673518"/>
              <a:gd name="connsiteX1547" fmla="*/ 6492198 w 8040940"/>
              <a:gd name="connsiteY1547" fmla="*/ 1162624 h 5673518"/>
              <a:gd name="connsiteX1548" fmla="*/ 6498869 w 8040940"/>
              <a:gd name="connsiteY1548" fmla="*/ 1170629 h 5673518"/>
              <a:gd name="connsiteX1549" fmla="*/ 6498869 w 8040940"/>
              <a:gd name="connsiteY1549" fmla="*/ 1170629 h 5673518"/>
              <a:gd name="connsiteX1550" fmla="*/ 6461511 w 8040940"/>
              <a:gd name="connsiteY1550" fmla="*/ 1045215 h 5673518"/>
              <a:gd name="connsiteX1551" fmla="*/ 6478856 w 8040940"/>
              <a:gd name="connsiteY1551" fmla="*/ 1045215 h 5673518"/>
              <a:gd name="connsiteX1552" fmla="*/ 6469517 w 8040940"/>
              <a:gd name="connsiteY1552" fmla="*/ 1030539 h 5673518"/>
              <a:gd name="connsiteX1553" fmla="*/ 6452173 w 8040940"/>
              <a:gd name="connsiteY1553" fmla="*/ 1030539 h 5673518"/>
              <a:gd name="connsiteX1554" fmla="*/ 6461511 w 8040940"/>
              <a:gd name="connsiteY1554" fmla="*/ 1045215 h 5673518"/>
              <a:gd name="connsiteX1555" fmla="*/ 6461511 w 8040940"/>
              <a:gd name="connsiteY1555" fmla="*/ 1045215 h 5673518"/>
              <a:gd name="connsiteX1556" fmla="*/ 6381460 w 8040940"/>
              <a:gd name="connsiteY1556" fmla="*/ 1604240 h 5673518"/>
              <a:gd name="connsiteX1557" fmla="*/ 6397470 w 8040940"/>
              <a:gd name="connsiteY1557" fmla="*/ 1598904 h 5673518"/>
              <a:gd name="connsiteX1558" fmla="*/ 6378792 w 8040940"/>
              <a:gd name="connsiteY1558" fmla="*/ 1596235 h 5673518"/>
              <a:gd name="connsiteX1559" fmla="*/ 6381460 w 8040940"/>
              <a:gd name="connsiteY1559" fmla="*/ 1604240 h 5673518"/>
              <a:gd name="connsiteX1560" fmla="*/ 6381460 w 8040940"/>
              <a:gd name="connsiteY1560" fmla="*/ 1604240 h 5673518"/>
              <a:gd name="connsiteX1561" fmla="*/ 6340100 w 8040940"/>
              <a:gd name="connsiteY1561" fmla="*/ 1282701 h 5673518"/>
              <a:gd name="connsiteX1562" fmla="*/ 6326758 w 8040940"/>
              <a:gd name="connsiteY1562" fmla="*/ 1309385 h 5673518"/>
              <a:gd name="connsiteX1563" fmla="*/ 6338766 w 8040940"/>
              <a:gd name="connsiteY1563" fmla="*/ 1306716 h 5673518"/>
              <a:gd name="connsiteX1564" fmla="*/ 6340100 w 8040940"/>
              <a:gd name="connsiteY1564" fmla="*/ 1282701 h 5673518"/>
              <a:gd name="connsiteX1565" fmla="*/ 6340100 w 8040940"/>
              <a:gd name="connsiteY1565" fmla="*/ 1282701 h 5673518"/>
              <a:gd name="connsiteX1566" fmla="*/ 6340100 w 8040940"/>
              <a:gd name="connsiteY1566" fmla="*/ 1457479 h 5673518"/>
              <a:gd name="connsiteX1567" fmla="*/ 6329427 w 8040940"/>
              <a:gd name="connsiteY1567" fmla="*/ 1468153 h 5673518"/>
              <a:gd name="connsiteX1568" fmla="*/ 6334763 w 8040940"/>
              <a:gd name="connsiteY1568" fmla="*/ 1480161 h 5673518"/>
              <a:gd name="connsiteX1569" fmla="*/ 6340100 w 8040940"/>
              <a:gd name="connsiteY1569" fmla="*/ 1457479 h 5673518"/>
              <a:gd name="connsiteX1570" fmla="*/ 6340100 w 8040940"/>
              <a:gd name="connsiteY1570" fmla="*/ 1457479 h 5673518"/>
              <a:gd name="connsiteX1571" fmla="*/ 6348105 w 8040940"/>
              <a:gd name="connsiteY1571" fmla="*/ 1517518 h 5673518"/>
              <a:gd name="connsiteX1572" fmla="*/ 6321421 w 8040940"/>
              <a:gd name="connsiteY1572" fmla="*/ 1540199 h 5673518"/>
              <a:gd name="connsiteX1573" fmla="*/ 6333429 w 8040940"/>
              <a:gd name="connsiteY1573" fmla="*/ 1546870 h 5673518"/>
              <a:gd name="connsiteX1574" fmla="*/ 6348105 w 8040940"/>
              <a:gd name="connsiteY1574" fmla="*/ 1517518 h 5673518"/>
              <a:gd name="connsiteX1575" fmla="*/ 6348105 w 8040940"/>
              <a:gd name="connsiteY1575" fmla="*/ 1517518 h 5673518"/>
              <a:gd name="connsiteX1576" fmla="*/ 6377457 w 8040940"/>
              <a:gd name="connsiteY1576" fmla="*/ 1317389 h 5673518"/>
              <a:gd name="connsiteX1577" fmla="*/ 6404141 w 8040940"/>
              <a:gd name="connsiteY1577" fmla="*/ 1326729 h 5673518"/>
              <a:gd name="connsiteX1578" fmla="*/ 6378792 w 8040940"/>
              <a:gd name="connsiteY1578" fmla="*/ 1298711 h 5673518"/>
              <a:gd name="connsiteX1579" fmla="*/ 6377457 w 8040940"/>
              <a:gd name="connsiteY1579" fmla="*/ 1317389 h 5673518"/>
              <a:gd name="connsiteX1580" fmla="*/ 6377457 w 8040940"/>
              <a:gd name="connsiteY1580" fmla="*/ 1317389 h 5673518"/>
              <a:gd name="connsiteX1581" fmla="*/ 6357445 w 8040940"/>
              <a:gd name="connsiteY1581" fmla="*/ 1604240 h 5673518"/>
              <a:gd name="connsiteX1582" fmla="*/ 6350774 w 8040940"/>
              <a:gd name="connsiteY1582" fmla="*/ 1604240 h 5673518"/>
              <a:gd name="connsiteX1583" fmla="*/ 6332096 w 8040940"/>
              <a:gd name="connsiteY1583" fmla="*/ 1628255 h 5673518"/>
              <a:gd name="connsiteX1584" fmla="*/ 6330761 w 8040940"/>
              <a:gd name="connsiteY1584" fmla="*/ 1646934 h 5673518"/>
              <a:gd name="connsiteX1585" fmla="*/ 6352108 w 8040940"/>
              <a:gd name="connsiteY1585" fmla="*/ 1645601 h 5673518"/>
              <a:gd name="connsiteX1586" fmla="*/ 6357445 w 8040940"/>
              <a:gd name="connsiteY1586" fmla="*/ 1604240 h 5673518"/>
              <a:gd name="connsiteX1587" fmla="*/ 6357445 w 8040940"/>
              <a:gd name="connsiteY1587" fmla="*/ 1604240 h 5673518"/>
              <a:gd name="connsiteX1588" fmla="*/ 6330761 w 8040940"/>
              <a:gd name="connsiteY1588" fmla="*/ 1714978 h 5673518"/>
              <a:gd name="connsiteX1589" fmla="*/ 6342769 w 8040940"/>
              <a:gd name="connsiteY1589" fmla="*/ 1693631 h 5673518"/>
              <a:gd name="connsiteX1590" fmla="*/ 6322756 w 8040940"/>
              <a:gd name="connsiteY1590" fmla="*/ 1708307 h 5673518"/>
              <a:gd name="connsiteX1591" fmla="*/ 6330761 w 8040940"/>
              <a:gd name="connsiteY1591" fmla="*/ 1714978 h 5673518"/>
              <a:gd name="connsiteX1592" fmla="*/ 6330761 w 8040940"/>
              <a:gd name="connsiteY1592" fmla="*/ 1714978 h 5673518"/>
              <a:gd name="connsiteX1593" fmla="*/ 6288067 w 8040940"/>
              <a:gd name="connsiteY1593" fmla="*/ 1462816 h 5673518"/>
              <a:gd name="connsiteX1594" fmla="*/ 6330761 w 8040940"/>
              <a:gd name="connsiteY1594" fmla="*/ 1433464 h 5673518"/>
              <a:gd name="connsiteX1595" fmla="*/ 6333429 w 8040940"/>
              <a:gd name="connsiteY1595" fmla="*/ 1405446 h 5673518"/>
              <a:gd name="connsiteX1596" fmla="*/ 6288067 w 8040940"/>
              <a:gd name="connsiteY1596" fmla="*/ 1462816 h 5673518"/>
              <a:gd name="connsiteX1597" fmla="*/ 6288067 w 8040940"/>
              <a:gd name="connsiteY1597" fmla="*/ 1462816 h 5673518"/>
              <a:gd name="connsiteX1598" fmla="*/ 6292070 w 8040940"/>
              <a:gd name="connsiteY1598" fmla="*/ 1334734 h 5673518"/>
              <a:gd name="connsiteX1599" fmla="*/ 6308079 w 8040940"/>
              <a:gd name="connsiteY1599" fmla="*/ 1334734 h 5673518"/>
              <a:gd name="connsiteX1600" fmla="*/ 6304077 w 8040940"/>
              <a:gd name="connsiteY1600" fmla="*/ 1322727 h 5673518"/>
              <a:gd name="connsiteX1601" fmla="*/ 6288067 w 8040940"/>
              <a:gd name="connsiteY1601" fmla="*/ 1322727 h 5673518"/>
              <a:gd name="connsiteX1602" fmla="*/ 6292070 w 8040940"/>
              <a:gd name="connsiteY1602" fmla="*/ 1334734 h 5673518"/>
              <a:gd name="connsiteX1603" fmla="*/ 6292070 w 8040940"/>
              <a:gd name="connsiteY1603" fmla="*/ 1334734 h 5673518"/>
              <a:gd name="connsiteX1604" fmla="*/ 6210684 w 8040940"/>
              <a:gd name="connsiteY1604" fmla="*/ 384792 h 5673518"/>
              <a:gd name="connsiteX1605" fmla="*/ 6202679 w 8040940"/>
              <a:gd name="connsiteY1605" fmla="*/ 391462 h 5673518"/>
              <a:gd name="connsiteX1606" fmla="*/ 6208015 w 8040940"/>
              <a:gd name="connsiteY1606" fmla="*/ 404804 h 5673518"/>
              <a:gd name="connsiteX1607" fmla="*/ 6216021 w 8040940"/>
              <a:gd name="connsiteY1607" fmla="*/ 398133 h 5673518"/>
              <a:gd name="connsiteX1608" fmla="*/ 6210684 w 8040940"/>
              <a:gd name="connsiteY1608" fmla="*/ 384792 h 5673518"/>
              <a:gd name="connsiteX1609" fmla="*/ 6210684 w 8040940"/>
              <a:gd name="connsiteY1609" fmla="*/ 384792 h 5673518"/>
              <a:gd name="connsiteX1610" fmla="*/ 6281396 w 8040940"/>
              <a:gd name="connsiteY1610" fmla="*/ 1600238 h 5673518"/>
              <a:gd name="connsiteX1611" fmla="*/ 6266720 w 8040940"/>
              <a:gd name="connsiteY1611" fmla="*/ 1609577 h 5673518"/>
              <a:gd name="connsiteX1612" fmla="*/ 6262718 w 8040940"/>
              <a:gd name="connsiteY1612" fmla="*/ 1624253 h 5673518"/>
              <a:gd name="connsiteX1613" fmla="*/ 6277393 w 8040940"/>
              <a:gd name="connsiteY1613" fmla="*/ 1616248 h 5673518"/>
              <a:gd name="connsiteX1614" fmla="*/ 6281396 w 8040940"/>
              <a:gd name="connsiteY1614" fmla="*/ 1600238 h 5673518"/>
              <a:gd name="connsiteX1615" fmla="*/ 6281396 w 8040940"/>
              <a:gd name="connsiteY1615" fmla="*/ 1600238 h 5673518"/>
              <a:gd name="connsiteX1616" fmla="*/ 6261383 w 8040940"/>
              <a:gd name="connsiteY1616" fmla="*/ 1713644 h 5673518"/>
              <a:gd name="connsiteX1617" fmla="*/ 6265386 w 8040940"/>
              <a:gd name="connsiteY1617" fmla="*/ 1694965 h 5673518"/>
              <a:gd name="connsiteX1618" fmla="*/ 6245373 w 8040940"/>
              <a:gd name="connsiteY1618" fmla="*/ 1693631 h 5673518"/>
              <a:gd name="connsiteX1619" fmla="*/ 6261383 w 8040940"/>
              <a:gd name="connsiteY1619" fmla="*/ 1713644 h 5673518"/>
              <a:gd name="connsiteX1620" fmla="*/ 6261383 w 8040940"/>
              <a:gd name="connsiteY1620" fmla="*/ 1713644 h 5673518"/>
              <a:gd name="connsiteX1621" fmla="*/ 6224026 w 8040940"/>
              <a:gd name="connsiteY1621" fmla="*/ 1845729 h 5673518"/>
              <a:gd name="connsiteX1622" fmla="*/ 6232031 w 8040940"/>
              <a:gd name="connsiteY1622" fmla="*/ 1828384 h 5673518"/>
              <a:gd name="connsiteX1623" fmla="*/ 6221357 w 8040940"/>
              <a:gd name="connsiteY1623" fmla="*/ 1837723 h 5673518"/>
              <a:gd name="connsiteX1624" fmla="*/ 6224026 w 8040940"/>
              <a:gd name="connsiteY1624" fmla="*/ 1845729 h 5673518"/>
              <a:gd name="connsiteX1625" fmla="*/ 6224026 w 8040940"/>
              <a:gd name="connsiteY1625" fmla="*/ 1845729 h 5673518"/>
              <a:gd name="connsiteX1626" fmla="*/ 6196008 w 8040940"/>
              <a:gd name="connsiteY1626" fmla="*/ 1422791 h 5673518"/>
              <a:gd name="connsiteX1627" fmla="*/ 6229363 w 8040940"/>
              <a:gd name="connsiteY1627" fmla="*/ 1420122 h 5673518"/>
              <a:gd name="connsiteX1628" fmla="*/ 6256047 w 8040940"/>
              <a:gd name="connsiteY1628" fmla="*/ 1422791 h 5673518"/>
              <a:gd name="connsiteX1629" fmla="*/ 6249376 w 8040940"/>
              <a:gd name="connsiteY1629" fmla="*/ 1402778 h 5673518"/>
              <a:gd name="connsiteX1630" fmla="*/ 6245373 w 8040940"/>
              <a:gd name="connsiteY1630" fmla="*/ 1389436 h 5673518"/>
              <a:gd name="connsiteX1631" fmla="*/ 6260049 w 8040940"/>
              <a:gd name="connsiteY1631" fmla="*/ 1374759 h 5673518"/>
              <a:gd name="connsiteX1632" fmla="*/ 6268054 w 8040940"/>
              <a:gd name="connsiteY1632" fmla="*/ 1380097 h 5673518"/>
              <a:gd name="connsiteX1633" fmla="*/ 6278728 w 8040940"/>
              <a:gd name="connsiteY1633" fmla="*/ 1381430 h 5673518"/>
              <a:gd name="connsiteX1634" fmla="*/ 6244039 w 8040940"/>
              <a:gd name="connsiteY1634" fmla="*/ 1370757 h 5673518"/>
              <a:gd name="connsiteX1635" fmla="*/ 6190671 w 8040940"/>
              <a:gd name="connsiteY1635" fmla="*/ 1426793 h 5673518"/>
              <a:gd name="connsiteX1636" fmla="*/ 6196008 w 8040940"/>
              <a:gd name="connsiteY1636" fmla="*/ 1422791 h 5673518"/>
              <a:gd name="connsiteX1637" fmla="*/ 6196008 w 8040940"/>
              <a:gd name="connsiteY1637" fmla="*/ 1422791 h 5673518"/>
              <a:gd name="connsiteX1638" fmla="*/ 5965193 w 8040940"/>
              <a:gd name="connsiteY1638" fmla="*/ 488858 h 5673518"/>
              <a:gd name="connsiteX1639" fmla="*/ 5979869 w 8040940"/>
              <a:gd name="connsiteY1639" fmla="*/ 492861 h 5673518"/>
              <a:gd name="connsiteX1640" fmla="*/ 5977201 w 8040940"/>
              <a:gd name="connsiteY1640" fmla="*/ 479519 h 5673518"/>
              <a:gd name="connsiteX1641" fmla="*/ 5965193 w 8040940"/>
              <a:gd name="connsiteY1641" fmla="*/ 488858 h 5673518"/>
              <a:gd name="connsiteX1642" fmla="*/ 5965193 w 8040940"/>
              <a:gd name="connsiteY1642" fmla="*/ 488858 h 5673518"/>
              <a:gd name="connsiteX1643" fmla="*/ 5925168 w 8040940"/>
              <a:gd name="connsiteY1643" fmla="*/ 463508 h 5673518"/>
              <a:gd name="connsiteX1644" fmla="*/ 5933173 w 8040940"/>
              <a:gd name="connsiteY1644" fmla="*/ 456837 h 5673518"/>
              <a:gd name="connsiteX1645" fmla="*/ 5929170 w 8040940"/>
              <a:gd name="connsiteY1645" fmla="*/ 443495 h 5673518"/>
              <a:gd name="connsiteX1646" fmla="*/ 5921164 w 8040940"/>
              <a:gd name="connsiteY1646" fmla="*/ 450166 h 5673518"/>
              <a:gd name="connsiteX1647" fmla="*/ 5925168 w 8040940"/>
              <a:gd name="connsiteY1647" fmla="*/ 463508 h 5673518"/>
              <a:gd name="connsiteX1648" fmla="*/ 5925168 w 8040940"/>
              <a:gd name="connsiteY1648" fmla="*/ 463508 h 5673518"/>
              <a:gd name="connsiteX1649" fmla="*/ 780532 w 8040940"/>
              <a:gd name="connsiteY1649" fmla="*/ 3596185 h 5673518"/>
              <a:gd name="connsiteX1650" fmla="*/ 815221 w 8040940"/>
              <a:gd name="connsiteY1650" fmla="*/ 3568167 h 5673518"/>
              <a:gd name="connsiteX1651" fmla="*/ 835234 w 8040940"/>
              <a:gd name="connsiteY1651" fmla="*/ 3562830 h 5673518"/>
              <a:gd name="connsiteX1652" fmla="*/ 817890 w 8040940"/>
              <a:gd name="connsiteY1652" fmla="*/ 3581509 h 5673518"/>
              <a:gd name="connsiteX1653" fmla="*/ 780532 w 8040940"/>
              <a:gd name="connsiteY1653" fmla="*/ 3596185 h 5673518"/>
              <a:gd name="connsiteX1654" fmla="*/ 780532 w 8040940"/>
              <a:gd name="connsiteY1654" fmla="*/ 3596185 h 5673518"/>
              <a:gd name="connsiteX1655" fmla="*/ 835234 w 8040940"/>
              <a:gd name="connsiteY1655" fmla="*/ 3561496 h 5673518"/>
              <a:gd name="connsiteX1656" fmla="*/ 835234 w 8040940"/>
              <a:gd name="connsiteY1656" fmla="*/ 3561496 h 5673518"/>
              <a:gd name="connsiteX1657" fmla="*/ 835234 w 8040940"/>
              <a:gd name="connsiteY1657" fmla="*/ 3561496 h 5673518"/>
              <a:gd name="connsiteX1658" fmla="*/ 835234 w 8040940"/>
              <a:gd name="connsiteY1658" fmla="*/ 3561496 h 5673518"/>
              <a:gd name="connsiteX1659" fmla="*/ 835234 w 8040940"/>
              <a:gd name="connsiteY1659" fmla="*/ 3561496 h 5673518"/>
              <a:gd name="connsiteX1660" fmla="*/ 173476 w 8040940"/>
              <a:gd name="connsiteY1660" fmla="*/ 4139200 h 5673518"/>
              <a:gd name="connsiteX1661" fmla="*/ 172142 w 8040940"/>
              <a:gd name="connsiteY1661" fmla="*/ 4115185 h 5673518"/>
              <a:gd name="connsiteX1662" fmla="*/ 197491 w 8040940"/>
              <a:gd name="connsiteY1662" fmla="*/ 4115185 h 5673518"/>
              <a:gd name="connsiteX1663" fmla="*/ 173476 w 8040940"/>
              <a:gd name="connsiteY1663" fmla="*/ 4139200 h 5673518"/>
              <a:gd name="connsiteX1664" fmla="*/ 173476 w 8040940"/>
              <a:gd name="connsiteY1664" fmla="*/ 4139200 h 5673518"/>
              <a:gd name="connsiteX1665" fmla="*/ 232180 w 8040940"/>
              <a:gd name="connsiteY1665" fmla="*/ 4075159 h 5673518"/>
              <a:gd name="connsiteX1666" fmla="*/ 218839 w 8040940"/>
              <a:gd name="connsiteY1666" fmla="*/ 4079162 h 5673518"/>
              <a:gd name="connsiteX1667" fmla="*/ 214836 w 8040940"/>
              <a:gd name="connsiteY1667" fmla="*/ 4065820 h 5673518"/>
              <a:gd name="connsiteX1668" fmla="*/ 228178 w 8040940"/>
              <a:gd name="connsiteY1668" fmla="*/ 4061817 h 5673518"/>
              <a:gd name="connsiteX1669" fmla="*/ 232180 w 8040940"/>
              <a:gd name="connsiteY1669" fmla="*/ 4075159 h 5673518"/>
              <a:gd name="connsiteX1670" fmla="*/ 232180 w 8040940"/>
              <a:gd name="connsiteY1670" fmla="*/ 4075159 h 5673518"/>
              <a:gd name="connsiteX1671" fmla="*/ 69409 w 8040940"/>
              <a:gd name="connsiteY1671" fmla="*/ 4419380 h 5673518"/>
              <a:gd name="connsiteX1672" fmla="*/ 62738 w 8040940"/>
              <a:gd name="connsiteY1672" fmla="*/ 4444730 h 5673518"/>
              <a:gd name="connsiteX1673" fmla="*/ 56067 w 8040940"/>
              <a:gd name="connsiteY1673" fmla="*/ 4435390 h 5673518"/>
              <a:gd name="connsiteX1674" fmla="*/ 72078 w 8040940"/>
              <a:gd name="connsiteY1674" fmla="*/ 4404704 h 5673518"/>
              <a:gd name="connsiteX1675" fmla="*/ 69409 w 8040940"/>
              <a:gd name="connsiteY1675" fmla="*/ 4419380 h 5673518"/>
              <a:gd name="connsiteX1676" fmla="*/ 69409 w 8040940"/>
              <a:gd name="connsiteY1676" fmla="*/ 4419380 h 5673518"/>
              <a:gd name="connsiteX1677" fmla="*/ 22713 w 8040940"/>
              <a:gd name="connsiteY1677" fmla="*/ 4508771 h 5673518"/>
              <a:gd name="connsiteX1678" fmla="*/ 6702 w 8040940"/>
              <a:gd name="connsiteY1678" fmla="*/ 4526115 h 5673518"/>
              <a:gd name="connsiteX1679" fmla="*/ 9371 w 8040940"/>
              <a:gd name="connsiteY1679" fmla="*/ 4512773 h 5673518"/>
              <a:gd name="connsiteX1680" fmla="*/ 22713 w 8040940"/>
              <a:gd name="connsiteY1680" fmla="*/ 4508771 h 5673518"/>
              <a:gd name="connsiteX1681" fmla="*/ 22713 w 8040940"/>
              <a:gd name="connsiteY1681" fmla="*/ 4508771 h 5673518"/>
              <a:gd name="connsiteX1682" fmla="*/ 360262 w 8040940"/>
              <a:gd name="connsiteY1682" fmla="*/ 3876365 h 5673518"/>
              <a:gd name="connsiteX1683" fmla="*/ 346920 w 8040940"/>
              <a:gd name="connsiteY1683" fmla="*/ 3881702 h 5673518"/>
              <a:gd name="connsiteX1684" fmla="*/ 340250 w 8040940"/>
              <a:gd name="connsiteY1684" fmla="*/ 3873697 h 5673518"/>
              <a:gd name="connsiteX1685" fmla="*/ 353591 w 8040940"/>
              <a:gd name="connsiteY1685" fmla="*/ 3868360 h 5673518"/>
              <a:gd name="connsiteX1686" fmla="*/ 360262 w 8040940"/>
              <a:gd name="connsiteY1686" fmla="*/ 3876365 h 5673518"/>
              <a:gd name="connsiteX1687" fmla="*/ 360262 w 8040940"/>
              <a:gd name="connsiteY1687" fmla="*/ 3876365 h 5673518"/>
              <a:gd name="connsiteX1688" fmla="*/ 425638 w 8040940"/>
              <a:gd name="connsiteY1688" fmla="*/ 3824332 h 5673518"/>
              <a:gd name="connsiteX1689" fmla="*/ 414964 w 8040940"/>
              <a:gd name="connsiteY1689" fmla="*/ 3835005 h 5673518"/>
              <a:gd name="connsiteX1690" fmla="*/ 413630 w 8040940"/>
              <a:gd name="connsiteY1690" fmla="*/ 3817661 h 5673518"/>
              <a:gd name="connsiteX1691" fmla="*/ 424304 w 8040940"/>
              <a:gd name="connsiteY1691" fmla="*/ 3806987 h 5673518"/>
              <a:gd name="connsiteX1692" fmla="*/ 425638 w 8040940"/>
              <a:gd name="connsiteY1692" fmla="*/ 3824332 h 5673518"/>
              <a:gd name="connsiteX1693" fmla="*/ 425638 w 8040940"/>
              <a:gd name="connsiteY1693" fmla="*/ 3824332 h 5673518"/>
              <a:gd name="connsiteX1694" fmla="*/ 81417 w 8040940"/>
              <a:gd name="connsiteY1694" fmla="*/ 4524781 h 5673518"/>
              <a:gd name="connsiteX1695" fmla="*/ 66741 w 8040940"/>
              <a:gd name="connsiteY1695" fmla="*/ 4532786 h 5673518"/>
              <a:gd name="connsiteX1696" fmla="*/ 70743 w 8040940"/>
              <a:gd name="connsiteY1696" fmla="*/ 4518110 h 5673518"/>
              <a:gd name="connsiteX1697" fmla="*/ 85420 w 8040940"/>
              <a:gd name="connsiteY1697" fmla="*/ 4508771 h 5673518"/>
              <a:gd name="connsiteX1698" fmla="*/ 81417 w 8040940"/>
              <a:gd name="connsiteY1698" fmla="*/ 4524781 h 5673518"/>
              <a:gd name="connsiteX1699" fmla="*/ 81417 w 8040940"/>
              <a:gd name="connsiteY1699" fmla="*/ 4524781 h 5673518"/>
              <a:gd name="connsiteX1700" fmla="*/ 88088 w 8040940"/>
              <a:gd name="connsiteY1700" fmla="*/ 4640856 h 5673518"/>
              <a:gd name="connsiteX1701" fmla="*/ 82751 w 8040940"/>
              <a:gd name="connsiteY1701" fmla="*/ 4624846 h 5673518"/>
              <a:gd name="connsiteX1702" fmla="*/ 104098 w 8040940"/>
              <a:gd name="connsiteY1702" fmla="*/ 4618175 h 5673518"/>
              <a:gd name="connsiteX1703" fmla="*/ 88088 w 8040940"/>
              <a:gd name="connsiteY1703" fmla="*/ 4640856 h 5673518"/>
              <a:gd name="connsiteX1704" fmla="*/ 88088 w 8040940"/>
              <a:gd name="connsiteY1704" fmla="*/ 4640856 h 5673518"/>
              <a:gd name="connsiteX1705" fmla="*/ 164137 w 8040940"/>
              <a:gd name="connsiteY1705" fmla="*/ 4647527 h 5673518"/>
              <a:gd name="connsiteX1706" fmla="*/ 145458 w 8040940"/>
              <a:gd name="connsiteY1706" fmla="*/ 4663537 h 5673518"/>
              <a:gd name="connsiteX1707" fmla="*/ 154797 w 8040940"/>
              <a:gd name="connsiteY1707" fmla="*/ 4631516 h 5673518"/>
              <a:gd name="connsiteX1708" fmla="*/ 164137 w 8040940"/>
              <a:gd name="connsiteY1708" fmla="*/ 4647527 h 5673518"/>
              <a:gd name="connsiteX1709" fmla="*/ 164137 w 8040940"/>
              <a:gd name="connsiteY1709" fmla="*/ 4647527 h 5673518"/>
              <a:gd name="connsiteX1710" fmla="*/ 236183 w 8040940"/>
              <a:gd name="connsiteY1710" fmla="*/ 4800959 h 5673518"/>
              <a:gd name="connsiteX1711" fmla="*/ 210833 w 8040940"/>
              <a:gd name="connsiteY1711" fmla="*/ 4810297 h 5673518"/>
              <a:gd name="connsiteX1712" fmla="*/ 197491 w 8040940"/>
              <a:gd name="connsiteY1712" fmla="*/ 4811632 h 5673518"/>
              <a:gd name="connsiteX1713" fmla="*/ 189486 w 8040940"/>
              <a:gd name="connsiteY1713" fmla="*/ 4815634 h 5673518"/>
              <a:gd name="connsiteX1714" fmla="*/ 185484 w 8040940"/>
              <a:gd name="connsiteY1714" fmla="*/ 4795622 h 5673518"/>
              <a:gd name="connsiteX1715" fmla="*/ 186818 w 8040940"/>
              <a:gd name="connsiteY1715" fmla="*/ 4776943 h 5673518"/>
              <a:gd name="connsiteX1716" fmla="*/ 202828 w 8040940"/>
              <a:gd name="connsiteY1716" fmla="*/ 4780946 h 5673518"/>
              <a:gd name="connsiteX1717" fmla="*/ 220172 w 8040940"/>
              <a:gd name="connsiteY1717" fmla="*/ 4779611 h 5673518"/>
              <a:gd name="connsiteX1718" fmla="*/ 236183 w 8040940"/>
              <a:gd name="connsiteY1718" fmla="*/ 4800959 h 5673518"/>
              <a:gd name="connsiteX1719" fmla="*/ 236183 w 8040940"/>
              <a:gd name="connsiteY1719" fmla="*/ 4800959 h 5673518"/>
              <a:gd name="connsiteX1720" fmla="*/ 177479 w 8040940"/>
              <a:gd name="connsiteY1720" fmla="*/ 4836981 h 5673518"/>
              <a:gd name="connsiteX1721" fmla="*/ 164137 w 8040940"/>
              <a:gd name="connsiteY1721" fmla="*/ 4840984 h 5673518"/>
              <a:gd name="connsiteX1722" fmla="*/ 157466 w 8040940"/>
              <a:gd name="connsiteY1722" fmla="*/ 4832979 h 5673518"/>
              <a:gd name="connsiteX1723" fmla="*/ 170808 w 8040940"/>
              <a:gd name="connsiteY1723" fmla="*/ 4828976 h 5673518"/>
              <a:gd name="connsiteX1724" fmla="*/ 177479 w 8040940"/>
              <a:gd name="connsiteY1724" fmla="*/ 4836981 h 5673518"/>
              <a:gd name="connsiteX1725" fmla="*/ 177479 w 8040940"/>
              <a:gd name="connsiteY1725" fmla="*/ 4836981 h 5673518"/>
              <a:gd name="connsiteX1726" fmla="*/ 265535 w 8040940"/>
              <a:gd name="connsiteY1726" fmla="*/ 4919701 h 5673518"/>
              <a:gd name="connsiteX1727" fmla="*/ 249525 w 8040940"/>
              <a:gd name="connsiteY1727" fmla="*/ 4931709 h 5673518"/>
              <a:gd name="connsiteX1728" fmla="*/ 254861 w 8040940"/>
              <a:gd name="connsiteY1728" fmla="*/ 4913030 h 5673518"/>
              <a:gd name="connsiteX1729" fmla="*/ 258864 w 8040940"/>
              <a:gd name="connsiteY1729" fmla="*/ 4893017 h 5673518"/>
              <a:gd name="connsiteX1730" fmla="*/ 265535 w 8040940"/>
              <a:gd name="connsiteY1730" fmla="*/ 4887681 h 5673518"/>
              <a:gd name="connsiteX1731" fmla="*/ 265535 w 8040940"/>
              <a:gd name="connsiteY1731" fmla="*/ 4919701 h 5673518"/>
              <a:gd name="connsiteX1732" fmla="*/ 265535 w 8040940"/>
              <a:gd name="connsiteY1732" fmla="*/ 4919701 h 5673518"/>
              <a:gd name="connsiteX1733" fmla="*/ 244188 w 8040940"/>
              <a:gd name="connsiteY1733" fmla="*/ 5031773 h 5673518"/>
              <a:gd name="connsiteX1734" fmla="*/ 234849 w 8040940"/>
              <a:gd name="connsiteY1734" fmla="*/ 5015763 h 5673518"/>
              <a:gd name="connsiteX1735" fmla="*/ 246856 w 8040940"/>
              <a:gd name="connsiteY1735" fmla="*/ 5011760 h 5673518"/>
              <a:gd name="connsiteX1736" fmla="*/ 256196 w 8040940"/>
              <a:gd name="connsiteY1736" fmla="*/ 5027771 h 5673518"/>
              <a:gd name="connsiteX1737" fmla="*/ 244188 w 8040940"/>
              <a:gd name="connsiteY1737" fmla="*/ 5031773 h 5673518"/>
              <a:gd name="connsiteX1738" fmla="*/ 244188 w 8040940"/>
              <a:gd name="connsiteY1738" fmla="*/ 5031773 h 5673518"/>
              <a:gd name="connsiteX1739" fmla="*/ 293553 w 8040940"/>
              <a:gd name="connsiteY1739" fmla="*/ 4975737 h 5673518"/>
              <a:gd name="connsiteX1740" fmla="*/ 290885 w 8040940"/>
              <a:gd name="connsiteY1740" fmla="*/ 4967732 h 5673518"/>
              <a:gd name="connsiteX1741" fmla="*/ 309563 w 8040940"/>
              <a:gd name="connsiteY1741" fmla="*/ 4970400 h 5673518"/>
              <a:gd name="connsiteX1742" fmla="*/ 293553 w 8040940"/>
              <a:gd name="connsiteY1742" fmla="*/ 4975737 h 5673518"/>
              <a:gd name="connsiteX1743" fmla="*/ 293553 w 8040940"/>
              <a:gd name="connsiteY1743" fmla="*/ 4975737 h 5673518"/>
              <a:gd name="connsiteX1744" fmla="*/ 1208807 w 8040940"/>
              <a:gd name="connsiteY1744" fmla="*/ 3449424 h 5673518"/>
              <a:gd name="connsiteX1745" fmla="*/ 1178120 w 8040940"/>
              <a:gd name="connsiteY1745" fmla="*/ 3458764 h 5673518"/>
              <a:gd name="connsiteX1746" fmla="*/ 1171449 w 8040940"/>
              <a:gd name="connsiteY1746" fmla="*/ 3437417 h 5673518"/>
              <a:gd name="connsiteX1747" fmla="*/ 1186126 w 8040940"/>
              <a:gd name="connsiteY1747" fmla="*/ 3440085 h 5673518"/>
              <a:gd name="connsiteX1748" fmla="*/ 1202136 w 8040940"/>
              <a:gd name="connsiteY1748" fmla="*/ 3426743 h 5673518"/>
              <a:gd name="connsiteX1749" fmla="*/ 1214144 w 8040940"/>
              <a:gd name="connsiteY1749" fmla="*/ 3412067 h 5673518"/>
              <a:gd name="connsiteX1750" fmla="*/ 1208807 w 8040940"/>
              <a:gd name="connsiteY1750" fmla="*/ 3449424 h 5673518"/>
              <a:gd name="connsiteX1751" fmla="*/ 1208807 w 8040940"/>
              <a:gd name="connsiteY1751" fmla="*/ 3449424 h 5673518"/>
              <a:gd name="connsiteX1752" fmla="*/ 1256838 w 8040940"/>
              <a:gd name="connsiteY1752" fmla="*/ 3394723 h 5673518"/>
              <a:gd name="connsiteX1753" fmla="*/ 1258172 w 8040940"/>
              <a:gd name="connsiteY1753" fmla="*/ 3381381 h 5673518"/>
              <a:gd name="connsiteX1754" fmla="*/ 1270180 w 8040940"/>
              <a:gd name="connsiteY1754" fmla="*/ 3368039 h 5673518"/>
              <a:gd name="connsiteX1755" fmla="*/ 1256838 w 8040940"/>
              <a:gd name="connsiteY1755" fmla="*/ 3394723 h 5673518"/>
              <a:gd name="connsiteX1756" fmla="*/ 1256838 w 8040940"/>
              <a:gd name="connsiteY1756" fmla="*/ 3394723 h 5673518"/>
              <a:gd name="connsiteX1757" fmla="*/ 1304868 w 8040940"/>
              <a:gd name="connsiteY1757" fmla="*/ 3352028 h 5673518"/>
              <a:gd name="connsiteX1758" fmla="*/ 1291527 w 8040940"/>
              <a:gd name="connsiteY1758" fmla="*/ 3357365 h 5673518"/>
              <a:gd name="connsiteX1759" fmla="*/ 1284856 w 8040940"/>
              <a:gd name="connsiteY1759" fmla="*/ 3349360 h 5673518"/>
              <a:gd name="connsiteX1760" fmla="*/ 1298197 w 8040940"/>
              <a:gd name="connsiteY1760" fmla="*/ 3344024 h 5673518"/>
              <a:gd name="connsiteX1761" fmla="*/ 1304868 w 8040940"/>
              <a:gd name="connsiteY1761" fmla="*/ 3352028 h 5673518"/>
              <a:gd name="connsiteX1762" fmla="*/ 1304868 w 8040940"/>
              <a:gd name="connsiteY1762" fmla="*/ 3352028 h 5673518"/>
              <a:gd name="connsiteX1763" fmla="*/ 1374246 w 8040940"/>
              <a:gd name="connsiteY1763" fmla="*/ 3344024 h 5673518"/>
              <a:gd name="connsiteX1764" fmla="*/ 1356902 w 8040940"/>
              <a:gd name="connsiteY1764" fmla="*/ 3345357 h 5673518"/>
              <a:gd name="connsiteX1765" fmla="*/ 1346229 w 8040940"/>
              <a:gd name="connsiteY1765" fmla="*/ 3334684 h 5673518"/>
              <a:gd name="connsiteX1766" fmla="*/ 1363573 w 8040940"/>
              <a:gd name="connsiteY1766" fmla="*/ 3333350 h 5673518"/>
              <a:gd name="connsiteX1767" fmla="*/ 1374246 w 8040940"/>
              <a:gd name="connsiteY1767" fmla="*/ 3344024 h 5673518"/>
              <a:gd name="connsiteX1768" fmla="*/ 1374246 w 8040940"/>
              <a:gd name="connsiteY1768" fmla="*/ 3344024 h 5673518"/>
              <a:gd name="connsiteX1769" fmla="*/ 1410270 w 8040940"/>
              <a:gd name="connsiteY1769" fmla="*/ 3326679 h 5673518"/>
              <a:gd name="connsiteX1770" fmla="*/ 1386254 w 8040940"/>
              <a:gd name="connsiteY1770" fmla="*/ 3324011 h 5673518"/>
              <a:gd name="connsiteX1771" fmla="*/ 1388923 w 8040940"/>
              <a:gd name="connsiteY1771" fmla="*/ 3314671 h 5673518"/>
              <a:gd name="connsiteX1772" fmla="*/ 1410270 w 8040940"/>
              <a:gd name="connsiteY1772" fmla="*/ 3326679 h 5673518"/>
              <a:gd name="connsiteX1773" fmla="*/ 1410270 w 8040940"/>
              <a:gd name="connsiteY1773" fmla="*/ 3326679 h 5673518"/>
              <a:gd name="connsiteX1774" fmla="*/ 1476979 w 8040940"/>
              <a:gd name="connsiteY1774" fmla="*/ 3285319 h 5673518"/>
              <a:gd name="connsiteX1775" fmla="*/ 1462303 w 8040940"/>
              <a:gd name="connsiteY1775" fmla="*/ 3279983 h 5673518"/>
              <a:gd name="connsiteX1776" fmla="*/ 1494324 w 8040940"/>
              <a:gd name="connsiteY1776" fmla="*/ 3274646 h 5673518"/>
              <a:gd name="connsiteX1777" fmla="*/ 1476979 w 8040940"/>
              <a:gd name="connsiteY1777" fmla="*/ 3285319 h 5673518"/>
              <a:gd name="connsiteX1778" fmla="*/ 1476979 w 8040940"/>
              <a:gd name="connsiteY1778" fmla="*/ 3285319 h 5673518"/>
              <a:gd name="connsiteX1779" fmla="*/ 1571706 w 8040940"/>
              <a:gd name="connsiteY1779" fmla="*/ 3177250 h 5673518"/>
              <a:gd name="connsiteX1780" fmla="*/ 1547691 w 8040940"/>
              <a:gd name="connsiteY1780" fmla="*/ 3174581 h 5673518"/>
              <a:gd name="connsiteX1781" fmla="*/ 1557031 w 8040940"/>
              <a:gd name="connsiteY1781" fmla="*/ 3163908 h 5673518"/>
              <a:gd name="connsiteX1782" fmla="*/ 1571706 w 8040940"/>
              <a:gd name="connsiteY1782" fmla="*/ 3177250 h 5673518"/>
              <a:gd name="connsiteX1783" fmla="*/ 1571706 w 8040940"/>
              <a:gd name="connsiteY1783" fmla="*/ 3177250 h 5673518"/>
              <a:gd name="connsiteX1784" fmla="*/ 1519673 w 8040940"/>
              <a:gd name="connsiteY1784" fmla="*/ 3275979 h 5673518"/>
              <a:gd name="connsiteX1785" fmla="*/ 1509000 w 8040940"/>
              <a:gd name="connsiteY1785" fmla="*/ 3274646 h 5673518"/>
              <a:gd name="connsiteX1786" fmla="*/ 1507665 w 8040940"/>
              <a:gd name="connsiteY1786" fmla="*/ 3255967 h 5673518"/>
              <a:gd name="connsiteX1787" fmla="*/ 1518339 w 8040940"/>
              <a:gd name="connsiteY1787" fmla="*/ 3257301 h 5673518"/>
              <a:gd name="connsiteX1788" fmla="*/ 1519673 w 8040940"/>
              <a:gd name="connsiteY1788" fmla="*/ 3275979 h 5673518"/>
              <a:gd name="connsiteX1789" fmla="*/ 1519673 w 8040940"/>
              <a:gd name="connsiteY1789" fmla="*/ 3275979 h 5673518"/>
              <a:gd name="connsiteX1790" fmla="*/ 520365 w 8040940"/>
              <a:gd name="connsiteY1790" fmla="*/ 5201215 h 5673518"/>
              <a:gd name="connsiteX1791" fmla="*/ 501687 w 8040940"/>
              <a:gd name="connsiteY1791" fmla="*/ 5187874 h 5673518"/>
              <a:gd name="connsiteX1792" fmla="*/ 503021 w 8040940"/>
              <a:gd name="connsiteY1792" fmla="*/ 5173197 h 5673518"/>
              <a:gd name="connsiteX1793" fmla="*/ 513694 w 8040940"/>
              <a:gd name="connsiteY1793" fmla="*/ 5182537 h 5673518"/>
              <a:gd name="connsiteX1794" fmla="*/ 520365 w 8040940"/>
              <a:gd name="connsiteY1794" fmla="*/ 5201215 h 5673518"/>
              <a:gd name="connsiteX1795" fmla="*/ 520365 w 8040940"/>
              <a:gd name="connsiteY1795" fmla="*/ 5201215 h 5673518"/>
              <a:gd name="connsiteX1796" fmla="*/ 1555697 w 8040940"/>
              <a:gd name="connsiteY1796" fmla="*/ 3243959 h 5673518"/>
              <a:gd name="connsiteX1797" fmla="*/ 1561033 w 8040940"/>
              <a:gd name="connsiteY1797" fmla="*/ 3219944 h 5673518"/>
              <a:gd name="connsiteX1798" fmla="*/ 1587717 w 8040940"/>
              <a:gd name="connsiteY1798" fmla="*/ 3233286 h 5673518"/>
              <a:gd name="connsiteX1799" fmla="*/ 1555697 w 8040940"/>
              <a:gd name="connsiteY1799" fmla="*/ 3243959 h 5673518"/>
              <a:gd name="connsiteX1800" fmla="*/ 1555697 w 8040940"/>
              <a:gd name="connsiteY1800" fmla="*/ 3243959 h 5673518"/>
              <a:gd name="connsiteX1801" fmla="*/ 1601059 w 8040940"/>
              <a:gd name="connsiteY1801" fmla="*/ 3153235 h 5673518"/>
              <a:gd name="connsiteX1802" fmla="*/ 1581046 w 8040940"/>
              <a:gd name="connsiteY1802" fmla="*/ 3155902 h 5673518"/>
              <a:gd name="connsiteX1803" fmla="*/ 1582381 w 8040940"/>
              <a:gd name="connsiteY1803" fmla="*/ 3137224 h 5673518"/>
              <a:gd name="connsiteX1804" fmla="*/ 1590385 w 8040940"/>
              <a:gd name="connsiteY1804" fmla="*/ 3135890 h 5673518"/>
              <a:gd name="connsiteX1805" fmla="*/ 1601059 w 8040940"/>
              <a:gd name="connsiteY1805" fmla="*/ 3147898 h 5673518"/>
              <a:gd name="connsiteX1806" fmla="*/ 1601059 w 8040940"/>
              <a:gd name="connsiteY1806" fmla="*/ 3153235 h 5673518"/>
              <a:gd name="connsiteX1807" fmla="*/ 1601059 w 8040940"/>
              <a:gd name="connsiteY1807" fmla="*/ 3153235 h 5673518"/>
              <a:gd name="connsiteX1808" fmla="*/ 1500994 w 8040940"/>
              <a:gd name="connsiteY1808" fmla="*/ 3352028 h 5673518"/>
              <a:gd name="connsiteX1809" fmla="*/ 1487653 w 8040940"/>
              <a:gd name="connsiteY1809" fmla="*/ 3356031 h 5673518"/>
              <a:gd name="connsiteX1810" fmla="*/ 1483650 w 8040940"/>
              <a:gd name="connsiteY1810" fmla="*/ 3342689 h 5673518"/>
              <a:gd name="connsiteX1811" fmla="*/ 1496992 w 8040940"/>
              <a:gd name="connsiteY1811" fmla="*/ 3338686 h 5673518"/>
              <a:gd name="connsiteX1812" fmla="*/ 1500994 w 8040940"/>
              <a:gd name="connsiteY1812" fmla="*/ 3352028 h 5673518"/>
              <a:gd name="connsiteX1813" fmla="*/ 1500994 w 8040940"/>
              <a:gd name="connsiteY1813" fmla="*/ 3352028 h 5673518"/>
              <a:gd name="connsiteX1814" fmla="*/ 1661097 w 8040940"/>
              <a:gd name="connsiteY1814" fmla="*/ 3121214 h 5673518"/>
              <a:gd name="connsiteX1815" fmla="*/ 1646421 w 8040940"/>
              <a:gd name="connsiteY1815" fmla="*/ 3118545 h 5673518"/>
              <a:gd name="connsiteX1816" fmla="*/ 1639751 w 8040940"/>
              <a:gd name="connsiteY1816" fmla="*/ 3125216 h 5673518"/>
              <a:gd name="connsiteX1817" fmla="*/ 1618403 w 8040940"/>
              <a:gd name="connsiteY1817" fmla="*/ 3125216 h 5673518"/>
              <a:gd name="connsiteX1818" fmla="*/ 1650424 w 8040940"/>
              <a:gd name="connsiteY1818" fmla="*/ 3105203 h 5673518"/>
              <a:gd name="connsiteX1819" fmla="*/ 1661097 w 8040940"/>
              <a:gd name="connsiteY1819" fmla="*/ 3121214 h 5673518"/>
              <a:gd name="connsiteX1820" fmla="*/ 1661097 w 8040940"/>
              <a:gd name="connsiteY1820" fmla="*/ 3121214 h 5673518"/>
              <a:gd name="connsiteX1821" fmla="*/ 1675774 w 8040940"/>
              <a:gd name="connsiteY1821" fmla="*/ 3095864 h 5673518"/>
              <a:gd name="connsiteX1822" fmla="*/ 1666434 w 8040940"/>
              <a:gd name="connsiteY1822" fmla="*/ 3085190 h 5673518"/>
              <a:gd name="connsiteX1823" fmla="*/ 1683779 w 8040940"/>
              <a:gd name="connsiteY1823" fmla="*/ 3093196 h 5673518"/>
              <a:gd name="connsiteX1824" fmla="*/ 1675774 w 8040940"/>
              <a:gd name="connsiteY1824" fmla="*/ 3095864 h 5673518"/>
              <a:gd name="connsiteX1825" fmla="*/ 1675774 w 8040940"/>
              <a:gd name="connsiteY1825" fmla="*/ 3095864 h 5673518"/>
              <a:gd name="connsiteX1826" fmla="*/ 1778506 w 8040940"/>
              <a:gd name="connsiteY1826" fmla="*/ 3045165 h 5673518"/>
              <a:gd name="connsiteX1827" fmla="*/ 1750488 w 8040940"/>
              <a:gd name="connsiteY1827" fmla="*/ 3046499 h 5673518"/>
              <a:gd name="connsiteX1828" fmla="*/ 1721136 w 8040940"/>
              <a:gd name="connsiteY1828" fmla="*/ 3058507 h 5673518"/>
              <a:gd name="connsiteX1829" fmla="*/ 1698454 w 8040940"/>
              <a:gd name="connsiteY1829" fmla="*/ 3067846 h 5673518"/>
              <a:gd name="connsiteX1830" fmla="*/ 1685112 w 8040940"/>
              <a:gd name="connsiteY1830" fmla="*/ 3075851 h 5673518"/>
              <a:gd name="connsiteX1831" fmla="*/ 1694452 w 8040940"/>
              <a:gd name="connsiteY1831" fmla="*/ 3047833 h 5673518"/>
              <a:gd name="connsiteX1832" fmla="*/ 1727807 w 8040940"/>
              <a:gd name="connsiteY1832" fmla="*/ 3037160 h 5673518"/>
              <a:gd name="connsiteX1833" fmla="*/ 1745151 w 8040940"/>
              <a:gd name="connsiteY1833" fmla="*/ 3034491 h 5673518"/>
              <a:gd name="connsiteX1834" fmla="*/ 1769167 w 8040940"/>
              <a:gd name="connsiteY1834" fmla="*/ 3019816 h 5673518"/>
              <a:gd name="connsiteX1835" fmla="*/ 1786511 w 8040940"/>
              <a:gd name="connsiteY1835" fmla="*/ 3027821 h 5673518"/>
              <a:gd name="connsiteX1836" fmla="*/ 1799853 w 8040940"/>
              <a:gd name="connsiteY1836" fmla="*/ 3033158 h 5673518"/>
              <a:gd name="connsiteX1837" fmla="*/ 1814529 w 8040940"/>
              <a:gd name="connsiteY1837" fmla="*/ 3038494 h 5673518"/>
              <a:gd name="connsiteX1838" fmla="*/ 1778506 w 8040940"/>
              <a:gd name="connsiteY1838" fmla="*/ 3045165 h 5673518"/>
              <a:gd name="connsiteX1839" fmla="*/ 1778506 w 8040940"/>
              <a:gd name="connsiteY1839" fmla="*/ 3045165 h 5673518"/>
              <a:gd name="connsiteX1840" fmla="*/ 1633080 w 8040940"/>
              <a:gd name="connsiteY1840" fmla="*/ 3205268 h 5673518"/>
              <a:gd name="connsiteX1841" fmla="*/ 1618403 w 8040940"/>
              <a:gd name="connsiteY1841" fmla="*/ 3213273 h 5673518"/>
              <a:gd name="connsiteX1842" fmla="*/ 1617069 w 8040940"/>
              <a:gd name="connsiteY1842" fmla="*/ 3195928 h 5673518"/>
              <a:gd name="connsiteX1843" fmla="*/ 1631745 w 8040940"/>
              <a:gd name="connsiteY1843" fmla="*/ 3187923 h 5673518"/>
              <a:gd name="connsiteX1844" fmla="*/ 1633080 w 8040940"/>
              <a:gd name="connsiteY1844" fmla="*/ 3205268 h 5673518"/>
              <a:gd name="connsiteX1845" fmla="*/ 1633080 w 8040940"/>
              <a:gd name="connsiteY1845" fmla="*/ 3205268 h 5673518"/>
              <a:gd name="connsiteX1846" fmla="*/ 1845215 w 8040940"/>
              <a:gd name="connsiteY1846" fmla="*/ 3033158 h 5673518"/>
              <a:gd name="connsiteX1847" fmla="*/ 1858557 w 8040940"/>
              <a:gd name="connsiteY1847" fmla="*/ 3013145 h 5673518"/>
              <a:gd name="connsiteX1848" fmla="*/ 1881238 w 8040940"/>
              <a:gd name="connsiteY1848" fmla="*/ 3002471 h 5673518"/>
              <a:gd name="connsiteX1849" fmla="*/ 1845215 w 8040940"/>
              <a:gd name="connsiteY1849" fmla="*/ 3033158 h 5673518"/>
              <a:gd name="connsiteX1850" fmla="*/ 1845215 w 8040940"/>
              <a:gd name="connsiteY1850" fmla="*/ 3033158 h 5673518"/>
              <a:gd name="connsiteX1851" fmla="*/ 1899917 w 8040940"/>
              <a:gd name="connsiteY1851" fmla="*/ 2926422 h 5673518"/>
              <a:gd name="connsiteX1852" fmla="*/ 1907922 w 8040940"/>
              <a:gd name="connsiteY1852" fmla="*/ 2907743 h 5673518"/>
              <a:gd name="connsiteX1853" fmla="*/ 1921264 w 8040940"/>
              <a:gd name="connsiteY1853" fmla="*/ 2911746 h 5673518"/>
              <a:gd name="connsiteX1854" fmla="*/ 1899917 w 8040940"/>
              <a:gd name="connsiteY1854" fmla="*/ 2926422 h 5673518"/>
              <a:gd name="connsiteX1855" fmla="*/ 1899917 w 8040940"/>
              <a:gd name="connsiteY1855" fmla="*/ 2926422 h 5673518"/>
              <a:gd name="connsiteX1856" fmla="*/ 1939943 w 8040940"/>
              <a:gd name="connsiteY1856" fmla="*/ 2978455 h 5673518"/>
              <a:gd name="connsiteX1857" fmla="*/ 1913259 w 8040940"/>
              <a:gd name="connsiteY1857" fmla="*/ 2982458 h 5673518"/>
              <a:gd name="connsiteX1858" fmla="*/ 1941277 w 8040940"/>
              <a:gd name="connsiteY1858" fmla="*/ 2966448 h 5673518"/>
              <a:gd name="connsiteX1859" fmla="*/ 1939943 w 8040940"/>
              <a:gd name="connsiteY1859" fmla="*/ 2978455 h 5673518"/>
              <a:gd name="connsiteX1860" fmla="*/ 1939943 w 8040940"/>
              <a:gd name="connsiteY1860" fmla="*/ 2978455 h 5673518"/>
              <a:gd name="connsiteX1861" fmla="*/ 1963958 w 8040940"/>
              <a:gd name="connsiteY1861" fmla="*/ 3014479 h 5673518"/>
              <a:gd name="connsiteX1862" fmla="*/ 1949283 w 8040940"/>
              <a:gd name="connsiteY1862" fmla="*/ 3034491 h 5673518"/>
              <a:gd name="connsiteX1863" fmla="*/ 1937275 w 8040940"/>
              <a:gd name="connsiteY1863" fmla="*/ 3043831 h 5673518"/>
              <a:gd name="connsiteX1864" fmla="*/ 1911925 w 8040940"/>
              <a:gd name="connsiteY1864" fmla="*/ 3047833 h 5673518"/>
              <a:gd name="connsiteX1865" fmla="*/ 1929270 w 8040940"/>
              <a:gd name="connsiteY1865" fmla="*/ 3026487 h 5673518"/>
              <a:gd name="connsiteX1866" fmla="*/ 1959956 w 8040940"/>
              <a:gd name="connsiteY1866" fmla="*/ 2998468 h 5673518"/>
              <a:gd name="connsiteX1867" fmla="*/ 1974632 w 8040940"/>
              <a:gd name="connsiteY1867" fmla="*/ 2991797 h 5673518"/>
              <a:gd name="connsiteX1868" fmla="*/ 1963958 w 8040940"/>
              <a:gd name="connsiteY1868" fmla="*/ 3014479 h 5673518"/>
              <a:gd name="connsiteX1869" fmla="*/ 1963958 w 8040940"/>
              <a:gd name="connsiteY1869" fmla="*/ 3014479 h 5673518"/>
              <a:gd name="connsiteX1870" fmla="*/ 2342869 w 8040940"/>
              <a:gd name="connsiteY1870" fmla="*/ 2298019 h 5673518"/>
              <a:gd name="connsiteX1871" fmla="*/ 2329527 w 8040940"/>
              <a:gd name="connsiteY1871" fmla="*/ 2302021 h 5673518"/>
              <a:gd name="connsiteX1872" fmla="*/ 2322856 w 8040940"/>
              <a:gd name="connsiteY1872" fmla="*/ 2294016 h 5673518"/>
              <a:gd name="connsiteX1873" fmla="*/ 2336198 w 8040940"/>
              <a:gd name="connsiteY1873" fmla="*/ 2290014 h 5673518"/>
              <a:gd name="connsiteX1874" fmla="*/ 2342869 w 8040940"/>
              <a:gd name="connsiteY1874" fmla="*/ 2298019 h 5673518"/>
              <a:gd name="connsiteX1875" fmla="*/ 2342869 w 8040940"/>
              <a:gd name="connsiteY1875" fmla="*/ 2298019 h 5673518"/>
              <a:gd name="connsiteX1876" fmla="*/ 2181431 w 8040940"/>
              <a:gd name="connsiteY1876" fmla="*/ 2692939 h 5673518"/>
              <a:gd name="connsiteX1877" fmla="*/ 2165421 w 8040940"/>
              <a:gd name="connsiteY1877" fmla="*/ 2694273 h 5673518"/>
              <a:gd name="connsiteX1878" fmla="*/ 2181431 w 8040940"/>
              <a:gd name="connsiteY1878" fmla="*/ 2675594 h 5673518"/>
              <a:gd name="connsiteX1879" fmla="*/ 2181431 w 8040940"/>
              <a:gd name="connsiteY1879" fmla="*/ 2692939 h 5673518"/>
              <a:gd name="connsiteX1880" fmla="*/ 2181431 w 8040940"/>
              <a:gd name="connsiteY1880" fmla="*/ 2692939 h 5673518"/>
              <a:gd name="connsiteX1881" fmla="*/ 2292169 w 8040940"/>
              <a:gd name="connsiteY1881" fmla="*/ 2620893 h 5673518"/>
              <a:gd name="connsiteX1882" fmla="*/ 2253478 w 8040940"/>
              <a:gd name="connsiteY1882" fmla="*/ 2651579 h 5673518"/>
              <a:gd name="connsiteX1883" fmla="*/ 2230796 w 8040940"/>
              <a:gd name="connsiteY1883" fmla="*/ 2666256 h 5673518"/>
              <a:gd name="connsiteX1884" fmla="*/ 2212117 w 8040940"/>
              <a:gd name="connsiteY1884" fmla="*/ 2663587 h 5673518"/>
              <a:gd name="connsiteX1885" fmla="*/ 2204113 w 8040940"/>
              <a:gd name="connsiteY1885" fmla="*/ 2666256 h 5673518"/>
              <a:gd name="connsiteX1886" fmla="*/ 2316185 w 8040940"/>
              <a:gd name="connsiteY1886" fmla="*/ 2608885 h 5673518"/>
              <a:gd name="connsiteX1887" fmla="*/ 2292169 w 8040940"/>
              <a:gd name="connsiteY1887" fmla="*/ 2620893 h 5673518"/>
              <a:gd name="connsiteX1888" fmla="*/ 2292169 w 8040940"/>
              <a:gd name="connsiteY1888" fmla="*/ 2620893 h 5673518"/>
              <a:gd name="connsiteX1889" fmla="*/ 2518981 w 8040940"/>
              <a:gd name="connsiteY1889" fmla="*/ 2220636 h 5673518"/>
              <a:gd name="connsiteX1890" fmla="*/ 2505639 w 8040940"/>
              <a:gd name="connsiteY1890" fmla="*/ 2232644 h 5673518"/>
              <a:gd name="connsiteX1891" fmla="*/ 2494966 w 8040940"/>
              <a:gd name="connsiteY1891" fmla="*/ 2241983 h 5673518"/>
              <a:gd name="connsiteX1892" fmla="*/ 2496300 w 8040940"/>
              <a:gd name="connsiteY1892" fmla="*/ 2215299 h 5673518"/>
              <a:gd name="connsiteX1893" fmla="*/ 2518981 w 8040940"/>
              <a:gd name="connsiteY1893" fmla="*/ 2207294 h 5673518"/>
              <a:gd name="connsiteX1894" fmla="*/ 2518981 w 8040940"/>
              <a:gd name="connsiteY1894" fmla="*/ 2220636 h 5673518"/>
              <a:gd name="connsiteX1895" fmla="*/ 2518981 w 8040940"/>
              <a:gd name="connsiteY1895" fmla="*/ 2220636 h 5673518"/>
              <a:gd name="connsiteX1896" fmla="*/ 2240136 w 8040940"/>
              <a:gd name="connsiteY1896" fmla="*/ 2883728 h 5673518"/>
              <a:gd name="connsiteX1897" fmla="*/ 2229463 w 8040940"/>
              <a:gd name="connsiteY1897" fmla="*/ 2882394 h 5673518"/>
              <a:gd name="connsiteX1898" fmla="*/ 2225459 w 8040940"/>
              <a:gd name="connsiteY1898" fmla="*/ 2869052 h 5673518"/>
              <a:gd name="connsiteX1899" fmla="*/ 2236133 w 8040940"/>
              <a:gd name="connsiteY1899" fmla="*/ 2870386 h 5673518"/>
              <a:gd name="connsiteX1900" fmla="*/ 2240136 w 8040940"/>
              <a:gd name="connsiteY1900" fmla="*/ 2883728 h 5673518"/>
              <a:gd name="connsiteX1901" fmla="*/ 2240136 w 8040940"/>
              <a:gd name="connsiteY1901" fmla="*/ 2883728 h 5673518"/>
              <a:gd name="connsiteX1902" fmla="*/ 2314850 w 8040940"/>
              <a:gd name="connsiteY1902" fmla="*/ 2823690 h 5673518"/>
              <a:gd name="connsiteX1903" fmla="*/ 2278827 w 8040940"/>
              <a:gd name="connsiteY1903" fmla="*/ 2835697 h 5673518"/>
              <a:gd name="connsiteX1904" fmla="*/ 2304177 w 8040940"/>
              <a:gd name="connsiteY1904" fmla="*/ 2818353 h 5673518"/>
              <a:gd name="connsiteX1905" fmla="*/ 2337532 w 8040940"/>
              <a:gd name="connsiteY1905" fmla="*/ 2810348 h 5673518"/>
              <a:gd name="connsiteX1906" fmla="*/ 2314850 w 8040940"/>
              <a:gd name="connsiteY1906" fmla="*/ 2823690 h 5673518"/>
              <a:gd name="connsiteX1907" fmla="*/ 2314850 w 8040940"/>
              <a:gd name="connsiteY1907" fmla="*/ 2823690 h 5673518"/>
              <a:gd name="connsiteX1908" fmla="*/ 2556339 w 8040940"/>
              <a:gd name="connsiteY1908" fmla="*/ 2328705 h 5673518"/>
              <a:gd name="connsiteX1909" fmla="*/ 2540329 w 8040940"/>
              <a:gd name="connsiteY1909" fmla="*/ 2338044 h 5673518"/>
              <a:gd name="connsiteX1910" fmla="*/ 2533658 w 8040940"/>
              <a:gd name="connsiteY1910" fmla="*/ 2330040 h 5673518"/>
              <a:gd name="connsiteX1911" fmla="*/ 2549668 w 8040940"/>
              <a:gd name="connsiteY1911" fmla="*/ 2320700 h 5673518"/>
              <a:gd name="connsiteX1912" fmla="*/ 2556339 w 8040940"/>
              <a:gd name="connsiteY1912" fmla="*/ 2328705 h 5673518"/>
              <a:gd name="connsiteX1913" fmla="*/ 2556339 w 8040940"/>
              <a:gd name="connsiteY1913" fmla="*/ 2328705 h 5673518"/>
              <a:gd name="connsiteX1914" fmla="*/ 2961932 w 8040940"/>
              <a:gd name="connsiteY1914" fmla="*/ 1784356 h 5673518"/>
              <a:gd name="connsiteX1915" fmla="*/ 2959264 w 8040940"/>
              <a:gd name="connsiteY1915" fmla="*/ 1776351 h 5673518"/>
              <a:gd name="connsiteX1916" fmla="*/ 2969938 w 8040940"/>
              <a:gd name="connsiteY1916" fmla="*/ 1768345 h 5673518"/>
              <a:gd name="connsiteX1917" fmla="*/ 2961932 w 8040940"/>
              <a:gd name="connsiteY1917" fmla="*/ 1784356 h 5673518"/>
              <a:gd name="connsiteX1918" fmla="*/ 2961932 w 8040940"/>
              <a:gd name="connsiteY1918" fmla="*/ 1784356 h 5673518"/>
              <a:gd name="connsiteX1919" fmla="*/ 2903228 w 8040940"/>
              <a:gd name="connsiteY1919" fmla="*/ 2363394 h 5673518"/>
              <a:gd name="connsiteX1920" fmla="*/ 2901894 w 8040940"/>
              <a:gd name="connsiteY1920" fmla="*/ 2396749 h 5673518"/>
              <a:gd name="connsiteX1921" fmla="*/ 2891220 w 8040940"/>
              <a:gd name="connsiteY1921" fmla="*/ 2447448 h 5673518"/>
              <a:gd name="connsiteX1922" fmla="*/ 2849861 w 8040940"/>
              <a:gd name="connsiteY1922" fmla="*/ 2474132 h 5673518"/>
              <a:gd name="connsiteX1923" fmla="*/ 2815171 w 8040940"/>
              <a:gd name="connsiteY1923" fmla="*/ 2530168 h 5673518"/>
              <a:gd name="connsiteX1924" fmla="*/ 2817840 w 8040940"/>
              <a:gd name="connsiteY1924" fmla="*/ 2542175 h 5673518"/>
              <a:gd name="connsiteX1925" fmla="*/ 2792490 w 8040940"/>
              <a:gd name="connsiteY1925" fmla="*/ 2539508 h 5673518"/>
              <a:gd name="connsiteX1926" fmla="*/ 2755133 w 8040940"/>
              <a:gd name="connsiteY1926" fmla="*/ 2568859 h 5673518"/>
              <a:gd name="connsiteX1927" fmla="*/ 2741791 w 8040940"/>
              <a:gd name="connsiteY1927" fmla="*/ 2586204 h 5673518"/>
              <a:gd name="connsiteX1928" fmla="*/ 2740457 w 8040940"/>
              <a:gd name="connsiteY1928" fmla="*/ 2568859 h 5673518"/>
              <a:gd name="connsiteX1929" fmla="*/ 2735120 w 8040940"/>
              <a:gd name="connsiteY1929" fmla="*/ 2556852 h 5673518"/>
              <a:gd name="connsiteX1930" fmla="*/ 2731117 w 8040940"/>
              <a:gd name="connsiteY1930" fmla="*/ 2543510 h 5673518"/>
              <a:gd name="connsiteX1931" fmla="*/ 2729784 w 8040940"/>
              <a:gd name="connsiteY1931" fmla="*/ 2531502 h 5673518"/>
              <a:gd name="connsiteX1932" fmla="*/ 2748462 w 8040940"/>
              <a:gd name="connsiteY1932" fmla="*/ 2520829 h 5673518"/>
              <a:gd name="connsiteX1933" fmla="*/ 2787154 w 8040940"/>
              <a:gd name="connsiteY1933" fmla="*/ 2498147 h 5673518"/>
              <a:gd name="connsiteX1934" fmla="*/ 2835184 w 8040940"/>
              <a:gd name="connsiteY1934" fmla="*/ 2468795 h 5673518"/>
              <a:gd name="connsiteX1935" fmla="*/ 2873876 w 8040940"/>
              <a:gd name="connsiteY1935" fmla="*/ 2428769 h 5673518"/>
              <a:gd name="connsiteX1936" fmla="*/ 2853863 w 8040940"/>
              <a:gd name="connsiteY1936" fmla="*/ 2390078 h 5673518"/>
              <a:gd name="connsiteX1937" fmla="*/ 2859199 w 8040940"/>
              <a:gd name="connsiteY1937" fmla="*/ 2363394 h 5673518"/>
              <a:gd name="connsiteX1938" fmla="*/ 2876544 w 8040940"/>
              <a:gd name="connsiteY1938" fmla="*/ 2382073 h 5673518"/>
              <a:gd name="connsiteX1939" fmla="*/ 2883215 w 8040940"/>
              <a:gd name="connsiteY1939" fmla="*/ 2388743 h 5673518"/>
              <a:gd name="connsiteX1940" fmla="*/ 2883215 w 8040940"/>
              <a:gd name="connsiteY1940" fmla="*/ 2368731 h 5673518"/>
              <a:gd name="connsiteX1941" fmla="*/ 2904562 w 8040940"/>
              <a:gd name="connsiteY1941" fmla="*/ 2352721 h 5673518"/>
              <a:gd name="connsiteX1942" fmla="*/ 2903228 w 8040940"/>
              <a:gd name="connsiteY1942" fmla="*/ 2363394 h 5673518"/>
              <a:gd name="connsiteX1943" fmla="*/ 2903228 w 8040940"/>
              <a:gd name="connsiteY1943" fmla="*/ 2363394 h 5673518"/>
              <a:gd name="connsiteX1944" fmla="*/ 2829848 w 8040940"/>
              <a:gd name="connsiteY1944" fmla="*/ 2410091 h 5673518"/>
              <a:gd name="connsiteX1945" fmla="*/ 2813837 w 8040940"/>
              <a:gd name="connsiteY1945" fmla="*/ 2419430 h 5673518"/>
              <a:gd name="connsiteX1946" fmla="*/ 2809835 w 8040940"/>
              <a:gd name="connsiteY1946" fmla="*/ 2407422 h 5673518"/>
              <a:gd name="connsiteX1947" fmla="*/ 2825845 w 8040940"/>
              <a:gd name="connsiteY1947" fmla="*/ 2398083 h 5673518"/>
              <a:gd name="connsiteX1948" fmla="*/ 2829848 w 8040940"/>
              <a:gd name="connsiteY1948" fmla="*/ 2410091 h 5673518"/>
              <a:gd name="connsiteX1949" fmla="*/ 2829848 w 8040940"/>
              <a:gd name="connsiteY1949" fmla="*/ 2410091 h 5673518"/>
              <a:gd name="connsiteX1950" fmla="*/ 2792490 w 8040940"/>
              <a:gd name="connsiteY1950" fmla="*/ 2563523 h 5673518"/>
              <a:gd name="connsiteX1951" fmla="*/ 2776480 w 8040940"/>
              <a:gd name="connsiteY1951" fmla="*/ 2572862 h 5673518"/>
              <a:gd name="connsiteX1952" fmla="*/ 2769809 w 8040940"/>
              <a:gd name="connsiteY1952" fmla="*/ 2564857 h 5673518"/>
              <a:gd name="connsiteX1953" fmla="*/ 2785819 w 8040940"/>
              <a:gd name="connsiteY1953" fmla="*/ 2555517 h 5673518"/>
              <a:gd name="connsiteX1954" fmla="*/ 2792490 w 8040940"/>
              <a:gd name="connsiteY1954" fmla="*/ 2563523 h 5673518"/>
              <a:gd name="connsiteX1955" fmla="*/ 2792490 w 8040940"/>
              <a:gd name="connsiteY1955" fmla="*/ 2563523 h 5673518"/>
              <a:gd name="connsiteX1956" fmla="*/ 3392875 w 8040940"/>
              <a:gd name="connsiteY1956" fmla="*/ 1960469 h 5673518"/>
              <a:gd name="connsiteX1957" fmla="*/ 3370195 w 8040940"/>
              <a:gd name="connsiteY1957" fmla="*/ 1959135 h 5673518"/>
              <a:gd name="connsiteX1958" fmla="*/ 3387539 w 8040940"/>
              <a:gd name="connsiteY1958" fmla="*/ 1945793 h 5673518"/>
              <a:gd name="connsiteX1959" fmla="*/ 3410220 w 8040940"/>
              <a:gd name="connsiteY1959" fmla="*/ 1947127 h 5673518"/>
              <a:gd name="connsiteX1960" fmla="*/ 3392875 w 8040940"/>
              <a:gd name="connsiteY1960" fmla="*/ 1960469 h 5673518"/>
              <a:gd name="connsiteX1961" fmla="*/ 3392875 w 8040940"/>
              <a:gd name="connsiteY1961" fmla="*/ 1960469 h 5673518"/>
              <a:gd name="connsiteX1962" fmla="*/ 3427565 w 8040940"/>
              <a:gd name="connsiteY1962" fmla="*/ 1919109 h 5673518"/>
              <a:gd name="connsiteX1963" fmla="*/ 3414223 w 8040940"/>
              <a:gd name="connsiteY1963" fmla="*/ 1923112 h 5673518"/>
              <a:gd name="connsiteX1964" fmla="*/ 3407552 w 8040940"/>
              <a:gd name="connsiteY1964" fmla="*/ 1915106 h 5673518"/>
              <a:gd name="connsiteX1965" fmla="*/ 3420894 w 8040940"/>
              <a:gd name="connsiteY1965" fmla="*/ 1911104 h 5673518"/>
              <a:gd name="connsiteX1966" fmla="*/ 3427565 w 8040940"/>
              <a:gd name="connsiteY1966" fmla="*/ 1919109 h 5673518"/>
              <a:gd name="connsiteX1967" fmla="*/ 3427565 w 8040940"/>
              <a:gd name="connsiteY1967" fmla="*/ 1919109 h 5673518"/>
              <a:gd name="connsiteX1968" fmla="*/ 3456917 w 8040940"/>
              <a:gd name="connsiteY1968" fmla="*/ 1891091 h 5673518"/>
              <a:gd name="connsiteX1969" fmla="*/ 3438238 w 8040940"/>
              <a:gd name="connsiteY1969" fmla="*/ 1897762 h 5673518"/>
              <a:gd name="connsiteX1970" fmla="*/ 3463588 w 8040940"/>
              <a:gd name="connsiteY1970" fmla="*/ 1873747 h 5673518"/>
              <a:gd name="connsiteX1971" fmla="*/ 3456917 w 8040940"/>
              <a:gd name="connsiteY1971" fmla="*/ 1891091 h 5673518"/>
              <a:gd name="connsiteX1972" fmla="*/ 3456917 w 8040940"/>
              <a:gd name="connsiteY1972" fmla="*/ 1891091 h 5673518"/>
              <a:gd name="connsiteX1973" fmla="*/ 3492939 w 8040940"/>
              <a:gd name="connsiteY1973" fmla="*/ 1824381 h 5673518"/>
              <a:gd name="connsiteX1974" fmla="*/ 3474261 w 8040940"/>
              <a:gd name="connsiteY1974" fmla="*/ 1845729 h 5673518"/>
              <a:gd name="connsiteX1975" fmla="*/ 3468924 w 8040940"/>
              <a:gd name="connsiteY1975" fmla="*/ 1844394 h 5673518"/>
              <a:gd name="connsiteX1976" fmla="*/ 3490272 w 8040940"/>
              <a:gd name="connsiteY1976" fmla="*/ 1817711 h 5673518"/>
              <a:gd name="connsiteX1977" fmla="*/ 3492939 w 8040940"/>
              <a:gd name="connsiteY1977" fmla="*/ 1824381 h 5673518"/>
              <a:gd name="connsiteX1978" fmla="*/ 3492939 w 8040940"/>
              <a:gd name="connsiteY1978" fmla="*/ 1824381 h 5673518"/>
              <a:gd name="connsiteX1979" fmla="*/ 4278777 w 8040940"/>
              <a:gd name="connsiteY1979" fmla="*/ 356773 h 5673518"/>
              <a:gd name="connsiteX1980" fmla="*/ 4265436 w 8040940"/>
              <a:gd name="connsiteY1980" fmla="*/ 360775 h 5673518"/>
              <a:gd name="connsiteX1981" fmla="*/ 4258765 w 8040940"/>
              <a:gd name="connsiteY1981" fmla="*/ 352771 h 5673518"/>
              <a:gd name="connsiteX1982" fmla="*/ 4272107 w 8040940"/>
              <a:gd name="connsiteY1982" fmla="*/ 348768 h 5673518"/>
              <a:gd name="connsiteX1983" fmla="*/ 4278777 w 8040940"/>
              <a:gd name="connsiteY1983" fmla="*/ 356773 h 5673518"/>
              <a:gd name="connsiteX1984" fmla="*/ 4278777 w 8040940"/>
              <a:gd name="connsiteY1984" fmla="*/ 356773 h 5673518"/>
              <a:gd name="connsiteX1985" fmla="*/ 3575659 w 8040940"/>
              <a:gd name="connsiteY1985" fmla="*/ 1752336 h 5673518"/>
              <a:gd name="connsiteX1986" fmla="*/ 3560984 w 8040940"/>
              <a:gd name="connsiteY1986" fmla="*/ 1761674 h 5673518"/>
              <a:gd name="connsiteX1987" fmla="*/ 3576994 w 8040940"/>
              <a:gd name="connsiteY1987" fmla="*/ 1742996 h 5673518"/>
              <a:gd name="connsiteX1988" fmla="*/ 3575659 w 8040940"/>
              <a:gd name="connsiteY1988" fmla="*/ 1752336 h 5673518"/>
              <a:gd name="connsiteX1989" fmla="*/ 3575659 w 8040940"/>
              <a:gd name="connsiteY1989" fmla="*/ 1752336 h 5673518"/>
              <a:gd name="connsiteX1990" fmla="*/ 3555646 w 8040940"/>
              <a:gd name="connsiteY1990" fmla="*/ 1835055 h 5673518"/>
              <a:gd name="connsiteX1991" fmla="*/ 3536968 w 8040940"/>
              <a:gd name="connsiteY1991" fmla="*/ 1836389 h 5673518"/>
              <a:gd name="connsiteX1992" fmla="*/ 3538302 w 8040940"/>
              <a:gd name="connsiteY1992" fmla="*/ 1825716 h 5673518"/>
              <a:gd name="connsiteX1993" fmla="*/ 3556981 w 8040940"/>
              <a:gd name="connsiteY1993" fmla="*/ 1824381 h 5673518"/>
              <a:gd name="connsiteX1994" fmla="*/ 3555646 w 8040940"/>
              <a:gd name="connsiteY1994" fmla="*/ 1835055 h 5673518"/>
              <a:gd name="connsiteX1995" fmla="*/ 3555646 w 8040940"/>
              <a:gd name="connsiteY1995" fmla="*/ 1835055 h 5673518"/>
              <a:gd name="connsiteX1996" fmla="*/ 3614351 w 8040940"/>
              <a:gd name="connsiteY1996" fmla="*/ 1712310 h 5673518"/>
              <a:gd name="connsiteX1997" fmla="*/ 3618354 w 8040940"/>
              <a:gd name="connsiteY1997" fmla="*/ 1697633 h 5673518"/>
              <a:gd name="connsiteX1998" fmla="*/ 3635698 w 8040940"/>
              <a:gd name="connsiteY1998" fmla="*/ 1696300 h 5673518"/>
              <a:gd name="connsiteX1999" fmla="*/ 3614351 w 8040940"/>
              <a:gd name="connsiteY1999" fmla="*/ 1712310 h 5673518"/>
              <a:gd name="connsiteX2000" fmla="*/ 3614351 w 8040940"/>
              <a:gd name="connsiteY2000" fmla="*/ 1712310 h 5673518"/>
              <a:gd name="connsiteX2001" fmla="*/ 3595672 w 8040940"/>
              <a:gd name="connsiteY2001" fmla="*/ 1789693 h 5673518"/>
              <a:gd name="connsiteX2002" fmla="*/ 3579662 w 8040940"/>
              <a:gd name="connsiteY2002" fmla="*/ 1799032 h 5673518"/>
              <a:gd name="connsiteX2003" fmla="*/ 3572991 w 8040940"/>
              <a:gd name="connsiteY2003" fmla="*/ 1791027 h 5673518"/>
              <a:gd name="connsiteX2004" fmla="*/ 3589001 w 8040940"/>
              <a:gd name="connsiteY2004" fmla="*/ 1781687 h 5673518"/>
              <a:gd name="connsiteX2005" fmla="*/ 3595672 w 8040940"/>
              <a:gd name="connsiteY2005" fmla="*/ 1789693 h 5673518"/>
              <a:gd name="connsiteX2006" fmla="*/ 3595672 w 8040940"/>
              <a:gd name="connsiteY2006" fmla="*/ 1789693 h 5673518"/>
              <a:gd name="connsiteX2007" fmla="*/ 3618354 w 8040940"/>
              <a:gd name="connsiteY2007" fmla="*/ 1746999 h 5673518"/>
              <a:gd name="connsiteX2008" fmla="*/ 3605012 w 8040940"/>
              <a:gd name="connsiteY2008" fmla="*/ 1751001 h 5673518"/>
              <a:gd name="connsiteX2009" fmla="*/ 3598341 w 8040940"/>
              <a:gd name="connsiteY2009" fmla="*/ 1742996 h 5673518"/>
              <a:gd name="connsiteX2010" fmla="*/ 3611683 w 8040940"/>
              <a:gd name="connsiteY2010" fmla="*/ 1738994 h 5673518"/>
              <a:gd name="connsiteX2011" fmla="*/ 3618354 w 8040940"/>
              <a:gd name="connsiteY2011" fmla="*/ 1746999 h 5673518"/>
              <a:gd name="connsiteX2012" fmla="*/ 3618354 w 8040940"/>
              <a:gd name="connsiteY2012" fmla="*/ 1746999 h 5673518"/>
              <a:gd name="connsiteX2013" fmla="*/ 3683729 w 8040940"/>
              <a:gd name="connsiteY2013" fmla="*/ 1682958 h 5673518"/>
              <a:gd name="connsiteX2014" fmla="*/ 3674390 w 8040940"/>
              <a:gd name="connsiteY2014" fmla="*/ 1688294 h 5673518"/>
              <a:gd name="connsiteX2015" fmla="*/ 3670387 w 8040940"/>
              <a:gd name="connsiteY2015" fmla="*/ 1666947 h 5673518"/>
              <a:gd name="connsiteX2016" fmla="*/ 3681061 w 8040940"/>
              <a:gd name="connsiteY2016" fmla="*/ 1657608 h 5673518"/>
              <a:gd name="connsiteX2017" fmla="*/ 3683729 w 8040940"/>
              <a:gd name="connsiteY2017" fmla="*/ 1682958 h 5673518"/>
              <a:gd name="connsiteX2018" fmla="*/ 3683729 w 8040940"/>
              <a:gd name="connsiteY2018" fmla="*/ 1682958 h 5673518"/>
              <a:gd name="connsiteX2019" fmla="*/ 3731760 w 8040940"/>
              <a:gd name="connsiteY2019" fmla="*/ 1610911 h 5673518"/>
              <a:gd name="connsiteX2020" fmla="*/ 3715749 w 8040940"/>
              <a:gd name="connsiteY2020" fmla="*/ 1628255 h 5673518"/>
              <a:gd name="connsiteX2021" fmla="*/ 3718418 w 8040940"/>
              <a:gd name="connsiteY2021" fmla="*/ 1614914 h 5673518"/>
              <a:gd name="connsiteX2022" fmla="*/ 3731760 w 8040940"/>
              <a:gd name="connsiteY2022" fmla="*/ 1610911 h 5673518"/>
              <a:gd name="connsiteX2023" fmla="*/ 3731760 w 8040940"/>
              <a:gd name="connsiteY2023" fmla="*/ 1610911 h 5673518"/>
              <a:gd name="connsiteX2024" fmla="*/ 3817148 w 8040940"/>
              <a:gd name="connsiteY2024" fmla="*/ 1577556 h 5673518"/>
              <a:gd name="connsiteX2025" fmla="*/ 3794467 w 8040940"/>
              <a:gd name="connsiteY2025" fmla="*/ 1589564 h 5673518"/>
              <a:gd name="connsiteX2026" fmla="*/ 3779790 w 8040940"/>
              <a:gd name="connsiteY2026" fmla="*/ 1585562 h 5673518"/>
              <a:gd name="connsiteX2027" fmla="*/ 3802472 w 8040940"/>
              <a:gd name="connsiteY2027" fmla="*/ 1573554 h 5673518"/>
              <a:gd name="connsiteX2028" fmla="*/ 3817148 w 8040940"/>
              <a:gd name="connsiteY2028" fmla="*/ 1577556 h 5673518"/>
              <a:gd name="connsiteX2029" fmla="*/ 3817148 w 8040940"/>
              <a:gd name="connsiteY2029" fmla="*/ 1577556 h 5673518"/>
              <a:gd name="connsiteX2030" fmla="*/ 4533607 w 8040940"/>
              <a:gd name="connsiteY2030" fmla="*/ 452835 h 5673518"/>
              <a:gd name="connsiteX2031" fmla="*/ 4524269 w 8040940"/>
              <a:gd name="connsiteY2031" fmla="*/ 450166 h 5673518"/>
              <a:gd name="connsiteX2032" fmla="*/ 4533607 w 8040940"/>
              <a:gd name="connsiteY2032" fmla="*/ 432822 h 5673518"/>
              <a:gd name="connsiteX2033" fmla="*/ 4533607 w 8040940"/>
              <a:gd name="connsiteY2033" fmla="*/ 452835 h 5673518"/>
              <a:gd name="connsiteX2034" fmla="*/ 4533607 w 8040940"/>
              <a:gd name="connsiteY2034" fmla="*/ 452835 h 5673518"/>
              <a:gd name="connsiteX2035" fmla="*/ 4046628 w 8040940"/>
              <a:gd name="connsiteY2035" fmla="*/ 1370757 h 5673518"/>
              <a:gd name="connsiteX2036" fmla="*/ 4042626 w 8040940"/>
              <a:gd name="connsiteY2036" fmla="*/ 1358750 h 5673518"/>
              <a:gd name="connsiteX2037" fmla="*/ 4057302 w 8040940"/>
              <a:gd name="connsiteY2037" fmla="*/ 1360084 h 5673518"/>
              <a:gd name="connsiteX2038" fmla="*/ 4046628 w 8040940"/>
              <a:gd name="connsiteY2038" fmla="*/ 1370757 h 5673518"/>
              <a:gd name="connsiteX2039" fmla="*/ 4046628 w 8040940"/>
              <a:gd name="connsiteY2039" fmla="*/ 1370757 h 5673518"/>
              <a:gd name="connsiteX2040" fmla="*/ 4034621 w 8040940"/>
              <a:gd name="connsiteY2040" fmla="*/ 1496171 h 5673518"/>
              <a:gd name="connsiteX2041" fmla="*/ 4011939 w 8040940"/>
              <a:gd name="connsiteY2041" fmla="*/ 1506845 h 5673518"/>
              <a:gd name="connsiteX2042" fmla="*/ 4001266 w 8040940"/>
              <a:gd name="connsiteY2042" fmla="*/ 1494837 h 5673518"/>
              <a:gd name="connsiteX2043" fmla="*/ 4023947 w 8040940"/>
              <a:gd name="connsiteY2043" fmla="*/ 1484163 h 5673518"/>
              <a:gd name="connsiteX2044" fmla="*/ 4034621 w 8040940"/>
              <a:gd name="connsiteY2044" fmla="*/ 1496171 h 5673518"/>
              <a:gd name="connsiteX2045" fmla="*/ 4034621 w 8040940"/>
              <a:gd name="connsiteY2045" fmla="*/ 1496171 h 5673518"/>
              <a:gd name="connsiteX2046" fmla="*/ 4250760 w 8040940"/>
              <a:gd name="connsiteY2046" fmla="*/ 1071899 h 5673518"/>
              <a:gd name="connsiteX2047" fmla="*/ 4248091 w 8040940"/>
              <a:gd name="connsiteY2047" fmla="*/ 1065228 h 5673518"/>
              <a:gd name="connsiteX2048" fmla="*/ 4264102 w 8040940"/>
              <a:gd name="connsiteY2048" fmla="*/ 1059891 h 5673518"/>
              <a:gd name="connsiteX2049" fmla="*/ 4250760 w 8040940"/>
              <a:gd name="connsiteY2049" fmla="*/ 1071899 h 5673518"/>
              <a:gd name="connsiteX2050" fmla="*/ 4250760 w 8040940"/>
              <a:gd name="connsiteY2050" fmla="*/ 1071899 h 5673518"/>
              <a:gd name="connsiteX2051" fmla="*/ 4346821 w 8040940"/>
              <a:gd name="connsiteY2051" fmla="*/ 1023868 h 5673518"/>
              <a:gd name="connsiteX2052" fmla="*/ 4314801 w 8040940"/>
              <a:gd name="connsiteY2052" fmla="*/ 1034541 h 5673518"/>
              <a:gd name="connsiteX2053" fmla="*/ 4309464 w 8040940"/>
              <a:gd name="connsiteY2053" fmla="*/ 1021199 h 5673518"/>
              <a:gd name="connsiteX2054" fmla="*/ 4306795 w 8040940"/>
              <a:gd name="connsiteY2054" fmla="*/ 1011861 h 5673518"/>
              <a:gd name="connsiteX2055" fmla="*/ 4308130 w 8040940"/>
              <a:gd name="connsiteY2055" fmla="*/ 1001186 h 5673518"/>
              <a:gd name="connsiteX2056" fmla="*/ 4301459 w 8040940"/>
              <a:gd name="connsiteY2056" fmla="*/ 991848 h 5673518"/>
              <a:gd name="connsiteX2057" fmla="*/ 4312132 w 8040940"/>
              <a:gd name="connsiteY2057" fmla="*/ 995850 h 5673518"/>
              <a:gd name="connsiteX2058" fmla="*/ 4362831 w 8040940"/>
              <a:gd name="connsiteY2058" fmla="*/ 997184 h 5673518"/>
              <a:gd name="connsiteX2059" fmla="*/ 4354826 w 8040940"/>
              <a:gd name="connsiteY2059" fmla="*/ 989179 h 5673518"/>
              <a:gd name="connsiteX2060" fmla="*/ 4353492 w 8040940"/>
              <a:gd name="connsiteY2060" fmla="*/ 982508 h 5673518"/>
              <a:gd name="connsiteX2061" fmla="*/ 4346821 w 8040940"/>
              <a:gd name="connsiteY2061" fmla="*/ 1023868 h 5673518"/>
              <a:gd name="connsiteX2062" fmla="*/ 4346821 w 8040940"/>
              <a:gd name="connsiteY2062" fmla="*/ 1023868 h 5673518"/>
              <a:gd name="connsiteX2063" fmla="*/ 4378842 w 8040940"/>
              <a:gd name="connsiteY2063" fmla="*/ 971835 h 5673518"/>
              <a:gd name="connsiteX2064" fmla="*/ 4370837 w 8040940"/>
              <a:gd name="connsiteY2064" fmla="*/ 962495 h 5673518"/>
              <a:gd name="connsiteX2065" fmla="*/ 4392184 w 8040940"/>
              <a:gd name="connsiteY2065" fmla="*/ 973169 h 5673518"/>
              <a:gd name="connsiteX2066" fmla="*/ 4378842 w 8040940"/>
              <a:gd name="connsiteY2066" fmla="*/ 971835 h 5673518"/>
              <a:gd name="connsiteX2067" fmla="*/ 4378842 w 8040940"/>
              <a:gd name="connsiteY2067" fmla="*/ 971835 h 5673518"/>
              <a:gd name="connsiteX2068" fmla="*/ 4452222 w 8040940"/>
              <a:gd name="connsiteY2068" fmla="*/ 887780 h 5673518"/>
              <a:gd name="connsiteX2069" fmla="*/ 4421536 w 8040940"/>
              <a:gd name="connsiteY2069" fmla="*/ 878442 h 5673518"/>
              <a:gd name="connsiteX2070" fmla="*/ 4409528 w 8040940"/>
              <a:gd name="connsiteY2070" fmla="*/ 871771 h 5673518"/>
              <a:gd name="connsiteX2071" fmla="*/ 4454891 w 8040940"/>
              <a:gd name="connsiteY2071" fmla="*/ 882444 h 5673518"/>
              <a:gd name="connsiteX2072" fmla="*/ 4452222 w 8040940"/>
              <a:gd name="connsiteY2072" fmla="*/ 887780 h 5673518"/>
              <a:gd name="connsiteX2073" fmla="*/ 4452222 w 8040940"/>
              <a:gd name="connsiteY2073" fmla="*/ 887780 h 5673518"/>
              <a:gd name="connsiteX2074" fmla="*/ 4421536 w 8040940"/>
              <a:gd name="connsiteY2074" fmla="*/ 951822 h 5673518"/>
              <a:gd name="connsiteX2075" fmla="*/ 4408194 w 8040940"/>
              <a:gd name="connsiteY2075" fmla="*/ 955824 h 5673518"/>
              <a:gd name="connsiteX2076" fmla="*/ 4401523 w 8040940"/>
              <a:gd name="connsiteY2076" fmla="*/ 947819 h 5673518"/>
              <a:gd name="connsiteX2077" fmla="*/ 4414865 w 8040940"/>
              <a:gd name="connsiteY2077" fmla="*/ 943816 h 5673518"/>
              <a:gd name="connsiteX2078" fmla="*/ 4421536 w 8040940"/>
              <a:gd name="connsiteY2078" fmla="*/ 951822 h 5673518"/>
              <a:gd name="connsiteX2079" fmla="*/ 4421536 w 8040940"/>
              <a:gd name="connsiteY2079" fmla="*/ 951822 h 5673518"/>
              <a:gd name="connsiteX2080" fmla="*/ 4525603 w 8040940"/>
              <a:gd name="connsiteY2080" fmla="*/ 817068 h 5673518"/>
              <a:gd name="connsiteX2081" fmla="*/ 4500253 w 8040940"/>
              <a:gd name="connsiteY2081" fmla="*/ 806395 h 5673518"/>
              <a:gd name="connsiteX2082" fmla="*/ 4514929 w 8040940"/>
              <a:gd name="connsiteY2082" fmla="*/ 794387 h 5673518"/>
              <a:gd name="connsiteX2083" fmla="*/ 4525603 w 8040940"/>
              <a:gd name="connsiteY2083" fmla="*/ 817068 h 5673518"/>
              <a:gd name="connsiteX2084" fmla="*/ 4525603 w 8040940"/>
              <a:gd name="connsiteY2084" fmla="*/ 817068 h 5673518"/>
              <a:gd name="connsiteX2085" fmla="*/ 4464230 w 8040940"/>
              <a:gd name="connsiteY2085" fmla="*/ 941148 h 5673518"/>
              <a:gd name="connsiteX2086" fmla="*/ 4442883 w 8040940"/>
              <a:gd name="connsiteY2086" fmla="*/ 921135 h 5673518"/>
              <a:gd name="connsiteX2087" fmla="*/ 4470901 w 8040940"/>
              <a:gd name="connsiteY2087" fmla="*/ 933143 h 5673518"/>
              <a:gd name="connsiteX2088" fmla="*/ 4464230 w 8040940"/>
              <a:gd name="connsiteY2088" fmla="*/ 941148 h 5673518"/>
              <a:gd name="connsiteX2089" fmla="*/ 4464230 w 8040940"/>
              <a:gd name="connsiteY2089" fmla="*/ 941148 h 5673518"/>
              <a:gd name="connsiteX2090" fmla="*/ 4576302 w 8040940"/>
              <a:gd name="connsiteY2090" fmla="*/ 699660 h 5673518"/>
              <a:gd name="connsiteX2091" fmla="*/ 4569631 w 8040940"/>
              <a:gd name="connsiteY2091" fmla="*/ 692989 h 5673518"/>
              <a:gd name="connsiteX2092" fmla="*/ 4576302 w 8040940"/>
              <a:gd name="connsiteY2092" fmla="*/ 680981 h 5673518"/>
              <a:gd name="connsiteX2093" fmla="*/ 4576302 w 8040940"/>
              <a:gd name="connsiteY2093" fmla="*/ 699660 h 5673518"/>
              <a:gd name="connsiteX2094" fmla="*/ 4576302 w 8040940"/>
              <a:gd name="connsiteY2094" fmla="*/ 699660 h 5673518"/>
              <a:gd name="connsiteX2095" fmla="*/ 4800445 w 8040940"/>
              <a:gd name="connsiteY2095" fmla="*/ 250038 h 5673518"/>
              <a:gd name="connsiteX2096" fmla="*/ 4797778 w 8040940"/>
              <a:gd name="connsiteY2096" fmla="*/ 242033 h 5673518"/>
              <a:gd name="connsiteX2097" fmla="*/ 4808451 w 8040940"/>
              <a:gd name="connsiteY2097" fmla="*/ 234027 h 5673518"/>
              <a:gd name="connsiteX2098" fmla="*/ 4800445 w 8040940"/>
              <a:gd name="connsiteY2098" fmla="*/ 250038 h 5673518"/>
              <a:gd name="connsiteX2099" fmla="*/ 4800445 w 8040940"/>
              <a:gd name="connsiteY2099" fmla="*/ 250038 h 5673518"/>
              <a:gd name="connsiteX2100" fmla="*/ 4856481 w 8040940"/>
              <a:gd name="connsiteY2100" fmla="*/ 196670 h 5673518"/>
              <a:gd name="connsiteX2101" fmla="*/ 4844474 w 8040940"/>
              <a:gd name="connsiteY2101" fmla="*/ 211347 h 5673518"/>
              <a:gd name="connsiteX2102" fmla="*/ 4832466 w 8040940"/>
              <a:gd name="connsiteY2102" fmla="*/ 220686 h 5673518"/>
              <a:gd name="connsiteX2103" fmla="*/ 4855148 w 8040940"/>
              <a:gd name="connsiteY2103" fmla="*/ 194002 h 5673518"/>
              <a:gd name="connsiteX2104" fmla="*/ 4856481 w 8040940"/>
              <a:gd name="connsiteY2104" fmla="*/ 196670 h 5673518"/>
              <a:gd name="connsiteX2105" fmla="*/ 4856481 w 8040940"/>
              <a:gd name="connsiteY2105" fmla="*/ 196670 h 5673518"/>
              <a:gd name="connsiteX2106" fmla="*/ 4632338 w 8040940"/>
              <a:gd name="connsiteY2106" fmla="*/ 759698 h 5673518"/>
              <a:gd name="connsiteX2107" fmla="*/ 4617662 w 8040940"/>
              <a:gd name="connsiteY2107" fmla="*/ 758365 h 5673518"/>
              <a:gd name="connsiteX2108" fmla="*/ 4585641 w 8040940"/>
              <a:gd name="connsiteY2108" fmla="*/ 757030 h 5673518"/>
              <a:gd name="connsiteX2109" fmla="*/ 4552286 w 8040940"/>
              <a:gd name="connsiteY2109" fmla="*/ 759698 h 5673518"/>
              <a:gd name="connsiteX2110" fmla="*/ 4562960 w 8040940"/>
              <a:gd name="connsiteY2110" fmla="*/ 751694 h 5673518"/>
              <a:gd name="connsiteX2111" fmla="*/ 4577636 w 8040940"/>
              <a:gd name="connsiteY2111" fmla="*/ 737017 h 5673518"/>
              <a:gd name="connsiteX2112" fmla="*/ 4577636 w 8040940"/>
              <a:gd name="connsiteY2112" fmla="*/ 713002 h 5673518"/>
              <a:gd name="connsiteX2113" fmla="*/ 4589643 w 8040940"/>
              <a:gd name="connsiteY2113" fmla="*/ 710333 h 5673518"/>
              <a:gd name="connsiteX2114" fmla="*/ 4586975 w 8040940"/>
              <a:gd name="connsiteY2114" fmla="*/ 725010 h 5673518"/>
              <a:gd name="connsiteX2115" fmla="*/ 4584307 w 8040940"/>
              <a:gd name="connsiteY2115" fmla="*/ 739686 h 5673518"/>
              <a:gd name="connsiteX2116" fmla="*/ 4594981 w 8040940"/>
              <a:gd name="connsiteY2116" fmla="*/ 739686 h 5673518"/>
              <a:gd name="connsiteX2117" fmla="*/ 4616327 w 8040940"/>
              <a:gd name="connsiteY2117" fmla="*/ 739686 h 5673518"/>
              <a:gd name="connsiteX2118" fmla="*/ 4632338 w 8040940"/>
              <a:gd name="connsiteY2118" fmla="*/ 759698 h 5673518"/>
              <a:gd name="connsiteX2119" fmla="*/ 4632338 w 8040940"/>
              <a:gd name="connsiteY2119" fmla="*/ 759698 h 5673518"/>
              <a:gd name="connsiteX2120" fmla="*/ 4582973 w 8040940"/>
              <a:gd name="connsiteY2120" fmla="*/ 798390 h 5673518"/>
              <a:gd name="connsiteX2121" fmla="*/ 4564294 w 8040940"/>
              <a:gd name="connsiteY2121" fmla="*/ 805061 h 5673518"/>
              <a:gd name="connsiteX2122" fmla="*/ 4589643 w 8040940"/>
              <a:gd name="connsiteY2122" fmla="*/ 781045 h 5673518"/>
              <a:gd name="connsiteX2123" fmla="*/ 4582973 w 8040940"/>
              <a:gd name="connsiteY2123" fmla="*/ 798390 h 5673518"/>
              <a:gd name="connsiteX2124" fmla="*/ 4582973 w 8040940"/>
              <a:gd name="connsiteY2124" fmla="*/ 798390 h 5673518"/>
              <a:gd name="connsiteX2125" fmla="*/ 4651017 w 8040940"/>
              <a:gd name="connsiteY2125" fmla="*/ 725010 h 5673518"/>
              <a:gd name="connsiteX2126" fmla="*/ 4640343 w 8040940"/>
              <a:gd name="connsiteY2126" fmla="*/ 725010 h 5673518"/>
              <a:gd name="connsiteX2127" fmla="*/ 4636340 w 8040940"/>
              <a:gd name="connsiteY2127" fmla="*/ 711668 h 5673518"/>
              <a:gd name="connsiteX2128" fmla="*/ 4647013 w 8040940"/>
              <a:gd name="connsiteY2128" fmla="*/ 711668 h 5673518"/>
              <a:gd name="connsiteX2129" fmla="*/ 4651017 w 8040940"/>
              <a:gd name="connsiteY2129" fmla="*/ 725010 h 5673518"/>
              <a:gd name="connsiteX2130" fmla="*/ 4651017 w 8040940"/>
              <a:gd name="connsiteY2130" fmla="*/ 725010 h 5673518"/>
              <a:gd name="connsiteX2131" fmla="*/ 4872492 w 8040940"/>
              <a:gd name="connsiteY2131" fmla="*/ 367446 h 5673518"/>
              <a:gd name="connsiteX2132" fmla="*/ 4871158 w 8040940"/>
              <a:gd name="connsiteY2132" fmla="*/ 351437 h 5673518"/>
              <a:gd name="connsiteX2133" fmla="*/ 4897842 w 8040940"/>
              <a:gd name="connsiteY2133" fmla="*/ 354105 h 5673518"/>
              <a:gd name="connsiteX2134" fmla="*/ 4872492 w 8040940"/>
              <a:gd name="connsiteY2134" fmla="*/ 367446 h 5673518"/>
              <a:gd name="connsiteX2135" fmla="*/ 4872492 w 8040940"/>
              <a:gd name="connsiteY2135" fmla="*/ 367446 h 5673518"/>
              <a:gd name="connsiteX2136" fmla="*/ 4735070 w 8040940"/>
              <a:gd name="connsiteY2136" fmla="*/ 729012 h 5673518"/>
              <a:gd name="connsiteX2137" fmla="*/ 4717726 w 8040940"/>
              <a:gd name="connsiteY2137" fmla="*/ 743688 h 5673518"/>
              <a:gd name="connsiteX2138" fmla="*/ 4716391 w 8040940"/>
              <a:gd name="connsiteY2138" fmla="*/ 733015 h 5673518"/>
              <a:gd name="connsiteX2139" fmla="*/ 4735070 w 8040940"/>
              <a:gd name="connsiteY2139" fmla="*/ 729012 h 5673518"/>
              <a:gd name="connsiteX2140" fmla="*/ 4735070 w 8040940"/>
              <a:gd name="connsiteY2140" fmla="*/ 729012 h 5673518"/>
              <a:gd name="connsiteX2141" fmla="*/ 4788438 w 8040940"/>
              <a:gd name="connsiteY2141" fmla="*/ 710333 h 5673518"/>
              <a:gd name="connsiteX2142" fmla="*/ 4773761 w 8040940"/>
              <a:gd name="connsiteY2142" fmla="*/ 706331 h 5673518"/>
              <a:gd name="connsiteX2143" fmla="*/ 4772428 w 8040940"/>
              <a:gd name="connsiteY2143" fmla="*/ 688987 h 5673518"/>
              <a:gd name="connsiteX2144" fmla="*/ 4788438 w 8040940"/>
              <a:gd name="connsiteY2144" fmla="*/ 710333 h 5673518"/>
              <a:gd name="connsiteX2145" fmla="*/ 4788438 w 8040940"/>
              <a:gd name="connsiteY2145" fmla="*/ 710333 h 5673518"/>
              <a:gd name="connsiteX2146" fmla="*/ 5123319 w 8040940"/>
              <a:gd name="connsiteY2146" fmla="*/ 194002 h 5673518"/>
              <a:gd name="connsiteX2147" fmla="*/ 5084628 w 8040940"/>
              <a:gd name="connsiteY2147" fmla="*/ 206010 h 5673518"/>
              <a:gd name="connsiteX2148" fmla="*/ 5093967 w 8040940"/>
              <a:gd name="connsiteY2148" fmla="*/ 188666 h 5673518"/>
              <a:gd name="connsiteX2149" fmla="*/ 5100638 w 8040940"/>
              <a:gd name="connsiteY2149" fmla="*/ 151308 h 5673518"/>
              <a:gd name="connsiteX2150" fmla="*/ 5096636 w 8040940"/>
              <a:gd name="connsiteY2150" fmla="*/ 132629 h 5673518"/>
              <a:gd name="connsiteX2151" fmla="*/ 5117983 w 8040940"/>
              <a:gd name="connsiteY2151" fmla="*/ 141969 h 5673518"/>
              <a:gd name="connsiteX2152" fmla="*/ 5139330 w 8040940"/>
              <a:gd name="connsiteY2152" fmla="*/ 157979 h 5673518"/>
              <a:gd name="connsiteX2153" fmla="*/ 5123319 w 8040940"/>
              <a:gd name="connsiteY2153" fmla="*/ 194002 h 5673518"/>
              <a:gd name="connsiteX2154" fmla="*/ 5123319 w 8040940"/>
              <a:gd name="connsiteY2154" fmla="*/ 194002 h 5673518"/>
              <a:gd name="connsiteX2155" fmla="*/ 4832466 w 8040940"/>
              <a:gd name="connsiteY2155" fmla="*/ 711668 h 5673518"/>
              <a:gd name="connsiteX2156" fmla="*/ 4816456 w 8040940"/>
              <a:gd name="connsiteY2156" fmla="*/ 721007 h 5673518"/>
              <a:gd name="connsiteX2157" fmla="*/ 4812453 w 8040940"/>
              <a:gd name="connsiteY2157" fmla="*/ 708999 h 5673518"/>
              <a:gd name="connsiteX2158" fmla="*/ 4828464 w 8040940"/>
              <a:gd name="connsiteY2158" fmla="*/ 699660 h 5673518"/>
              <a:gd name="connsiteX2159" fmla="*/ 4832466 w 8040940"/>
              <a:gd name="connsiteY2159" fmla="*/ 711668 h 5673518"/>
              <a:gd name="connsiteX2160" fmla="*/ 4832466 w 8040940"/>
              <a:gd name="connsiteY2160" fmla="*/ 711668 h 5673518"/>
              <a:gd name="connsiteX2161" fmla="*/ 5578278 w 8040940"/>
              <a:gd name="connsiteY2161" fmla="*/ 43239 h 5673518"/>
              <a:gd name="connsiteX2162" fmla="*/ 5566270 w 8040940"/>
              <a:gd name="connsiteY2162" fmla="*/ 44573 h 5673518"/>
              <a:gd name="connsiteX2163" fmla="*/ 5547591 w 8040940"/>
              <a:gd name="connsiteY2163" fmla="*/ 33899 h 5673518"/>
              <a:gd name="connsiteX2164" fmla="*/ 5547591 w 8040940"/>
              <a:gd name="connsiteY2164" fmla="*/ 40570 h 5673518"/>
              <a:gd name="connsiteX2165" fmla="*/ 5558266 w 8040940"/>
              <a:gd name="connsiteY2165" fmla="*/ 55247 h 5673518"/>
              <a:gd name="connsiteX2166" fmla="*/ 5527579 w 8040940"/>
              <a:gd name="connsiteY2166" fmla="*/ 59249 h 5673518"/>
              <a:gd name="connsiteX2167" fmla="*/ 5504898 w 8040940"/>
              <a:gd name="connsiteY2167" fmla="*/ 59249 h 5673518"/>
              <a:gd name="connsiteX2168" fmla="*/ 5503563 w 8040940"/>
              <a:gd name="connsiteY2168" fmla="*/ 45907 h 5673518"/>
              <a:gd name="connsiteX2169" fmla="*/ 5507566 w 8040940"/>
              <a:gd name="connsiteY2169" fmla="*/ 17889 h 5673518"/>
              <a:gd name="connsiteX2170" fmla="*/ 5527579 w 8040940"/>
              <a:gd name="connsiteY2170" fmla="*/ 4548 h 5673518"/>
              <a:gd name="connsiteX2171" fmla="*/ 5566270 w 8040940"/>
              <a:gd name="connsiteY2171" fmla="*/ 19223 h 5673518"/>
              <a:gd name="connsiteX2172" fmla="*/ 5578278 w 8040940"/>
              <a:gd name="connsiteY2172" fmla="*/ 43239 h 5673518"/>
              <a:gd name="connsiteX2173" fmla="*/ 5578278 w 8040940"/>
              <a:gd name="connsiteY2173" fmla="*/ 43239 h 5673518"/>
              <a:gd name="connsiteX2174" fmla="*/ 5632980 w 8040940"/>
              <a:gd name="connsiteY2174" fmla="*/ 210012 h 5673518"/>
              <a:gd name="connsiteX2175" fmla="*/ 5622307 w 8040940"/>
              <a:gd name="connsiteY2175" fmla="*/ 208678 h 5673518"/>
              <a:gd name="connsiteX2176" fmla="*/ 5618304 w 8040940"/>
              <a:gd name="connsiteY2176" fmla="*/ 195336 h 5673518"/>
              <a:gd name="connsiteX2177" fmla="*/ 5628977 w 8040940"/>
              <a:gd name="connsiteY2177" fmla="*/ 196670 h 5673518"/>
              <a:gd name="connsiteX2178" fmla="*/ 5632980 w 8040940"/>
              <a:gd name="connsiteY2178" fmla="*/ 210012 h 5673518"/>
              <a:gd name="connsiteX2179" fmla="*/ 5632980 w 8040940"/>
              <a:gd name="connsiteY2179" fmla="*/ 210012 h 5673518"/>
              <a:gd name="connsiteX2180" fmla="*/ 5715700 w 8040940"/>
              <a:gd name="connsiteY2180" fmla="*/ 406138 h 5673518"/>
              <a:gd name="connsiteX2181" fmla="*/ 5685014 w 8040940"/>
              <a:gd name="connsiteY2181" fmla="*/ 438159 h 5673518"/>
              <a:gd name="connsiteX2182" fmla="*/ 5666335 w 8040940"/>
              <a:gd name="connsiteY2182" fmla="*/ 436824 h 5673518"/>
              <a:gd name="connsiteX2183" fmla="*/ 5685014 w 8040940"/>
              <a:gd name="connsiteY2183" fmla="*/ 422149 h 5673518"/>
              <a:gd name="connsiteX2184" fmla="*/ 5705026 w 8040940"/>
              <a:gd name="connsiteY2184" fmla="*/ 408807 h 5673518"/>
              <a:gd name="connsiteX2185" fmla="*/ 5715700 w 8040940"/>
              <a:gd name="connsiteY2185" fmla="*/ 406138 h 5673518"/>
              <a:gd name="connsiteX2186" fmla="*/ 5715700 w 8040940"/>
              <a:gd name="connsiteY2186" fmla="*/ 406138 h 5673518"/>
              <a:gd name="connsiteX2187" fmla="*/ 5769067 w 8040940"/>
              <a:gd name="connsiteY2187" fmla="*/ 382123 h 5673518"/>
              <a:gd name="connsiteX2188" fmla="*/ 5766399 w 8040940"/>
              <a:gd name="connsiteY2188" fmla="*/ 374117 h 5673518"/>
              <a:gd name="connsiteX2189" fmla="*/ 5777072 w 8040940"/>
              <a:gd name="connsiteY2189" fmla="*/ 364779 h 5673518"/>
              <a:gd name="connsiteX2190" fmla="*/ 5769067 w 8040940"/>
              <a:gd name="connsiteY2190" fmla="*/ 382123 h 5673518"/>
              <a:gd name="connsiteX2191" fmla="*/ 5769067 w 8040940"/>
              <a:gd name="connsiteY2191" fmla="*/ 382123 h 5673518"/>
              <a:gd name="connsiteX2192" fmla="*/ 5946514 w 8040940"/>
              <a:gd name="connsiteY2192" fmla="*/ 298069 h 5673518"/>
              <a:gd name="connsiteX2193" fmla="*/ 5933173 w 8040940"/>
              <a:gd name="connsiteY2193" fmla="*/ 302072 h 5673518"/>
              <a:gd name="connsiteX2194" fmla="*/ 5926502 w 8040940"/>
              <a:gd name="connsiteY2194" fmla="*/ 294066 h 5673518"/>
              <a:gd name="connsiteX2195" fmla="*/ 5939843 w 8040940"/>
              <a:gd name="connsiteY2195" fmla="*/ 290064 h 5673518"/>
              <a:gd name="connsiteX2196" fmla="*/ 5946514 w 8040940"/>
              <a:gd name="connsiteY2196" fmla="*/ 298069 h 5673518"/>
              <a:gd name="connsiteX2197" fmla="*/ 5946514 w 8040940"/>
              <a:gd name="connsiteY2197" fmla="*/ 298069 h 5673518"/>
              <a:gd name="connsiteX2198" fmla="*/ 6101280 w 8040940"/>
              <a:gd name="connsiteY2198" fmla="*/ 338095 h 5673518"/>
              <a:gd name="connsiteX2199" fmla="*/ 6097278 w 8040940"/>
              <a:gd name="connsiteY2199" fmla="*/ 324753 h 5673518"/>
              <a:gd name="connsiteX2200" fmla="*/ 6105283 w 8040940"/>
              <a:gd name="connsiteY2200" fmla="*/ 318082 h 5673518"/>
              <a:gd name="connsiteX2201" fmla="*/ 6109286 w 8040940"/>
              <a:gd name="connsiteY2201" fmla="*/ 331424 h 5673518"/>
              <a:gd name="connsiteX2202" fmla="*/ 6101280 w 8040940"/>
              <a:gd name="connsiteY2202" fmla="*/ 338095 h 5673518"/>
              <a:gd name="connsiteX2203" fmla="*/ 6101280 w 8040940"/>
              <a:gd name="connsiteY2203" fmla="*/ 338095 h 5673518"/>
              <a:gd name="connsiteX2204" fmla="*/ 6261383 w 8040940"/>
              <a:gd name="connsiteY2204" fmla="*/ 314079 h 5673518"/>
              <a:gd name="connsiteX2205" fmla="*/ 6244039 w 8040940"/>
              <a:gd name="connsiteY2205" fmla="*/ 315414 h 5673518"/>
              <a:gd name="connsiteX2206" fmla="*/ 6254712 w 8040940"/>
              <a:gd name="connsiteY2206" fmla="*/ 307408 h 5673518"/>
              <a:gd name="connsiteX2207" fmla="*/ 6261383 w 8040940"/>
              <a:gd name="connsiteY2207" fmla="*/ 314079 h 5673518"/>
              <a:gd name="connsiteX2208" fmla="*/ 6261383 w 8040940"/>
              <a:gd name="connsiteY2208" fmla="*/ 314079 h 5673518"/>
              <a:gd name="connsiteX2209" fmla="*/ 6344103 w 8040940"/>
              <a:gd name="connsiteY2209" fmla="*/ 346100 h 5673518"/>
              <a:gd name="connsiteX2210" fmla="*/ 6313417 w 8040940"/>
              <a:gd name="connsiteY2210" fmla="*/ 326087 h 5673518"/>
              <a:gd name="connsiteX2211" fmla="*/ 6368118 w 8040940"/>
              <a:gd name="connsiteY2211" fmla="*/ 350102 h 5673518"/>
              <a:gd name="connsiteX2212" fmla="*/ 6344103 w 8040940"/>
              <a:gd name="connsiteY2212" fmla="*/ 346100 h 5673518"/>
              <a:gd name="connsiteX2213" fmla="*/ 6344103 w 8040940"/>
              <a:gd name="connsiteY2213" fmla="*/ 346100 h 5673518"/>
              <a:gd name="connsiteX2214" fmla="*/ 6646964 w 8040940"/>
              <a:gd name="connsiteY2214" fmla="*/ 399467 h 5673518"/>
              <a:gd name="connsiteX2215" fmla="*/ 6636291 w 8040940"/>
              <a:gd name="connsiteY2215" fmla="*/ 398133 h 5673518"/>
              <a:gd name="connsiteX2216" fmla="*/ 6632288 w 8040940"/>
              <a:gd name="connsiteY2216" fmla="*/ 384792 h 5673518"/>
              <a:gd name="connsiteX2217" fmla="*/ 6642962 w 8040940"/>
              <a:gd name="connsiteY2217" fmla="*/ 386125 h 5673518"/>
              <a:gd name="connsiteX2218" fmla="*/ 6646964 w 8040940"/>
              <a:gd name="connsiteY2218" fmla="*/ 399467 h 5673518"/>
              <a:gd name="connsiteX2219" fmla="*/ 6646964 w 8040940"/>
              <a:gd name="connsiteY2219" fmla="*/ 399467 h 5673518"/>
              <a:gd name="connsiteX2220" fmla="*/ 6725681 w 8040940"/>
              <a:gd name="connsiteY2220" fmla="*/ 516876 h 5673518"/>
              <a:gd name="connsiteX2221" fmla="*/ 6720344 w 8040940"/>
              <a:gd name="connsiteY2221" fmla="*/ 496863 h 5673518"/>
              <a:gd name="connsiteX2222" fmla="*/ 6709671 w 8040940"/>
              <a:gd name="connsiteY2222" fmla="*/ 482187 h 5673518"/>
              <a:gd name="connsiteX2223" fmla="*/ 6707002 w 8040940"/>
              <a:gd name="connsiteY2223" fmla="*/ 476850 h 5673518"/>
              <a:gd name="connsiteX2224" fmla="*/ 6728349 w 8040940"/>
              <a:gd name="connsiteY2224" fmla="*/ 482187 h 5673518"/>
              <a:gd name="connsiteX2225" fmla="*/ 6725681 w 8040940"/>
              <a:gd name="connsiteY2225" fmla="*/ 516876 h 5673518"/>
              <a:gd name="connsiteX2226" fmla="*/ 6725681 w 8040940"/>
              <a:gd name="connsiteY2226" fmla="*/ 516876 h 5673518"/>
              <a:gd name="connsiteX2227" fmla="*/ 6747028 w 8040940"/>
              <a:gd name="connsiteY2227" fmla="*/ 735683 h 5673518"/>
              <a:gd name="connsiteX2228" fmla="*/ 6748362 w 8040940"/>
              <a:gd name="connsiteY2228" fmla="*/ 721007 h 5673518"/>
              <a:gd name="connsiteX2229" fmla="*/ 6760370 w 8040940"/>
              <a:gd name="connsiteY2229" fmla="*/ 731681 h 5673518"/>
              <a:gd name="connsiteX2230" fmla="*/ 6747028 w 8040940"/>
              <a:gd name="connsiteY2230" fmla="*/ 735683 h 5673518"/>
              <a:gd name="connsiteX2231" fmla="*/ 6747028 w 8040940"/>
              <a:gd name="connsiteY2231" fmla="*/ 735683 h 5673518"/>
              <a:gd name="connsiteX2232" fmla="*/ 6500203 w 8040940"/>
              <a:gd name="connsiteY2232" fmla="*/ 1332066 h 5673518"/>
              <a:gd name="connsiteX2233" fmla="*/ 6476188 w 8040940"/>
              <a:gd name="connsiteY2233" fmla="*/ 1328063 h 5673518"/>
              <a:gd name="connsiteX2234" fmla="*/ 6481524 w 8040940"/>
              <a:gd name="connsiteY2234" fmla="*/ 1293374 h 5673518"/>
              <a:gd name="connsiteX2235" fmla="*/ 6500203 w 8040940"/>
              <a:gd name="connsiteY2235" fmla="*/ 1332066 h 5673518"/>
              <a:gd name="connsiteX2236" fmla="*/ 6500203 w 8040940"/>
              <a:gd name="connsiteY2236" fmla="*/ 1332066 h 5673518"/>
              <a:gd name="connsiteX2237" fmla="*/ 6441498 w 8040940"/>
              <a:gd name="connsiteY2237" fmla="*/ 1536197 h 5673518"/>
              <a:gd name="connsiteX2238" fmla="*/ 6434827 w 8040940"/>
              <a:gd name="connsiteY2238" fmla="*/ 1502842 h 5673518"/>
              <a:gd name="connsiteX2239" fmla="*/ 6465514 w 8040940"/>
              <a:gd name="connsiteY2239" fmla="*/ 1496171 h 5673518"/>
              <a:gd name="connsiteX2240" fmla="*/ 6441498 w 8040940"/>
              <a:gd name="connsiteY2240" fmla="*/ 1536197 h 5673518"/>
              <a:gd name="connsiteX2241" fmla="*/ 6441498 w 8040940"/>
              <a:gd name="connsiteY2241" fmla="*/ 1536197 h 5673518"/>
              <a:gd name="connsiteX2242" fmla="*/ 6545566 w 8040940"/>
              <a:gd name="connsiteY2242" fmla="*/ 1330731 h 5673518"/>
              <a:gd name="connsiteX2243" fmla="*/ 6528221 w 8040940"/>
              <a:gd name="connsiteY2243" fmla="*/ 1344073 h 5673518"/>
              <a:gd name="connsiteX2244" fmla="*/ 6524218 w 8040940"/>
              <a:gd name="connsiteY2244" fmla="*/ 1332066 h 5673518"/>
              <a:gd name="connsiteX2245" fmla="*/ 6541563 w 8040940"/>
              <a:gd name="connsiteY2245" fmla="*/ 1318724 h 5673518"/>
              <a:gd name="connsiteX2246" fmla="*/ 6545566 w 8040940"/>
              <a:gd name="connsiteY2246" fmla="*/ 1330731 h 5673518"/>
              <a:gd name="connsiteX2247" fmla="*/ 6545566 w 8040940"/>
              <a:gd name="connsiteY2247" fmla="*/ 1330731 h 5673518"/>
              <a:gd name="connsiteX2248" fmla="*/ 6498869 w 8040940"/>
              <a:gd name="connsiteY2248" fmla="*/ 1438801 h 5673518"/>
              <a:gd name="connsiteX2249" fmla="*/ 6490864 w 8040940"/>
              <a:gd name="connsiteY2249" fmla="*/ 1426793 h 5673518"/>
              <a:gd name="connsiteX2250" fmla="*/ 6492198 w 8040940"/>
              <a:gd name="connsiteY2250" fmla="*/ 1412117 h 5673518"/>
              <a:gd name="connsiteX2251" fmla="*/ 6504205 w 8040940"/>
              <a:gd name="connsiteY2251" fmla="*/ 1417454 h 5673518"/>
              <a:gd name="connsiteX2252" fmla="*/ 6498869 w 8040940"/>
              <a:gd name="connsiteY2252" fmla="*/ 1438801 h 5673518"/>
              <a:gd name="connsiteX2253" fmla="*/ 6498869 w 8040940"/>
              <a:gd name="connsiteY2253" fmla="*/ 1438801 h 5673518"/>
              <a:gd name="connsiteX2254" fmla="*/ 6776380 w 8040940"/>
              <a:gd name="connsiteY2254" fmla="*/ 909128 h 5673518"/>
              <a:gd name="connsiteX2255" fmla="*/ 6775046 w 8040940"/>
              <a:gd name="connsiteY2255" fmla="*/ 943816 h 5673518"/>
              <a:gd name="connsiteX2256" fmla="*/ 6759036 w 8040940"/>
              <a:gd name="connsiteY2256" fmla="*/ 941148 h 5673518"/>
              <a:gd name="connsiteX2257" fmla="*/ 6768375 w 8040940"/>
              <a:gd name="connsiteY2257" fmla="*/ 910462 h 5673518"/>
              <a:gd name="connsiteX2258" fmla="*/ 6776380 w 8040940"/>
              <a:gd name="connsiteY2258" fmla="*/ 909128 h 5673518"/>
              <a:gd name="connsiteX2259" fmla="*/ 6776380 w 8040940"/>
              <a:gd name="connsiteY2259" fmla="*/ 909128 h 5673518"/>
              <a:gd name="connsiteX2260" fmla="*/ 6484193 w 8040940"/>
              <a:gd name="connsiteY2260" fmla="*/ 1501507 h 5673518"/>
              <a:gd name="connsiteX2261" fmla="*/ 6476188 w 8040940"/>
              <a:gd name="connsiteY2261" fmla="*/ 1478827 h 5673518"/>
              <a:gd name="connsiteX2262" fmla="*/ 6485527 w 8040940"/>
              <a:gd name="connsiteY2262" fmla="*/ 1476158 h 5673518"/>
              <a:gd name="connsiteX2263" fmla="*/ 6493532 w 8040940"/>
              <a:gd name="connsiteY2263" fmla="*/ 1498840 h 5673518"/>
              <a:gd name="connsiteX2264" fmla="*/ 6484193 w 8040940"/>
              <a:gd name="connsiteY2264" fmla="*/ 1501507 h 5673518"/>
              <a:gd name="connsiteX2265" fmla="*/ 6484193 w 8040940"/>
              <a:gd name="connsiteY2265" fmla="*/ 1501507 h 5673518"/>
              <a:gd name="connsiteX2266" fmla="*/ 6430825 w 8040940"/>
              <a:gd name="connsiteY2266" fmla="*/ 1624253 h 5673518"/>
              <a:gd name="connsiteX2267" fmla="*/ 6414815 w 8040940"/>
              <a:gd name="connsiteY2267" fmla="*/ 1641597 h 5673518"/>
              <a:gd name="connsiteX2268" fmla="*/ 6417483 w 8040940"/>
              <a:gd name="connsiteY2268" fmla="*/ 1628255 h 5673518"/>
              <a:gd name="connsiteX2269" fmla="*/ 6430825 w 8040940"/>
              <a:gd name="connsiteY2269" fmla="*/ 1624253 h 5673518"/>
              <a:gd name="connsiteX2270" fmla="*/ 6430825 w 8040940"/>
              <a:gd name="connsiteY2270" fmla="*/ 1624253 h 5673518"/>
              <a:gd name="connsiteX2271" fmla="*/ 6490864 w 8040940"/>
              <a:gd name="connsiteY2271" fmla="*/ 1544202 h 5673518"/>
              <a:gd name="connsiteX2272" fmla="*/ 6482859 w 8040940"/>
              <a:gd name="connsiteY2272" fmla="*/ 1550873 h 5673518"/>
              <a:gd name="connsiteX2273" fmla="*/ 6481524 w 8040940"/>
              <a:gd name="connsiteY2273" fmla="*/ 1533528 h 5673518"/>
              <a:gd name="connsiteX2274" fmla="*/ 6490864 w 8040940"/>
              <a:gd name="connsiteY2274" fmla="*/ 1544202 h 5673518"/>
              <a:gd name="connsiteX2275" fmla="*/ 6490864 w 8040940"/>
              <a:gd name="connsiteY2275" fmla="*/ 1544202 h 5673518"/>
              <a:gd name="connsiteX2276" fmla="*/ 6811069 w 8040940"/>
              <a:gd name="connsiteY2276" fmla="*/ 933143 h 5673518"/>
              <a:gd name="connsiteX2277" fmla="*/ 6807067 w 8040940"/>
              <a:gd name="connsiteY2277" fmla="*/ 919801 h 5673518"/>
              <a:gd name="connsiteX2278" fmla="*/ 6815071 w 8040940"/>
              <a:gd name="connsiteY2278" fmla="*/ 913130 h 5673518"/>
              <a:gd name="connsiteX2279" fmla="*/ 6819075 w 8040940"/>
              <a:gd name="connsiteY2279" fmla="*/ 926472 h 5673518"/>
              <a:gd name="connsiteX2280" fmla="*/ 6811069 w 8040940"/>
              <a:gd name="connsiteY2280" fmla="*/ 933143 h 5673518"/>
              <a:gd name="connsiteX2281" fmla="*/ 6811069 w 8040940"/>
              <a:gd name="connsiteY2281" fmla="*/ 933143 h 5673518"/>
              <a:gd name="connsiteX2282" fmla="*/ 3845166 w 8040940"/>
              <a:gd name="connsiteY2282" fmla="*/ 1956467 h 5673518"/>
              <a:gd name="connsiteX2283" fmla="*/ 3834492 w 8040940"/>
              <a:gd name="connsiteY2283" fmla="*/ 1956467 h 5673518"/>
              <a:gd name="connsiteX2284" fmla="*/ 3830490 w 8040940"/>
              <a:gd name="connsiteY2284" fmla="*/ 1943125 h 5673518"/>
              <a:gd name="connsiteX2285" fmla="*/ 3841163 w 8040940"/>
              <a:gd name="connsiteY2285" fmla="*/ 1943125 h 5673518"/>
              <a:gd name="connsiteX2286" fmla="*/ 3845166 w 8040940"/>
              <a:gd name="connsiteY2286" fmla="*/ 1956467 h 5673518"/>
              <a:gd name="connsiteX2287" fmla="*/ 3845166 w 8040940"/>
              <a:gd name="connsiteY2287" fmla="*/ 1956467 h 5673518"/>
              <a:gd name="connsiteX2288" fmla="*/ 4237418 w 8040940"/>
              <a:gd name="connsiteY2288" fmla="*/ 1553541 h 5673518"/>
              <a:gd name="connsiteX2289" fmla="*/ 4220073 w 8040940"/>
              <a:gd name="connsiteY2289" fmla="*/ 1566883 h 5673518"/>
              <a:gd name="connsiteX2290" fmla="*/ 4225410 w 8040940"/>
              <a:gd name="connsiteY2290" fmla="*/ 1548204 h 5673518"/>
              <a:gd name="connsiteX2291" fmla="*/ 4242754 w 8040940"/>
              <a:gd name="connsiteY2291" fmla="*/ 1534862 h 5673518"/>
              <a:gd name="connsiteX2292" fmla="*/ 4237418 w 8040940"/>
              <a:gd name="connsiteY2292" fmla="*/ 1553541 h 5673518"/>
              <a:gd name="connsiteX2293" fmla="*/ 4237418 w 8040940"/>
              <a:gd name="connsiteY2293" fmla="*/ 1553541 h 5673518"/>
              <a:gd name="connsiteX2294" fmla="*/ 4835135 w 8040940"/>
              <a:gd name="connsiteY2294" fmla="*/ 911796 h 5673518"/>
              <a:gd name="connsiteX2295" fmla="*/ 4813787 w 8040940"/>
              <a:gd name="connsiteY2295" fmla="*/ 921135 h 5673518"/>
              <a:gd name="connsiteX2296" fmla="*/ 4817790 w 8040940"/>
              <a:gd name="connsiteY2296" fmla="*/ 903791 h 5673518"/>
              <a:gd name="connsiteX2297" fmla="*/ 4839137 w 8040940"/>
              <a:gd name="connsiteY2297" fmla="*/ 894451 h 5673518"/>
              <a:gd name="connsiteX2298" fmla="*/ 4835135 w 8040940"/>
              <a:gd name="connsiteY2298" fmla="*/ 911796 h 5673518"/>
              <a:gd name="connsiteX2299" fmla="*/ 4835135 w 8040940"/>
              <a:gd name="connsiteY2299" fmla="*/ 911796 h 5673518"/>
              <a:gd name="connsiteX2300" fmla="*/ 4889836 w 8040940"/>
              <a:gd name="connsiteY2300" fmla="*/ 838416 h 5673518"/>
              <a:gd name="connsiteX2301" fmla="*/ 4876494 w 8040940"/>
              <a:gd name="connsiteY2301" fmla="*/ 834413 h 5673518"/>
              <a:gd name="connsiteX2302" fmla="*/ 4907180 w 8040940"/>
              <a:gd name="connsiteY2302" fmla="*/ 829076 h 5673518"/>
              <a:gd name="connsiteX2303" fmla="*/ 4889836 w 8040940"/>
              <a:gd name="connsiteY2303" fmla="*/ 838416 h 5673518"/>
              <a:gd name="connsiteX2304" fmla="*/ 4889836 w 8040940"/>
              <a:gd name="connsiteY2304" fmla="*/ 838416 h 5673518"/>
              <a:gd name="connsiteX2305" fmla="*/ 5033928 w 8040940"/>
              <a:gd name="connsiteY2305" fmla="*/ 743688 h 5673518"/>
              <a:gd name="connsiteX2306" fmla="*/ 5023255 w 8040940"/>
              <a:gd name="connsiteY2306" fmla="*/ 742354 h 5673518"/>
              <a:gd name="connsiteX2307" fmla="*/ 5021921 w 8040940"/>
              <a:gd name="connsiteY2307" fmla="*/ 723675 h 5673518"/>
              <a:gd name="connsiteX2308" fmla="*/ 5032595 w 8040940"/>
              <a:gd name="connsiteY2308" fmla="*/ 725010 h 5673518"/>
              <a:gd name="connsiteX2309" fmla="*/ 5033928 w 8040940"/>
              <a:gd name="connsiteY2309" fmla="*/ 743688 h 5673518"/>
              <a:gd name="connsiteX2310" fmla="*/ 5033928 w 8040940"/>
              <a:gd name="connsiteY2310" fmla="*/ 743688 h 5673518"/>
              <a:gd name="connsiteX2311" fmla="*/ 5045936 w 8040940"/>
              <a:gd name="connsiteY2311" fmla="*/ 799724 h 5673518"/>
              <a:gd name="connsiteX2312" fmla="*/ 5019253 w 8040940"/>
              <a:gd name="connsiteY2312" fmla="*/ 822406 h 5673518"/>
              <a:gd name="connsiteX2313" fmla="*/ 5005911 w 8040940"/>
              <a:gd name="connsiteY2313" fmla="*/ 817068 h 5673518"/>
              <a:gd name="connsiteX2314" fmla="*/ 5019253 w 8040940"/>
              <a:gd name="connsiteY2314" fmla="*/ 811732 h 5673518"/>
              <a:gd name="connsiteX2315" fmla="*/ 5040599 w 8040940"/>
              <a:gd name="connsiteY2315" fmla="*/ 798390 h 5673518"/>
              <a:gd name="connsiteX2316" fmla="*/ 5045936 w 8040940"/>
              <a:gd name="connsiteY2316" fmla="*/ 799724 h 5673518"/>
              <a:gd name="connsiteX2317" fmla="*/ 5045936 w 8040940"/>
              <a:gd name="connsiteY2317" fmla="*/ 799724 h 567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</a:cxnLst>
            <a:rect l="l" t="t" r="r" b="b"/>
            <a:pathLst>
              <a:path w="8040940" h="5673518">
                <a:moveTo>
                  <a:pt x="48062" y="4217918"/>
                </a:moveTo>
                <a:cubicBezTo>
                  <a:pt x="45394" y="4223254"/>
                  <a:pt x="40057" y="4224589"/>
                  <a:pt x="34720" y="4221920"/>
                </a:cubicBezTo>
                <a:cubicBezTo>
                  <a:pt x="29383" y="4219252"/>
                  <a:pt x="26715" y="4215249"/>
                  <a:pt x="28049" y="4213915"/>
                </a:cubicBezTo>
                <a:cubicBezTo>
                  <a:pt x="29383" y="4211247"/>
                  <a:pt x="34720" y="4209912"/>
                  <a:pt x="41391" y="4209912"/>
                </a:cubicBezTo>
                <a:cubicBezTo>
                  <a:pt x="48062" y="4208578"/>
                  <a:pt x="50731" y="4212581"/>
                  <a:pt x="48062" y="4217918"/>
                </a:cubicBezTo>
                <a:lnTo>
                  <a:pt x="48062" y="4217918"/>
                </a:lnTo>
                <a:close/>
                <a:moveTo>
                  <a:pt x="8038524" y="1530860"/>
                </a:moveTo>
                <a:cubicBezTo>
                  <a:pt x="8042526" y="1538865"/>
                  <a:pt x="8041192" y="1573554"/>
                  <a:pt x="8037189" y="1604240"/>
                </a:cubicBezTo>
                <a:cubicBezTo>
                  <a:pt x="8027850" y="1680289"/>
                  <a:pt x="7967812" y="1793695"/>
                  <a:pt x="7851737" y="1955132"/>
                </a:cubicBezTo>
                <a:cubicBezTo>
                  <a:pt x="7716984" y="2141918"/>
                  <a:pt x="7436804" y="2460790"/>
                  <a:pt x="7388773" y="2479469"/>
                </a:cubicBezTo>
                <a:cubicBezTo>
                  <a:pt x="7372763" y="2486140"/>
                  <a:pt x="7371429" y="2488808"/>
                  <a:pt x="7382102" y="2487474"/>
                </a:cubicBezTo>
                <a:cubicBezTo>
                  <a:pt x="7394110" y="2487474"/>
                  <a:pt x="7395444" y="2490142"/>
                  <a:pt x="7387439" y="2496813"/>
                </a:cubicBezTo>
                <a:cubicBezTo>
                  <a:pt x="7380768" y="2502150"/>
                  <a:pt x="7332738" y="2550181"/>
                  <a:pt x="7280704" y="2602214"/>
                </a:cubicBezTo>
                <a:cubicBezTo>
                  <a:pt x="7227336" y="2655581"/>
                  <a:pt x="7155290" y="2724959"/>
                  <a:pt x="7120601" y="2756980"/>
                </a:cubicBezTo>
                <a:cubicBezTo>
                  <a:pt x="7084578" y="2789000"/>
                  <a:pt x="7036547" y="2834363"/>
                  <a:pt x="7011198" y="2857044"/>
                </a:cubicBezTo>
                <a:cubicBezTo>
                  <a:pt x="6937817" y="2925088"/>
                  <a:pt x="6761704" y="3082522"/>
                  <a:pt x="6736355" y="3103869"/>
                </a:cubicBezTo>
                <a:cubicBezTo>
                  <a:pt x="6723013" y="3114543"/>
                  <a:pt x="6684321" y="3147898"/>
                  <a:pt x="6653635" y="3175915"/>
                </a:cubicBezTo>
                <a:cubicBezTo>
                  <a:pt x="6593596" y="3229283"/>
                  <a:pt x="6526887" y="3285319"/>
                  <a:pt x="6457509" y="3338686"/>
                </a:cubicBezTo>
                <a:cubicBezTo>
                  <a:pt x="6434827" y="3356031"/>
                  <a:pt x="6382795" y="3397391"/>
                  <a:pt x="6344103" y="3430746"/>
                </a:cubicBezTo>
                <a:cubicBezTo>
                  <a:pt x="6304077" y="3464101"/>
                  <a:pt x="6244039" y="3510797"/>
                  <a:pt x="6209350" y="3536146"/>
                </a:cubicBezTo>
                <a:cubicBezTo>
                  <a:pt x="6175995" y="3561496"/>
                  <a:pt x="6146643" y="3584178"/>
                  <a:pt x="6145309" y="3586846"/>
                </a:cubicBezTo>
                <a:cubicBezTo>
                  <a:pt x="6137303" y="3602856"/>
                  <a:pt x="5474211" y="4085833"/>
                  <a:pt x="5291428" y="4209912"/>
                </a:cubicBezTo>
                <a:cubicBezTo>
                  <a:pt x="5234057" y="4248604"/>
                  <a:pt x="5140664" y="4311311"/>
                  <a:pt x="5083294" y="4350002"/>
                </a:cubicBezTo>
                <a:cubicBezTo>
                  <a:pt x="5025924" y="4388694"/>
                  <a:pt x="4904513" y="4468745"/>
                  <a:pt x="4812453" y="4528784"/>
                </a:cubicBezTo>
                <a:cubicBezTo>
                  <a:pt x="4720394" y="4588822"/>
                  <a:pt x="4612325" y="4660869"/>
                  <a:pt x="4570965" y="4688886"/>
                </a:cubicBezTo>
                <a:cubicBezTo>
                  <a:pt x="4529605" y="4718239"/>
                  <a:pt x="4492248" y="4742254"/>
                  <a:pt x="4486911" y="4742254"/>
                </a:cubicBezTo>
                <a:cubicBezTo>
                  <a:pt x="4481574" y="4742254"/>
                  <a:pt x="4460227" y="4755596"/>
                  <a:pt x="4438880" y="4771606"/>
                </a:cubicBezTo>
                <a:cubicBezTo>
                  <a:pt x="4417534" y="4787617"/>
                  <a:pt x="4393517" y="4803626"/>
                  <a:pt x="4385513" y="4807630"/>
                </a:cubicBezTo>
                <a:cubicBezTo>
                  <a:pt x="4372171" y="4815634"/>
                  <a:pt x="4328143" y="4842318"/>
                  <a:pt x="4238752" y="4899688"/>
                </a:cubicBezTo>
                <a:cubicBezTo>
                  <a:pt x="4166705" y="4945051"/>
                  <a:pt x="4003935" y="5042447"/>
                  <a:pt x="3967911" y="5061126"/>
                </a:cubicBezTo>
                <a:cubicBezTo>
                  <a:pt x="3945230" y="5073133"/>
                  <a:pt x="3901202" y="5097148"/>
                  <a:pt x="3871850" y="5114493"/>
                </a:cubicBezTo>
                <a:cubicBezTo>
                  <a:pt x="3798469" y="5155853"/>
                  <a:pt x="3589001" y="5269259"/>
                  <a:pt x="3508950" y="5311953"/>
                </a:cubicBezTo>
                <a:cubicBezTo>
                  <a:pt x="3472927" y="5330631"/>
                  <a:pt x="3443575" y="5351979"/>
                  <a:pt x="3442240" y="5359984"/>
                </a:cubicBezTo>
                <a:cubicBezTo>
                  <a:pt x="3440906" y="5367989"/>
                  <a:pt x="3416891" y="5385333"/>
                  <a:pt x="3387539" y="5400009"/>
                </a:cubicBezTo>
                <a:cubicBezTo>
                  <a:pt x="3286140" y="5448041"/>
                  <a:pt x="3236776" y="5474724"/>
                  <a:pt x="3231439" y="5485398"/>
                </a:cubicBezTo>
                <a:cubicBezTo>
                  <a:pt x="3228770" y="5490734"/>
                  <a:pt x="3222099" y="5492069"/>
                  <a:pt x="3215428" y="5488066"/>
                </a:cubicBezTo>
                <a:cubicBezTo>
                  <a:pt x="3208757" y="5484063"/>
                  <a:pt x="3194081" y="5485398"/>
                  <a:pt x="3179405" y="5490734"/>
                </a:cubicBezTo>
                <a:cubicBezTo>
                  <a:pt x="3158058" y="5498740"/>
                  <a:pt x="3154056" y="5497405"/>
                  <a:pt x="3142048" y="5476058"/>
                </a:cubicBezTo>
                <a:cubicBezTo>
                  <a:pt x="3135377" y="5464050"/>
                  <a:pt x="3120701" y="5448041"/>
                  <a:pt x="3111361" y="5442703"/>
                </a:cubicBezTo>
                <a:cubicBezTo>
                  <a:pt x="3102022" y="5437366"/>
                  <a:pt x="3086012" y="5417354"/>
                  <a:pt x="3076673" y="5398675"/>
                </a:cubicBezTo>
                <a:cubicBezTo>
                  <a:pt x="3067333" y="5379996"/>
                  <a:pt x="3043318" y="5341305"/>
                  <a:pt x="3023305" y="5314622"/>
                </a:cubicBezTo>
                <a:cubicBezTo>
                  <a:pt x="3003292" y="5287938"/>
                  <a:pt x="2988616" y="5261254"/>
                  <a:pt x="2991284" y="5257251"/>
                </a:cubicBezTo>
                <a:cubicBezTo>
                  <a:pt x="2993953" y="5253248"/>
                  <a:pt x="2989951" y="5246577"/>
                  <a:pt x="2984613" y="5243909"/>
                </a:cubicBezTo>
                <a:cubicBezTo>
                  <a:pt x="2977943" y="5241241"/>
                  <a:pt x="2971272" y="5227899"/>
                  <a:pt x="2968603" y="5213223"/>
                </a:cubicBezTo>
                <a:cubicBezTo>
                  <a:pt x="2965934" y="5198547"/>
                  <a:pt x="2957930" y="5185205"/>
                  <a:pt x="2949925" y="5181203"/>
                </a:cubicBezTo>
                <a:cubicBezTo>
                  <a:pt x="2943254" y="5177199"/>
                  <a:pt x="2936583" y="5169195"/>
                  <a:pt x="2936583" y="5159855"/>
                </a:cubicBezTo>
                <a:cubicBezTo>
                  <a:pt x="2935248" y="5151850"/>
                  <a:pt x="2927243" y="5134506"/>
                  <a:pt x="2919238" y="5121164"/>
                </a:cubicBezTo>
                <a:cubicBezTo>
                  <a:pt x="2909899" y="5107822"/>
                  <a:pt x="2905896" y="5086475"/>
                  <a:pt x="2908565" y="5074467"/>
                </a:cubicBezTo>
                <a:cubicBezTo>
                  <a:pt x="2911233" y="5061126"/>
                  <a:pt x="2908565" y="5047784"/>
                  <a:pt x="2900560" y="5043780"/>
                </a:cubicBezTo>
                <a:cubicBezTo>
                  <a:pt x="2892554" y="5039778"/>
                  <a:pt x="2875210" y="4995750"/>
                  <a:pt x="2861868" y="4945051"/>
                </a:cubicBezTo>
                <a:lnTo>
                  <a:pt x="2836519" y="4854326"/>
                </a:lnTo>
                <a:lnTo>
                  <a:pt x="2808500" y="4870336"/>
                </a:lnTo>
                <a:cubicBezTo>
                  <a:pt x="2792490" y="4878341"/>
                  <a:pt x="2749796" y="4894352"/>
                  <a:pt x="2713773" y="4906359"/>
                </a:cubicBezTo>
                <a:cubicBezTo>
                  <a:pt x="2677750" y="4917032"/>
                  <a:pt x="2628385" y="4935711"/>
                  <a:pt x="2605703" y="4947720"/>
                </a:cubicBezTo>
                <a:cubicBezTo>
                  <a:pt x="2583023" y="4959727"/>
                  <a:pt x="2557673" y="4970400"/>
                  <a:pt x="2549668" y="4973069"/>
                </a:cubicBezTo>
                <a:cubicBezTo>
                  <a:pt x="2541662" y="4974403"/>
                  <a:pt x="2516313" y="4986411"/>
                  <a:pt x="2493632" y="4997084"/>
                </a:cubicBezTo>
                <a:cubicBezTo>
                  <a:pt x="2469617" y="5009092"/>
                  <a:pt x="2444267" y="5018431"/>
                  <a:pt x="2436262" y="5018431"/>
                </a:cubicBezTo>
                <a:cubicBezTo>
                  <a:pt x="2426922" y="5018431"/>
                  <a:pt x="2418917" y="5025102"/>
                  <a:pt x="2414914" y="5031773"/>
                </a:cubicBezTo>
                <a:cubicBezTo>
                  <a:pt x="2410912" y="5038444"/>
                  <a:pt x="2401572" y="5043780"/>
                  <a:pt x="2392233" y="5042447"/>
                </a:cubicBezTo>
                <a:cubicBezTo>
                  <a:pt x="2384228" y="5041113"/>
                  <a:pt x="2366884" y="5046449"/>
                  <a:pt x="2356211" y="5054455"/>
                </a:cubicBezTo>
                <a:cubicBezTo>
                  <a:pt x="2334863" y="5069130"/>
                  <a:pt x="2246807" y="5103819"/>
                  <a:pt x="2136069" y="5142511"/>
                </a:cubicBezTo>
                <a:cubicBezTo>
                  <a:pt x="2101380" y="5154519"/>
                  <a:pt x="2070694" y="5167861"/>
                  <a:pt x="2069360" y="5170528"/>
                </a:cubicBezTo>
                <a:cubicBezTo>
                  <a:pt x="2068025" y="5174532"/>
                  <a:pt x="1998647" y="5202549"/>
                  <a:pt x="1918596" y="5233236"/>
                </a:cubicBezTo>
                <a:cubicBezTo>
                  <a:pt x="1838544" y="5263922"/>
                  <a:pt x="1755825" y="5295943"/>
                  <a:pt x="1737146" y="5303947"/>
                </a:cubicBezTo>
                <a:cubicBezTo>
                  <a:pt x="1718467" y="5311953"/>
                  <a:pt x="1695787" y="5319958"/>
                  <a:pt x="1687781" y="5319958"/>
                </a:cubicBezTo>
                <a:cubicBezTo>
                  <a:pt x="1679776" y="5319958"/>
                  <a:pt x="1670437" y="5326629"/>
                  <a:pt x="1666434" y="5331966"/>
                </a:cubicBezTo>
                <a:cubicBezTo>
                  <a:pt x="1662432" y="5338637"/>
                  <a:pt x="1653092" y="5343973"/>
                  <a:pt x="1645087" y="5345308"/>
                </a:cubicBezTo>
                <a:cubicBezTo>
                  <a:pt x="1637082" y="5345308"/>
                  <a:pt x="1598390" y="5361318"/>
                  <a:pt x="1559699" y="5379996"/>
                </a:cubicBezTo>
                <a:cubicBezTo>
                  <a:pt x="1519673" y="5398675"/>
                  <a:pt x="1480982" y="5417354"/>
                  <a:pt x="1471642" y="5421357"/>
                </a:cubicBezTo>
                <a:cubicBezTo>
                  <a:pt x="1447627" y="5432030"/>
                  <a:pt x="1318210" y="5493402"/>
                  <a:pt x="1291527" y="5506744"/>
                </a:cubicBezTo>
                <a:cubicBezTo>
                  <a:pt x="1270180" y="5517418"/>
                  <a:pt x="1108743" y="5593467"/>
                  <a:pt x="1086062" y="5602806"/>
                </a:cubicBezTo>
                <a:cubicBezTo>
                  <a:pt x="1079391" y="5605475"/>
                  <a:pt x="1054041" y="5617482"/>
                  <a:pt x="1030026" y="5628156"/>
                </a:cubicBezTo>
                <a:cubicBezTo>
                  <a:pt x="1006010" y="5638829"/>
                  <a:pt x="980661" y="5650837"/>
                  <a:pt x="972656" y="5654840"/>
                </a:cubicBezTo>
                <a:cubicBezTo>
                  <a:pt x="964650" y="5657508"/>
                  <a:pt x="956645" y="5664179"/>
                  <a:pt x="953977" y="5669516"/>
                </a:cubicBezTo>
                <a:cubicBezTo>
                  <a:pt x="951309" y="5674853"/>
                  <a:pt x="941969" y="5674853"/>
                  <a:pt x="932630" y="5669516"/>
                </a:cubicBezTo>
                <a:cubicBezTo>
                  <a:pt x="923291" y="5664179"/>
                  <a:pt x="908614" y="5660176"/>
                  <a:pt x="897941" y="5658842"/>
                </a:cubicBezTo>
                <a:cubicBezTo>
                  <a:pt x="883265" y="5657508"/>
                  <a:pt x="881931" y="5653505"/>
                  <a:pt x="896607" y="5636161"/>
                </a:cubicBezTo>
                <a:cubicBezTo>
                  <a:pt x="911283" y="5617482"/>
                  <a:pt x="911283" y="5614814"/>
                  <a:pt x="892604" y="5612146"/>
                </a:cubicBezTo>
                <a:cubicBezTo>
                  <a:pt x="880596" y="5610811"/>
                  <a:pt x="864586" y="5612146"/>
                  <a:pt x="855247" y="5616148"/>
                </a:cubicBezTo>
                <a:cubicBezTo>
                  <a:pt x="840571" y="5622819"/>
                  <a:pt x="839237" y="5620150"/>
                  <a:pt x="839237" y="5600138"/>
                </a:cubicBezTo>
                <a:cubicBezTo>
                  <a:pt x="839237" y="5582793"/>
                  <a:pt x="835234" y="5576122"/>
                  <a:pt x="824561" y="5578791"/>
                </a:cubicBezTo>
                <a:cubicBezTo>
                  <a:pt x="780532" y="5588130"/>
                  <a:pt x="712489" y="5529426"/>
                  <a:pt x="728499" y="5498740"/>
                </a:cubicBezTo>
                <a:cubicBezTo>
                  <a:pt x="732502" y="5490734"/>
                  <a:pt x="728499" y="5486732"/>
                  <a:pt x="715157" y="5484063"/>
                </a:cubicBezTo>
                <a:cubicBezTo>
                  <a:pt x="691142" y="5480061"/>
                  <a:pt x="649782" y="5424024"/>
                  <a:pt x="671129" y="5422691"/>
                </a:cubicBezTo>
                <a:cubicBezTo>
                  <a:pt x="680468" y="5422691"/>
                  <a:pt x="683136" y="5418688"/>
                  <a:pt x="677800" y="5410683"/>
                </a:cubicBezTo>
                <a:cubicBezTo>
                  <a:pt x="673797" y="5404012"/>
                  <a:pt x="668460" y="5404012"/>
                  <a:pt x="665792" y="5409349"/>
                </a:cubicBezTo>
                <a:cubicBezTo>
                  <a:pt x="659121" y="5422691"/>
                  <a:pt x="624432" y="5390670"/>
                  <a:pt x="605754" y="5354647"/>
                </a:cubicBezTo>
                <a:cubicBezTo>
                  <a:pt x="597748" y="5338637"/>
                  <a:pt x="585741" y="5325295"/>
                  <a:pt x="579070" y="5326629"/>
                </a:cubicBezTo>
                <a:cubicBezTo>
                  <a:pt x="572399" y="5326629"/>
                  <a:pt x="572399" y="5322626"/>
                  <a:pt x="579070" y="5317289"/>
                </a:cubicBezTo>
                <a:cubicBezTo>
                  <a:pt x="585741" y="5311953"/>
                  <a:pt x="585741" y="5302614"/>
                  <a:pt x="579070" y="5295943"/>
                </a:cubicBezTo>
                <a:cubicBezTo>
                  <a:pt x="573733" y="5289272"/>
                  <a:pt x="571065" y="5278598"/>
                  <a:pt x="573733" y="5273261"/>
                </a:cubicBezTo>
                <a:cubicBezTo>
                  <a:pt x="577736" y="5266590"/>
                  <a:pt x="576401" y="5251915"/>
                  <a:pt x="571065" y="5238573"/>
                </a:cubicBezTo>
                <a:cubicBezTo>
                  <a:pt x="565728" y="5225231"/>
                  <a:pt x="560391" y="5218560"/>
                  <a:pt x="557723" y="5223896"/>
                </a:cubicBezTo>
                <a:cubicBezTo>
                  <a:pt x="555054" y="5227899"/>
                  <a:pt x="548383" y="5230567"/>
                  <a:pt x="544381" y="5227899"/>
                </a:cubicBezTo>
                <a:cubicBezTo>
                  <a:pt x="539044" y="5225231"/>
                  <a:pt x="540378" y="5217225"/>
                  <a:pt x="548383" y="5211889"/>
                </a:cubicBezTo>
                <a:cubicBezTo>
                  <a:pt x="556388" y="5205218"/>
                  <a:pt x="557723" y="5201215"/>
                  <a:pt x="552386" y="5202549"/>
                </a:cubicBezTo>
                <a:cubicBezTo>
                  <a:pt x="547049" y="5203883"/>
                  <a:pt x="539044" y="5195878"/>
                  <a:pt x="535041" y="5183870"/>
                </a:cubicBezTo>
                <a:cubicBezTo>
                  <a:pt x="529705" y="5167861"/>
                  <a:pt x="521699" y="5162524"/>
                  <a:pt x="504355" y="5162524"/>
                </a:cubicBezTo>
                <a:cubicBezTo>
                  <a:pt x="479006" y="5162524"/>
                  <a:pt x="466998" y="5149182"/>
                  <a:pt x="476337" y="5130503"/>
                </a:cubicBezTo>
                <a:cubicBezTo>
                  <a:pt x="483008" y="5117161"/>
                  <a:pt x="471000" y="5106488"/>
                  <a:pt x="458993" y="5117161"/>
                </a:cubicBezTo>
                <a:cubicBezTo>
                  <a:pt x="453656" y="5121164"/>
                  <a:pt x="442982" y="5113159"/>
                  <a:pt x="430975" y="5095814"/>
                </a:cubicBezTo>
                <a:cubicBezTo>
                  <a:pt x="420301" y="5079804"/>
                  <a:pt x="414964" y="5065128"/>
                  <a:pt x="420301" y="5062459"/>
                </a:cubicBezTo>
                <a:cubicBezTo>
                  <a:pt x="426972" y="5058457"/>
                  <a:pt x="422969" y="5057122"/>
                  <a:pt x="408293" y="5057122"/>
                </a:cubicBezTo>
                <a:cubicBezTo>
                  <a:pt x="380275" y="5057122"/>
                  <a:pt x="376273" y="5045115"/>
                  <a:pt x="400288" y="5031773"/>
                </a:cubicBezTo>
                <a:cubicBezTo>
                  <a:pt x="425638" y="5017097"/>
                  <a:pt x="420301" y="5009092"/>
                  <a:pt x="384278" y="5001087"/>
                </a:cubicBezTo>
                <a:cubicBezTo>
                  <a:pt x="362931" y="4997084"/>
                  <a:pt x="353591" y="4990413"/>
                  <a:pt x="354926" y="4982408"/>
                </a:cubicBezTo>
                <a:cubicBezTo>
                  <a:pt x="356260" y="4975737"/>
                  <a:pt x="346920" y="4978406"/>
                  <a:pt x="336247" y="4987745"/>
                </a:cubicBezTo>
                <a:cubicBezTo>
                  <a:pt x="325574" y="4997084"/>
                  <a:pt x="318903" y="4998419"/>
                  <a:pt x="321571" y="4993081"/>
                </a:cubicBezTo>
                <a:cubicBezTo>
                  <a:pt x="324239" y="4986411"/>
                  <a:pt x="334913" y="4975737"/>
                  <a:pt x="344252" y="4970400"/>
                </a:cubicBezTo>
                <a:cubicBezTo>
                  <a:pt x="358928" y="4961061"/>
                  <a:pt x="358928" y="4958393"/>
                  <a:pt x="345587" y="4957058"/>
                </a:cubicBezTo>
                <a:cubicBezTo>
                  <a:pt x="336247" y="4955724"/>
                  <a:pt x="329576" y="4959727"/>
                  <a:pt x="330910" y="4966398"/>
                </a:cubicBezTo>
                <a:cubicBezTo>
                  <a:pt x="330910" y="4971735"/>
                  <a:pt x="320237" y="4969066"/>
                  <a:pt x="306895" y="4961061"/>
                </a:cubicBezTo>
                <a:cubicBezTo>
                  <a:pt x="293553" y="4951722"/>
                  <a:pt x="282880" y="4942382"/>
                  <a:pt x="284214" y="4939714"/>
                </a:cubicBezTo>
                <a:cubicBezTo>
                  <a:pt x="290885" y="4927707"/>
                  <a:pt x="322905" y="4926372"/>
                  <a:pt x="330910" y="4938380"/>
                </a:cubicBezTo>
                <a:cubicBezTo>
                  <a:pt x="336247" y="4947720"/>
                  <a:pt x="337581" y="4945051"/>
                  <a:pt x="334913" y="4930374"/>
                </a:cubicBezTo>
                <a:cubicBezTo>
                  <a:pt x="332245" y="4915699"/>
                  <a:pt x="328242" y="4911696"/>
                  <a:pt x="320237" y="4915699"/>
                </a:cubicBezTo>
                <a:cubicBezTo>
                  <a:pt x="305561" y="4923703"/>
                  <a:pt x="293553" y="4905025"/>
                  <a:pt x="301558" y="4889015"/>
                </a:cubicBezTo>
                <a:cubicBezTo>
                  <a:pt x="305561" y="4882344"/>
                  <a:pt x="304227" y="4870336"/>
                  <a:pt x="298890" y="4862331"/>
                </a:cubicBezTo>
                <a:cubicBezTo>
                  <a:pt x="293553" y="4852992"/>
                  <a:pt x="296221" y="4832979"/>
                  <a:pt x="308229" y="4808963"/>
                </a:cubicBezTo>
                <a:cubicBezTo>
                  <a:pt x="318903" y="4786282"/>
                  <a:pt x="322905" y="4767604"/>
                  <a:pt x="316234" y="4764935"/>
                </a:cubicBezTo>
                <a:cubicBezTo>
                  <a:pt x="305561" y="4759598"/>
                  <a:pt x="285548" y="4796955"/>
                  <a:pt x="286882" y="4818303"/>
                </a:cubicBezTo>
                <a:cubicBezTo>
                  <a:pt x="286882" y="4826308"/>
                  <a:pt x="282880" y="4827642"/>
                  <a:pt x="274874" y="4820972"/>
                </a:cubicBezTo>
                <a:cubicBezTo>
                  <a:pt x="262867" y="4811632"/>
                  <a:pt x="261532" y="4763601"/>
                  <a:pt x="273540" y="4770272"/>
                </a:cubicBezTo>
                <a:cubicBezTo>
                  <a:pt x="276209" y="4771606"/>
                  <a:pt x="276209" y="4764935"/>
                  <a:pt x="274874" y="4755596"/>
                </a:cubicBezTo>
                <a:cubicBezTo>
                  <a:pt x="270872" y="4736917"/>
                  <a:pt x="285548" y="4722241"/>
                  <a:pt x="301558" y="4731581"/>
                </a:cubicBezTo>
                <a:cubicBezTo>
                  <a:pt x="306895" y="4734249"/>
                  <a:pt x="316234" y="4730246"/>
                  <a:pt x="320237" y="4720907"/>
                </a:cubicBezTo>
                <a:cubicBezTo>
                  <a:pt x="326908" y="4708899"/>
                  <a:pt x="322905" y="4703562"/>
                  <a:pt x="309563" y="4700894"/>
                </a:cubicBezTo>
                <a:cubicBezTo>
                  <a:pt x="296221" y="4698226"/>
                  <a:pt x="293553" y="4694224"/>
                  <a:pt x="301558" y="4690220"/>
                </a:cubicBezTo>
                <a:cubicBezTo>
                  <a:pt x="308229" y="4686218"/>
                  <a:pt x="309563" y="4680882"/>
                  <a:pt x="305561" y="4679547"/>
                </a:cubicBezTo>
                <a:cubicBezTo>
                  <a:pt x="301558" y="4676878"/>
                  <a:pt x="288216" y="4695557"/>
                  <a:pt x="276209" y="4718239"/>
                </a:cubicBezTo>
                <a:cubicBezTo>
                  <a:pt x="261532" y="4747591"/>
                  <a:pt x="250859" y="4759598"/>
                  <a:pt x="244188" y="4755596"/>
                </a:cubicBezTo>
                <a:cubicBezTo>
                  <a:pt x="238851" y="4751594"/>
                  <a:pt x="238851" y="4744923"/>
                  <a:pt x="245522" y="4739585"/>
                </a:cubicBezTo>
                <a:cubicBezTo>
                  <a:pt x="252193" y="4734249"/>
                  <a:pt x="252193" y="4727578"/>
                  <a:pt x="245522" y="4723575"/>
                </a:cubicBezTo>
                <a:cubicBezTo>
                  <a:pt x="236183" y="4718239"/>
                  <a:pt x="236183" y="4716904"/>
                  <a:pt x="249525" y="4716904"/>
                </a:cubicBezTo>
                <a:cubicBezTo>
                  <a:pt x="269538" y="4715570"/>
                  <a:pt x="258864" y="4694224"/>
                  <a:pt x="237517" y="4691555"/>
                </a:cubicBezTo>
                <a:cubicBezTo>
                  <a:pt x="224175" y="4690220"/>
                  <a:pt x="222841" y="4692889"/>
                  <a:pt x="224175" y="4716904"/>
                </a:cubicBezTo>
                <a:cubicBezTo>
                  <a:pt x="226843" y="4743588"/>
                  <a:pt x="225510" y="4743588"/>
                  <a:pt x="212168" y="4731581"/>
                </a:cubicBezTo>
                <a:cubicBezTo>
                  <a:pt x="200160" y="4720907"/>
                  <a:pt x="193489" y="4722241"/>
                  <a:pt x="177479" y="4742254"/>
                </a:cubicBezTo>
                <a:cubicBezTo>
                  <a:pt x="165471" y="4756930"/>
                  <a:pt x="157466" y="4760933"/>
                  <a:pt x="157466" y="4752927"/>
                </a:cubicBezTo>
                <a:cubicBezTo>
                  <a:pt x="157466" y="4744923"/>
                  <a:pt x="146792" y="4736917"/>
                  <a:pt x="136119" y="4734249"/>
                </a:cubicBezTo>
                <a:cubicBezTo>
                  <a:pt x="125445" y="4731581"/>
                  <a:pt x="116106" y="4724910"/>
                  <a:pt x="114772" y="4719573"/>
                </a:cubicBezTo>
                <a:cubicBezTo>
                  <a:pt x="114772" y="4714236"/>
                  <a:pt x="122777" y="4712902"/>
                  <a:pt x="132116" y="4718239"/>
                </a:cubicBezTo>
                <a:cubicBezTo>
                  <a:pt x="154797" y="4730246"/>
                  <a:pt x="198826" y="4715570"/>
                  <a:pt x="210833" y="4692889"/>
                </a:cubicBezTo>
                <a:cubicBezTo>
                  <a:pt x="216170" y="4683549"/>
                  <a:pt x="229512" y="4674211"/>
                  <a:pt x="240185" y="4671542"/>
                </a:cubicBezTo>
                <a:cubicBezTo>
                  <a:pt x="266869" y="4667540"/>
                  <a:pt x="262867" y="4652863"/>
                  <a:pt x="229512" y="4636853"/>
                </a:cubicBezTo>
                <a:cubicBezTo>
                  <a:pt x="209499" y="4627514"/>
                  <a:pt x="202828" y="4616840"/>
                  <a:pt x="202828" y="4594159"/>
                </a:cubicBezTo>
                <a:cubicBezTo>
                  <a:pt x="201494" y="4570143"/>
                  <a:pt x="200160" y="4567476"/>
                  <a:pt x="193489" y="4582151"/>
                </a:cubicBezTo>
                <a:cubicBezTo>
                  <a:pt x="176144" y="4622177"/>
                  <a:pt x="170808" y="4624846"/>
                  <a:pt x="164137" y="4600830"/>
                </a:cubicBezTo>
                <a:cubicBezTo>
                  <a:pt x="158800" y="4584820"/>
                  <a:pt x="161468" y="4578149"/>
                  <a:pt x="170808" y="4578149"/>
                </a:cubicBezTo>
                <a:cubicBezTo>
                  <a:pt x="177479" y="4578149"/>
                  <a:pt x="194823" y="4563472"/>
                  <a:pt x="206831" y="4548797"/>
                </a:cubicBezTo>
                <a:cubicBezTo>
                  <a:pt x="222841" y="4528784"/>
                  <a:pt x="232180" y="4523447"/>
                  <a:pt x="238851" y="4531452"/>
                </a:cubicBezTo>
                <a:cubicBezTo>
                  <a:pt x="244188" y="4538123"/>
                  <a:pt x="245522" y="4546128"/>
                  <a:pt x="241520" y="4551465"/>
                </a:cubicBezTo>
                <a:cubicBezTo>
                  <a:pt x="237517" y="4556801"/>
                  <a:pt x="238851" y="4564807"/>
                  <a:pt x="245522" y="4570143"/>
                </a:cubicBezTo>
                <a:cubicBezTo>
                  <a:pt x="252193" y="4576814"/>
                  <a:pt x="261532" y="4572812"/>
                  <a:pt x="269538" y="4558136"/>
                </a:cubicBezTo>
                <a:cubicBezTo>
                  <a:pt x="278877" y="4542126"/>
                  <a:pt x="278877" y="4535455"/>
                  <a:pt x="268203" y="4534121"/>
                </a:cubicBezTo>
                <a:cubicBezTo>
                  <a:pt x="260198" y="4532786"/>
                  <a:pt x="256196" y="4528784"/>
                  <a:pt x="257530" y="4524781"/>
                </a:cubicBezTo>
                <a:cubicBezTo>
                  <a:pt x="260198" y="4520779"/>
                  <a:pt x="269538" y="4518110"/>
                  <a:pt x="278877" y="4519444"/>
                </a:cubicBezTo>
                <a:cubicBezTo>
                  <a:pt x="294887" y="4522113"/>
                  <a:pt x="296221" y="4520779"/>
                  <a:pt x="285548" y="4504768"/>
                </a:cubicBezTo>
                <a:cubicBezTo>
                  <a:pt x="277543" y="4491427"/>
                  <a:pt x="268203" y="4488758"/>
                  <a:pt x="250859" y="4494095"/>
                </a:cubicBezTo>
                <a:cubicBezTo>
                  <a:pt x="226843" y="4500766"/>
                  <a:pt x="225510" y="4496763"/>
                  <a:pt x="242854" y="4466077"/>
                </a:cubicBezTo>
                <a:cubicBezTo>
                  <a:pt x="248190" y="4456737"/>
                  <a:pt x="240185" y="4462074"/>
                  <a:pt x="226843" y="4475416"/>
                </a:cubicBezTo>
                <a:cubicBezTo>
                  <a:pt x="200160" y="4503434"/>
                  <a:pt x="180147" y="4506102"/>
                  <a:pt x="193489" y="4482087"/>
                </a:cubicBezTo>
                <a:cubicBezTo>
                  <a:pt x="197491" y="4475416"/>
                  <a:pt x="196157" y="4470079"/>
                  <a:pt x="189486" y="4470079"/>
                </a:cubicBezTo>
                <a:cubicBezTo>
                  <a:pt x="174810" y="4471414"/>
                  <a:pt x="177479" y="4512773"/>
                  <a:pt x="192155" y="4520779"/>
                </a:cubicBezTo>
                <a:cubicBezTo>
                  <a:pt x="198826" y="4524781"/>
                  <a:pt x="200160" y="4530118"/>
                  <a:pt x="194823" y="4535455"/>
                </a:cubicBezTo>
                <a:cubicBezTo>
                  <a:pt x="189486" y="4539457"/>
                  <a:pt x="180147" y="4540792"/>
                  <a:pt x="174810" y="4538123"/>
                </a:cubicBezTo>
                <a:cubicBezTo>
                  <a:pt x="169473" y="4535455"/>
                  <a:pt x="157466" y="4538123"/>
                  <a:pt x="149461" y="4546128"/>
                </a:cubicBezTo>
                <a:cubicBezTo>
                  <a:pt x="134784" y="4559470"/>
                  <a:pt x="134784" y="4559470"/>
                  <a:pt x="137453" y="4539457"/>
                </a:cubicBezTo>
                <a:cubicBezTo>
                  <a:pt x="138787" y="4528784"/>
                  <a:pt x="144124" y="4520779"/>
                  <a:pt x="149461" y="4522113"/>
                </a:cubicBezTo>
                <a:cubicBezTo>
                  <a:pt x="154797" y="4523447"/>
                  <a:pt x="160134" y="4516776"/>
                  <a:pt x="161468" y="4508771"/>
                </a:cubicBezTo>
                <a:cubicBezTo>
                  <a:pt x="162802" y="4500766"/>
                  <a:pt x="158800" y="4494095"/>
                  <a:pt x="153463" y="4494095"/>
                </a:cubicBezTo>
                <a:cubicBezTo>
                  <a:pt x="148126" y="4494095"/>
                  <a:pt x="144124" y="4499431"/>
                  <a:pt x="144124" y="4506102"/>
                </a:cubicBezTo>
                <a:cubicBezTo>
                  <a:pt x="144124" y="4512773"/>
                  <a:pt x="136119" y="4510105"/>
                  <a:pt x="122777" y="4502100"/>
                </a:cubicBezTo>
                <a:cubicBezTo>
                  <a:pt x="102764" y="4487424"/>
                  <a:pt x="94759" y="4456737"/>
                  <a:pt x="114772" y="4467411"/>
                </a:cubicBezTo>
                <a:cubicBezTo>
                  <a:pt x="120108" y="4470079"/>
                  <a:pt x="124111" y="4466077"/>
                  <a:pt x="125445" y="4456737"/>
                </a:cubicBezTo>
                <a:cubicBezTo>
                  <a:pt x="126779" y="4447398"/>
                  <a:pt x="130782" y="4443395"/>
                  <a:pt x="136119" y="4446064"/>
                </a:cubicBezTo>
                <a:cubicBezTo>
                  <a:pt x="141455" y="4448732"/>
                  <a:pt x="148126" y="4444730"/>
                  <a:pt x="152129" y="4438059"/>
                </a:cubicBezTo>
                <a:cubicBezTo>
                  <a:pt x="160134" y="4423382"/>
                  <a:pt x="184150" y="4432722"/>
                  <a:pt x="181481" y="4450066"/>
                </a:cubicBezTo>
                <a:cubicBezTo>
                  <a:pt x="180147" y="4458072"/>
                  <a:pt x="185484" y="4459406"/>
                  <a:pt x="196157" y="4454069"/>
                </a:cubicBezTo>
                <a:cubicBezTo>
                  <a:pt x="209499" y="4448732"/>
                  <a:pt x="210833" y="4442061"/>
                  <a:pt x="204162" y="4427386"/>
                </a:cubicBezTo>
                <a:cubicBezTo>
                  <a:pt x="198826" y="4414044"/>
                  <a:pt x="196157" y="4412709"/>
                  <a:pt x="196157" y="4422049"/>
                </a:cubicBezTo>
                <a:cubicBezTo>
                  <a:pt x="196157" y="4430053"/>
                  <a:pt x="192155" y="4432722"/>
                  <a:pt x="184150" y="4428720"/>
                </a:cubicBezTo>
                <a:cubicBezTo>
                  <a:pt x="177479" y="4424717"/>
                  <a:pt x="173476" y="4418046"/>
                  <a:pt x="176144" y="4412709"/>
                </a:cubicBezTo>
                <a:cubicBezTo>
                  <a:pt x="178813" y="4407373"/>
                  <a:pt x="174810" y="4402036"/>
                  <a:pt x="168139" y="4402036"/>
                </a:cubicBezTo>
                <a:cubicBezTo>
                  <a:pt x="161468" y="4400702"/>
                  <a:pt x="153463" y="4407373"/>
                  <a:pt x="150795" y="4415378"/>
                </a:cubicBezTo>
                <a:cubicBezTo>
                  <a:pt x="146792" y="4427386"/>
                  <a:pt x="140121" y="4427386"/>
                  <a:pt x="120108" y="4416711"/>
                </a:cubicBezTo>
                <a:cubicBezTo>
                  <a:pt x="101430" y="4407373"/>
                  <a:pt x="97427" y="4400702"/>
                  <a:pt x="105432" y="4394031"/>
                </a:cubicBezTo>
                <a:cubicBezTo>
                  <a:pt x="110769" y="4388694"/>
                  <a:pt x="113437" y="4379354"/>
                  <a:pt x="110769" y="4374018"/>
                </a:cubicBezTo>
                <a:cubicBezTo>
                  <a:pt x="108101" y="4368681"/>
                  <a:pt x="102764" y="4367347"/>
                  <a:pt x="100095" y="4371350"/>
                </a:cubicBezTo>
                <a:cubicBezTo>
                  <a:pt x="92091" y="4386025"/>
                  <a:pt x="66741" y="4376686"/>
                  <a:pt x="69409" y="4359341"/>
                </a:cubicBezTo>
                <a:cubicBezTo>
                  <a:pt x="70743" y="4348668"/>
                  <a:pt x="74746" y="4347334"/>
                  <a:pt x="81417" y="4355339"/>
                </a:cubicBezTo>
                <a:cubicBezTo>
                  <a:pt x="94759" y="4370015"/>
                  <a:pt x="98762" y="4360676"/>
                  <a:pt x="93424" y="4331324"/>
                </a:cubicBezTo>
                <a:cubicBezTo>
                  <a:pt x="89422" y="4305974"/>
                  <a:pt x="104098" y="4269951"/>
                  <a:pt x="112103" y="4284627"/>
                </a:cubicBezTo>
                <a:cubicBezTo>
                  <a:pt x="114772" y="4289963"/>
                  <a:pt x="124111" y="4289963"/>
                  <a:pt x="134784" y="4285961"/>
                </a:cubicBezTo>
                <a:cubicBezTo>
                  <a:pt x="148126" y="4280625"/>
                  <a:pt x="150795" y="4275288"/>
                  <a:pt x="148126" y="4263280"/>
                </a:cubicBezTo>
                <a:cubicBezTo>
                  <a:pt x="145458" y="4255275"/>
                  <a:pt x="146792" y="4240599"/>
                  <a:pt x="152129" y="4232594"/>
                </a:cubicBezTo>
                <a:cubicBezTo>
                  <a:pt x="156132" y="4224589"/>
                  <a:pt x="156132" y="4215249"/>
                  <a:pt x="152129" y="4212581"/>
                </a:cubicBezTo>
                <a:cubicBezTo>
                  <a:pt x="146792" y="4209912"/>
                  <a:pt x="141455" y="4213915"/>
                  <a:pt x="137453" y="4220586"/>
                </a:cubicBezTo>
                <a:cubicBezTo>
                  <a:pt x="133450" y="4227257"/>
                  <a:pt x="125445" y="4229925"/>
                  <a:pt x="117440" y="4225923"/>
                </a:cubicBezTo>
                <a:cubicBezTo>
                  <a:pt x="110769" y="4221920"/>
                  <a:pt x="106766" y="4215249"/>
                  <a:pt x="109435" y="4209912"/>
                </a:cubicBezTo>
                <a:cubicBezTo>
                  <a:pt x="112103" y="4204576"/>
                  <a:pt x="120108" y="4201907"/>
                  <a:pt x="129448" y="4203241"/>
                </a:cubicBezTo>
                <a:cubicBezTo>
                  <a:pt x="137453" y="4204576"/>
                  <a:pt x="150795" y="4195236"/>
                  <a:pt x="156132" y="4183228"/>
                </a:cubicBezTo>
                <a:cubicBezTo>
                  <a:pt x="166805" y="4164550"/>
                  <a:pt x="168139" y="4167219"/>
                  <a:pt x="168139" y="4208578"/>
                </a:cubicBezTo>
                <a:cubicBezTo>
                  <a:pt x="168139" y="4233928"/>
                  <a:pt x="172142" y="4259277"/>
                  <a:pt x="176144" y="4264614"/>
                </a:cubicBezTo>
                <a:cubicBezTo>
                  <a:pt x="188152" y="4276622"/>
                  <a:pt x="200160" y="4251272"/>
                  <a:pt x="188152" y="4237931"/>
                </a:cubicBezTo>
                <a:cubicBezTo>
                  <a:pt x="174810" y="4221920"/>
                  <a:pt x="190821" y="4173890"/>
                  <a:pt x="210833" y="4171221"/>
                </a:cubicBezTo>
                <a:cubicBezTo>
                  <a:pt x="230846" y="4167219"/>
                  <a:pt x="254861" y="4139200"/>
                  <a:pt x="240185" y="4135198"/>
                </a:cubicBezTo>
                <a:cubicBezTo>
                  <a:pt x="228178" y="4131195"/>
                  <a:pt x="252193" y="4096506"/>
                  <a:pt x="280211" y="4075159"/>
                </a:cubicBezTo>
                <a:cubicBezTo>
                  <a:pt x="296221" y="4063151"/>
                  <a:pt x="298890" y="4057815"/>
                  <a:pt x="289550" y="4040471"/>
                </a:cubicBezTo>
                <a:cubicBezTo>
                  <a:pt x="280211" y="4021792"/>
                  <a:pt x="277543" y="4020458"/>
                  <a:pt x="261532" y="4028463"/>
                </a:cubicBezTo>
                <a:cubicBezTo>
                  <a:pt x="249525" y="4033800"/>
                  <a:pt x="245522" y="4039136"/>
                  <a:pt x="250859" y="4044473"/>
                </a:cubicBezTo>
                <a:cubicBezTo>
                  <a:pt x="264201" y="4057815"/>
                  <a:pt x="241520" y="4060483"/>
                  <a:pt x="226843" y="4047142"/>
                </a:cubicBezTo>
                <a:cubicBezTo>
                  <a:pt x="218839" y="4039136"/>
                  <a:pt x="213501" y="4032465"/>
                  <a:pt x="213501" y="4029796"/>
                </a:cubicBezTo>
                <a:cubicBezTo>
                  <a:pt x="218839" y="4020458"/>
                  <a:pt x="260198" y="3999110"/>
                  <a:pt x="289550" y="3991105"/>
                </a:cubicBezTo>
                <a:cubicBezTo>
                  <a:pt x="314900" y="3983100"/>
                  <a:pt x="317569" y="3980432"/>
                  <a:pt x="302892" y="3979097"/>
                </a:cubicBezTo>
                <a:cubicBezTo>
                  <a:pt x="288216" y="3976429"/>
                  <a:pt x="286882" y="3973761"/>
                  <a:pt x="294887" y="3963087"/>
                </a:cubicBezTo>
                <a:cubicBezTo>
                  <a:pt x="301558" y="3955082"/>
                  <a:pt x="312232" y="3953748"/>
                  <a:pt x="321571" y="3960419"/>
                </a:cubicBezTo>
                <a:cubicBezTo>
                  <a:pt x="329576" y="3965755"/>
                  <a:pt x="348255" y="3973761"/>
                  <a:pt x="360262" y="3977764"/>
                </a:cubicBezTo>
                <a:cubicBezTo>
                  <a:pt x="381609" y="3983100"/>
                  <a:pt x="382944" y="3983100"/>
                  <a:pt x="373604" y="3967090"/>
                </a:cubicBezTo>
                <a:cubicBezTo>
                  <a:pt x="362931" y="3951080"/>
                  <a:pt x="364265" y="3949745"/>
                  <a:pt x="386946" y="3941740"/>
                </a:cubicBezTo>
                <a:cubicBezTo>
                  <a:pt x="400288" y="3937738"/>
                  <a:pt x="416298" y="3936403"/>
                  <a:pt x="421635" y="3939072"/>
                </a:cubicBezTo>
                <a:cubicBezTo>
                  <a:pt x="437646" y="3947077"/>
                  <a:pt x="453656" y="3935069"/>
                  <a:pt x="448319" y="3917725"/>
                </a:cubicBezTo>
                <a:cubicBezTo>
                  <a:pt x="444317" y="3907052"/>
                  <a:pt x="441648" y="3905717"/>
                  <a:pt x="437646" y="3913723"/>
                </a:cubicBezTo>
                <a:cubicBezTo>
                  <a:pt x="434977" y="3920394"/>
                  <a:pt x="426972" y="3919059"/>
                  <a:pt x="421635" y="3912388"/>
                </a:cubicBezTo>
                <a:cubicBezTo>
                  <a:pt x="416298" y="3905717"/>
                  <a:pt x="410962" y="3905717"/>
                  <a:pt x="412296" y="3911054"/>
                </a:cubicBezTo>
                <a:cubicBezTo>
                  <a:pt x="412296" y="3916390"/>
                  <a:pt x="406959" y="3921727"/>
                  <a:pt x="400288" y="3921727"/>
                </a:cubicBezTo>
                <a:cubicBezTo>
                  <a:pt x="392283" y="3921727"/>
                  <a:pt x="390949" y="3920394"/>
                  <a:pt x="397620" y="3916390"/>
                </a:cubicBezTo>
                <a:cubicBezTo>
                  <a:pt x="402957" y="3913723"/>
                  <a:pt x="405625" y="3904383"/>
                  <a:pt x="401622" y="3899046"/>
                </a:cubicBezTo>
                <a:cubicBezTo>
                  <a:pt x="396286" y="3891041"/>
                  <a:pt x="398954" y="3888373"/>
                  <a:pt x="409628" y="3887039"/>
                </a:cubicBezTo>
                <a:cubicBezTo>
                  <a:pt x="417633" y="3887039"/>
                  <a:pt x="432309" y="3873697"/>
                  <a:pt x="442982" y="3859020"/>
                </a:cubicBezTo>
                <a:cubicBezTo>
                  <a:pt x="452322" y="3844345"/>
                  <a:pt x="465664" y="3832337"/>
                  <a:pt x="471000" y="3833671"/>
                </a:cubicBezTo>
                <a:cubicBezTo>
                  <a:pt x="476337" y="3835005"/>
                  <a:pt x="484342" y="3827000"/>
                  <a:pt x="489679" y="3816326"/>
                </a:cubicBezTo>
                <a:cubicBezTo>
                  <a:pt x="497684" y="3801650"/>
                  <a:pt x="496350" y="3800316"/>
                  <a:pt x="484342" y="3805653"/>
                </a:cubicBezTo>
                <a:cubicBezTo>
                  <a:pt x="471000" y="3812324"/>
                  <a:pt x="469666" y="3812324"/>
                  <a:pt x="468332" y="3797648"/>
                </a:cubicBezTo>
                <a:cubicBezTo>
                  <a:pt x="468332" y="3786975"/>
                  <a:pt x="472335" y="3778969"/>
                  <a:pt x="481674" y="3774967"/>
                </a:cubicBezTo>
                <a:cubicBezTo>
                  <a:pt x="491013" y="3770964"/>
                  <a:pt x="495016" y="3761625"/>
                  <a:pt x="496350" y="3746949"/>
                </a:cubicBezTo>
                <a:cubicBezTo>
                  <a:pt x="496350" y="3728270"/>
                  <a:pt x="499018" y="3725601"/>
                  <a:pt x="509692" y="3730938"/>
                </a:cubicBezTo>
                <a:cubicBezTo>
                  <a:pt x="517697" y="3734941"/>
                  <a:pt x="519031" y="3740278"/>
                  <a:pt x="511026" y="3744280"/>
                </a:cubicBezTo>
                <a:cubicBezTo>
                  <a:pt x="503021" y="3748283"/>
                  <a:pt x="504355" y="3750951"/>
                  <a:pt x="512360" y="3749617"/>
                </a:cubicBezTo>
                <a:cubicBezTo>
                  <a:pt x="519031" y="3749617"/>
                  <a:pt x="528370" y="3742946"/>
                  <a:pt x="533707" y="3734941"/>
                </a:cubicBezTo>
                <a:cubicBezTo>
                  <a:pt x="537710" y="3726936"/>
                  <a:pt x="552386" y="3713594"/>
                  <a:pt x="565728" y="3706923"/>
                </a:cubicBezTo>
                <a:cubicBezTo>
                  <a:pt x="585741" y="3694915"/>
                  <a:pt x="587075" y="3696249"/>
                  <a:pt x="577736" y="3708257"/>
                </a:cubicBezTo>
                <a:cubicBezTo>
                  <a:pt x="571065" y="3716262"/>
                  <a:pt x="559057" y="3728270"/>
                  <a:pt x="551052" y="3734941"/>
                </a:cubicBezTo>
                <a:cubicBezTo>
                  <a:pt x="540378" y="3744280"/>
                  <a:pt x="541712" y="3748283"/>
                  <a:pt x="557723" y="3754954"/>
                </a:cubicBezTo>
                <a:cubicBezTo>
                  <a:pt x="593746" y="3770964"/>
                  <a:pt x="617761" y="3746949"/>
                  <a:pt x="601751" y="3708257"/>
                </a:cubicBezTo>
                <a:cubicBezTo>
                  <a:pt x="596414" y="3694915"/>
                  <a:pt x="595080" y="3680239"/>
                  <a:pt x="597748" y="3673569"/>
                </a:cubicBezTo>
                <a:cubicBezTo>
                  <a:pt x="600416" y="3666898"/>
                  <a:pt x="613758" y="3660227"/>
                  <a:pt x="628435" y="3657558"/>
                </a:cubicBezTo>
                <a:cubicBezTo>
                  <a:pt x="643111" y="3654890"/>
                  <a:pt x="655118" y="3646885"/>
                  <a:pt x="659121" y="3641548"/>
                </a:cubicBezTo>
                <a:cubicBezTo>
                  <a:pt x="661789" y="3636211"/>
                  <a:pt x="672463" y="3634877"/>
                  <a:pt x="680468" y="3638879"/>
                </a:cubicBezTo>
                <a:cubicBezTo>
                  <a:pt x="689807" y="3644216"/>
                  <a:pt x="705818" y="3637545"/>
                  <a:pt x="723162" y="3622869"/>
                </a:cubicBezTo>
                <a:cubicBezTo>
                  <a:pt x="737838" y="3609527"/>
                  <a:pt x="753848" y="3600188"/>
                  <a:pt x="757851" y="3602856"/>
                </a:cubicBezTo>
                <a:cubicBezTo>
                  <a:pt x="761854" y="3604190"/>
                  <a:pt x="759185" y="3610861"/>
                  <a:pt x="753848" y="3616198"/>
                </a:cubicBezTo>
                <a:cubicBezTo>
                  <a:pt x="748512" y="3621535"/>
                  <a:pt x="745843" y="3630874"/>
                  <a:pt x="749846" y="3637545"/>
                </a:cubicBezTo>
                <a:cubicBezTo>
                  <a:pt x="753848" y="3644216"/>
                  <a:pt x="761854" y="3642881"/>
                  <a:pt x="769859" y="3633543"/>
                </a:cubicBezTo>
                <a:cubicBezTo>
                  <a:pt x="783201" y="3618866"/>
                  <a:pt x="801879" y="3625537"/>
                  <a:pt x="820558" y="3652221"/>
                </a:cubicBezTo>
                <a:cubicBezTo>
                  <a:pt x="824561" y="3658892"/>
                  <a:pt x="824561" y="3653556"/>
                  <a:pt x="817890" y="3640214"/>
                </a:cubicBezTo>
                <a:cubicBezTo>
                  <a:pt x="809884" y="3622869"/>
                  <a:pt x="811219" y="3617532"/>
                  <a:pt x="823226" y="3616198"/>
                </a:cubicBezTo>
                <a:cubicBezTo>
                  <a:pt x="833900" y="3616198"/>
                  <a:pt x="839237" y="3608193"/>
                  <a:pt x="840571" y="3590849"/>
                </a:cubicBezTo>
                <a:lnTo>
                  <a:pt x="843239" y="3566833"/>
                </a:lnTo>
                <a:cubicBezTo>
                  <a:pt x="871257" y="3561496"/>
                  <a:pt x="889936" y="3568167"/>
                  <a:pt x="887267" y="3586846"/>
                </a:cubicBezTo>
                <a:cubicBezTo>
                  <a:pt x="885933" y="3596185"/>
                  <a:pt x="889936" y="3598853"/>
                  <a:pt x="903278" y="3594851"/>
                </a:cubicBezTo>
                <a:cubicBezTo>
                  <a:pt x="917954" y="3590849"/>
                  <a:pt x="919288" y="3588180"/>
                  <a:pt x="912617" y="3576172"/>
                </a:cubicBezTo>
                <a:cubicBezTo>
                  <a:pt x="905946" y="3564165"/>
                  <a:pt x="908614" y="3558828"/>
                  <a:pt x="936632" y="3537481"/>
                </a:cubicBezTo>
                <a:cubicBezTo>
                  <a:pt x="969987" y="3512131"/>
                  <a:pt x="999339" y="3513466"/>
                  <a:pt x="1006010" y="3542817"/>
                </a:cubicBezTo>
                <a:cubicBezTo>
                  <a:pt x="1008679" y="3554825"/>
                  <a:pt x="1003342" y="3561496"/>
                  <a:pt x="987331" y="3565499"/>
                </a:cubicBezTo>
                <a:cubicBezTo>
                  <a:pt x="971321" y="3570836"/>
                  <a:pt x="965985" y="3577507"/>
                  <a:pt x="965985" y="3590849"/>
                </a:cubicBezTo>
                <a:cubicBezTo>
                  <a:pt x="968653" y="3622869"/>
                  <a:pt x="980661" y="3622869"/>
                  <a:pt x="995337" y="3592182"/>
                </a:cubicBezTo>
                <a:cubicBezTo>
                  <a:pt x="1003342" y="3576172"/>
                  <a:pt x="1012681" y="3562830"/>
                  <a:pt x="1016684" y="3565499"/>
                </a:cubicBezTo>
                <a:cubicBezTo>
                  <a:pt x="1020686" y="3566833"/>
                  <a:pt x="1024689" y="3560162"/>
                  <a:pt x="1027357" y="3549488"/>
                </a:cubicBezTo>
                <a:cubicBezTo>
                  <a:pt x="1030026" y="3537481"/>
                  <a:pt x="1024689" y="3526808"/>
                  <a:pt x="1011347" y="3518802"/>
                </a:cubicBezTo>
                <a:cubicBezTo>
                  <a:pt x="998005" y="3512131"/>
                  <a:pt x="994002" y="3504126"/>
                  <a:pt x="999339" y="3493453"/>
                </a:cubicBezTo>
                <a:cubicBezTo>
                  <a:pt x="1004676" y="3484113"/>
                  <a:pt x="1007344" y="3484113"/>
                  <a:pt x="1006010" y="3492118"/>
                </a:cubicBezTo>
                <a:cubicBezTo>
                  <a:pt x="1004676" y="3506795"/>
                  <a:pt x="1027357" y="3521471"/>
                  <a:pt x="1032694" y="3509463"/>
                </a:cubicBezTo>
                <a:cubicBezTo>
                  <a:pt x="1035362" y="3504126"/>
                  <a:pt x="1040699" y="3506795"/>
                  <a:pt x="1047370" y="3513466"/>
                </a:cubicBezTo>
                <a:cubicBezTo>
                  <a:pt x="1052707" y="3520137"/>
                  <a:pt x="1054041" y="3532144"/>
                  <a:pt x="1048704" y="3541483"/>
                </a:cubicBezTo>
                <a:cubicBezTo>
                  <a:pt x="1043368" y="3550823"/>
                  <a:pt x="1043368" y="3558828"/>
                  <a:pt x="1048704" y="3561496"/>
                </a:cubicBezTo>
                <a:cubicBezTo>
                  <a:pt x="1054041" y="3564165"/>
                  <a:pt x="1063380" y="3554825"/>
                  <a:pt x="1071386" y="3540150"/>
                </a:cubicBezTo>
                <a:cubicBezTo>
                  <a:pt x="1079391" y="3524139"/>
                  <a:pt x="1080725" y="3514800"/>
                  <a:pt x="1074054" y="3514800"/>
                </a:cubicBezTo>
                <a:cubicBezTo>
                  <a:pt x="1067383" y="3514800"/>
                  <a:pt x="1064715" y="3512131"/>
                  <a:pt x="1067383" y="3506795"/>
                </a:cubicBezTo>
                <a:cubicBezTo>
                  <a:pt x="1075388" y="3490784"/>
                  <a:pt x="1092733" y="3496121"/>
                  <a:pt x="1094067" y="3514800"/>
                </a:cubicBezTo>
                <a:cubicBezTo>
                  <a:pt x="1094067" y="3530810"/>
                  <a:pt x="1096735" y="3530810"/>
                  <a:pt x="1108743" y="3517468"/>
                </a:cubicBezTo>
                <a:cubicBezTo>
                  <a:pt x="1118082" y="3506795"/>
                  <a:pt x="1119417" y="3500124"/>
                  <a:pt x="1111411" y="3496121"/>
                </a:cubicBezTo>
                <a:cubicBezTo>
                  <a:pt x="1104740" y="3492118"/>
                  <a:pt x="1104740" y="3485447"/>
                  <a:pt x="1111411" y="3480111"/>
                </a:cubicBezTo>
                <a:cubicBezTo>
                  <a:pt x="1118082" y="3474774"/>
                  <a:pt x="1124753" y="3473440"/>
                  <a:pt x="1128756" y="3478776"/>
                </a:cubicBezTo>
                <a:cubicBezTo>
                  <a:pt x="1131424" y="3484113"/>
                  <a:pt x="1136761" y="3481445"/>
                  <a:pt x="1140763" y="3474774"/>
                </a:cubicBezTo>
                <a:cubicBezTo>
                  <a:pt x="1144766" y="3468103"/>
                  <a:pt x="1152771" y="3461432"/>
                  <a:pt x="1160776" y="3461432"/>
                </a:cubicBezTo>
                <a:cubicBezTo>
                  <a:pt x="1170116" y="3461432"/>
                  <a:pt x="1170116" y="3464101"/>
                  <a:pt x="1162111" y="3470772"/>
                </a:cubicBezTo>
                <a:cubicBezTo>
                  <a:pt x="1155440" y="3476108"/>
                  <a:pt x="1152771" y="3485447"/>
                  <a:pt x="1156774" y="3492118"/>
                </a:cubicBezTo>
                <a:cubicBezTo>
                  <a:pt x="1162111" y="3500124"/>
                  <a:pt x="1160776" y="3502792"/>
                  <a:pt x="1151437" y="3501458"/>
                </a:cubicBezTo>
                <a:cubicBezTo>
                  <a:pt x="1139429" y="3501458"/>
                  <a:pt x="1120750" y="3522804"/>
                  <a:pt x="1128756" y="3526808"/>
                </a:cubicBezTo>
                <a:cubicBezTo>
                  <a:pt x="1140763" y="3533479"/>
                  <a:pt x="1164779" y="3530810"/>
                  <a:pt x="1168782" y="3524139"/>
                </a:cubicBezTo>
                <a:cubicBezTo>
                  <a:pt x="1176787" y="3508129"/>
                  <a:pt x="1215478" y="3502792"/>
                  <a:pt x="1239494" y="3513466"/>
                </a:cubicBezTo>
                <a:cubicBezTo>
                  <a:pt x="1252836" y="3518802"/>
                  <a:pt x="1264843" y="3524139"/>
                  <a:pt x="1267511" y="3525473"/>
                </a:cubicBezTo>
                <a:cubicBezTo>
                  <a:pt x="1270180" y="3525473"/>
                  <a:pt x="1267511" y="3516134"/>
                  <a:pt x="1262175" y="3504126"/>
                </a:cubicBezTo>
                <a:cubicBezTo>
                  <a:pt x="1254169" y="3486782"/>
                  <a:pt x="1255504" y="3484113"/>
                  <a:pt x="1264843" y="3493453"/>
                </a:cubicBezTo>
                <a:cubicBezTo>
                  <a:pt x="1272848" y="3501458"/>
                  <a:pt x="1278185" y="3500124"/>
                  <a:pt x="1280853" y="3489450"/>
                </a:cubicBezTo>
                <a:cubicBezTo>
                  <a:pt x="1283522" y="3480111"/>
                  <a:pt x="1286190" y="3472105"/>
                  <a:pt x="1287524" y="3468103"/>
                </a:cubicBezTo>
                <a:cubicBezTo>
                  <a:pt x="1288859" y="3465434"/>
                  <a:pt x="1280853" y="3457430"/>
                  <a:pt x="1271514" y="3452093"/>
                </a:cubicBezTo>
                <a:cubicBezTo>
                  <a:pt x="1247498" y="3437417"/>
                  <a:pt x="1246165" y="3425409"/>
                  <a:pt x="1266177" y="3425409"/>
                </a:cubicBezTo>
                <a:cubicBezTo>
                  <a:pt x="1275517" y="3425409"/>
                  <a:pt x="1284856" y="3429411"/>
                  <a:pt x="1287524" y="3437417"/>
                </a:cubicBezTo>
                <a:cubicBezTo>
                  <a:pt x="1291527" y="3445422"/>
                  <a:pt x="1302201" y="3448090"/>
                  <a:pt x="1320879" y="3444088"/>
                </a:cubicBezTo>
                <a:lnTo>
                  <a:pt x="1348897" y="3437417"/>
                </a:lnTo>
                <a:lnTo>
                  <a:pt x="1336889" y="3413402"/>
                </a:lnTo>
                <a:cubicBezTo>
                  <a:pt x="1327550" y="3394723"/>
                  <a:pt x="1322214" y="3390720"/>
                  <a:pt x="1312874" y="3397391"/>
                </a:cubicBezTo>
                <a:cubicBezTo>
                  <a:pt x="1304868" y="3402727"/>
                  <a:pt x="1303535" y="3400060"/>
                  <a:pt x="1308872" y="3389386"/>
                </a:cubicBezTo>
                <a:cubicBezTo>
                  <a:pt x="1315543" y="3377378"/>
                  <a:pt x="1319545" y="3377378"/>
                  <a:pt x="1332887" y="3390720"/>
                </a:cubicBezTo>
                <a:cubicBezTo>
                  <a:pt x="1342226" y="3400060"/>
                  <a:pt x="1350231" y="3413402"/>
                  <a:pt x="1350231" y="3420073"/>
                </a:cubicBezTo>
                <a:cubicBezTo>
                  <a:pt x="1351565" y="3428077"/>
                  <a:pt x="1352900" y="3429411"/>
                  <a:pt x="1356902" y="3424075"/>
                </a:cubicBezTo>
                <a:cubicBezTo>
                  <a:pt x="1359571" y="3420073"/>
                  <a:pt x="1362239" y="3424075"/>
                  <a:pt x="1363573" y="3433414"/>
                </a:cubicBezTo>
                <a:cubicBezTo>
                  <a:pt x="1364907" y="3448090"/>
                  <a:pt x="1366242" y="3448090"/>
                  <a:pt x="1368910" y="3432080"/>
                </a:cubicBezTo>
                <a:cubicBezTo>
                  <a:pt x="1370244" y="3421406"/>
                  <a:pt x="1374246" y="3410733"/>
                  <a:pt x="1376915" y="3405396"/>
                </a:cubicBezTo>
                <a:cubicBezTo>
                  <a:pt x="1379584" y="3401394"/>
                  <a:pt x="1376915" y="3397391"/>
                  <a:pt x="1370244" y="3397391"/>
                </a:cubicBezTo>
                <a:cubicBezTo>
                  <a:pt x="1363573" y="3397391"/>
                  <a:pt x="1360905" y="3394723"/>
                  <a:pt x="1363573" y="3388052"/>
                </a:cubicBezTo>
                <a:cubicBezTo>
                  <a:pt x="1366242" y="3382715"/>
                  <a:pt x="1363573" y="3378712"/>
                  <a:pt x="1355568" y="3378712"/>
                </a:cubicBezTo>
                <a:cubicBezTo>
                  <a:pt x="1347563" y="3378712"/>
                  <a:pt x="1347563" y="3376044"/>
                  <a:pt x="1352900" y="3370707"/>
                </a:cubicBezTo>
                <a:cubicBezTo>
                  <a:pt x="1358236" y="3365370"/>
                  <a:pt x="1368910" y="3362702"/>
                  <a:pt x="1375581" y="3364036"/>
                </a:cubicBezTo>
                <a:cubicBezTo>
                  <a:pt x="1382252" y="3365370"/>
                  <a:pt x="1383586" y="3369373"/>
                  <a:pt x="1378249" y="3372041"/>
                </a:cubicBezTo>
                <a:cubicBezTo>
                  <a:pt x="1371578" y="3376044"/>
                  <a:pt x="1379584" y="3382715"/>
                  <a:pt x="1396928" y="3389386"/>
                </a:cubicBezTo>
                <a:cubicBezTo>
                  <a:pt x="1412938" y="3396056"/>
                  <a:pt x="1428949" y="3402727"/>
                  <a:pt x="1431616" y="3404062"/>
                </a:cubicBezTo>
                <a:cubicBezTo>
                  <a:pt x="1434285" y="3405396"/>
                  <a:pt x="1443624" y="3401394"/>
                  <a:pt x="1450295" y="3394723"/>
                </a:cubicBezTo>
                <a:cubicBezTo>
                  <a:pt x="1460969" y="3384049"/>
                  <a:pt x="1459635" y="3384049"/>
                  <a:pt x="1438287" y="3389386"/>
                </a:cubicBezTo>
                <a:cubicBezTo>
                  <a:pt x="1407601" y="3397391"/>
                  <a:pt x="1408936" y="3389386"/>
                  <a:pt x="1442291" y="3370707"/>
                </a:cubicBezTo>
                <a:cubicBezTo>
                  <a:pt x="1456966" y="3362702"/>
                  <a:pt x="1475645" y="3361368"/>
                  <a:pt x="1486319" y="3366705"/>
                </a:cubicBezTo>
                <a:cubicBezTo>
                  <a:pt x="1502329" y="3374710"/>
                  <a:pt x="1511668" y="3370707"/>
                  <a:pt x="1538352" y="3344024"/>
                </a:cubicBezTo>
                <a:cubicBezTo>
                  <a:pt x="1557031" y="3325345"/>
                  <a:pt x="1577043" y="3312003"/>
                  <a:pt x="1583714" y="3312003"/>
                </a:cubicBezTo>
                <a:cubicBezTo>
                  <a:pt x="1590385" y="3313337"/>
                  <a:pt x="1601059" y="3305332"/>
                  <a:pt x="1606396" y="3294658"/>
                </a:cubicBezTo>
                <a:cubicBezTo>
                  <a:pt x="1618403" y="3271977"/>
                  <a:pt x="1642419" y="3262638"/>
                  <a:pt x="1663766" y="3273312"/>
                </a:cubicBezTo>
                <a:cubicBezTo>
                  <a:pt x="1673105" y="3278648"/>
                  <a:pt x="1682445" y="3274646"/>
                  <a:pt x="1687781" y="3263972"/>
                </a:cubicBezTo>
                <a:cubicBezTo>
                  <a:pt x="1693118" y="3254633"/>
                  <a:pt x="1703791" y="3247962"/>
                  <a:pt x="1711796" y="3247962"/>
                </a:cubicBezTo>
                <a:cubicBezTo>
                  <a:pt x="1719802" y="3249296"/>
                  <a:pt x="1737146" y="3234620"/>
                  <a:pt x="1750488" y="3218609"/>
                </a:cubicBezTo>
                <a:cubicBezTo>
                  <a:pt x="1769167" y="3194594"/>
                  <a:pt x="1774503" y="3190592"/>
                  <a:pt x="1777172" y="3203934"/>
                </a:cubicBezTo>
                <a:cubicBezTo>
                  <a:pt x="1778506" y="3214607"/>
                  <a:pt x="1781174" y="3211938"/>
                  <a:pt x="1786511" y="3193260"/>
                </a:cubicBezTo>
                <a:cubicBezTo>
                  <a:pt x="1790514" y="3178584"/>
                  <a:pt x="1797185" y="3169244"/>
                  <a:pt x="1801187" y="3170579"/>
                </a:cubicBezTo>
                <a:cubicBezTo>
                  <a:pt x="1805190" y="3173247"/>
                  <a:pt x="1819866" y="3165242"/>
                  <a:pt x="1833208" y="3154569"/>
                </a:cubicBezTo>
                <a:cubicBezTo>
                  <a:pt x="1846550" y="3143895"/>
                  <a:pt x="1861226" y="3137224"/>
                  <a:pt x="1866563" y="3139893"/>
                </a:cubicBezTo>
                <a:cubicBezTo>
                  <a:pt x="1882573" y="3147898"/>
                  <a:pt x="1915928" y="3081188"/>
                  <a:pt x="1901251" y="3067846"/>
                </a:cubicBezTo>
                <a:cubicBezTo>
                  <a:pt x="1893247" y="3061175"/>
                  <a:pt x="1895915" y="3059841"/>
                  <a:pt x="1909257" y="3066512"/>
                </a:cubicBezTo>
                <a:cubicBezTo>
                  <a:pt x="1919930" y="3071849"/>
                  <a:pt x="1931938" y="3070515"/>
                  <a:pt x="1935941" y="3062509"/>
                </a:cubicBezTo>
                <a:cubicBezTo>
                  <a:pt x="1939943" y="3055838"/>
                  <a:pt x="1946614" y="3051836"/>
                  <a:pt x="1950617" y="3054504"/>
                </a:cubicBezTo>
                <a:cubicBezTo>
                  <a:pt x="1954619" y="3057173"/>
                  <a:pt x="1974632" y="3035825"/>
                  <a:pt x="1993311" y="3009142"/>
                </a:cubicBezTo>
                <a:lnTo>
                  <a:pt x="2027999" y="2959777"/>
                </a:lnTo>
                <a:lnTo>
                  <a:pt x="2017326" y="3001137"/>
                </a:lnTo>
                <a:cubicBezTo>
                  <a:pt x="2005318" y="3045165"/>
                  <a:pt x="2010655" y="3057173"/>
                  <a:pt x="2033336" y="3033158"/>
                </a:cubicBezTo>
                <a:cubicBezTo>
                  <a:pt x="2042676" y="3023818"/>
                  <a:pt x="2042676" y="3015812"/>
                  <a:pt x="2034670" y="3011810"/>
                </a:cubicBezTo>
                <a:cubicBezTo>
                  <a:pt x="2017326" y="3002471"/>
                  <a:pt x="2040007" y="2963780"/>
                  <a:pt x="2060020" y="2966448"/>
                </a:cubicBezTo>
                <a:cubicBezTo>
                  <a:pt x="2069360" y="2967782"/>
                  <a:pt x="2077365" y="2961111"/>
                  <a:pt x="2077365" y="2954440"/>
                </a:cubicBezTo>
                <a:cubicBezTo>
                  <a:pt x="2078698" y="2946435"/>
                  <a:pt x="2086704" y="2941098"/>
                  <a:pt x="2094709" y="2942432"/>
                </a:cubicBezTo>
                <a:cubicBezTo>
                  <a:pt x="2108051" y="2943767"/>
                  <a:pt x="2108051" y="2947769"/>
                  <a:pt x="2094709" y="2962445"/>
                </a:cubicBezTo>
                <a:cubicBezTo>
                  <a:pt x="2082702" y="2975787"/>
                  <a:pt x="2081367" y="2982458"/>
                  <a:pt x="2090706" y="2987795"/>
                </a:cubicBezTo>
                <a:cubicBezTo>
                  <a:pt x="2105382" y="2995800"/>
                  <a:pt x="2157416" y="2961111"/>
                  <a:pt x="2156082" y="2943767"/>
                </a:cubicBezTo>
                <a:cubicBezTo>
                  <a:pt x="2156082" y="2937096"/>
                  <a:pt x="2161418" y="2937096"/>
                  <a:pt x="2170758" y="2946435"/>
                </a:cubicBezTo>
                <a:cubicBezTo>
                  <a:pt x="2184100" y="2958442"/>
                  <a:pt x="2188102" y="2958442"/>
                  <a:pt x="2190771" y="2942432"/>
                </a:cubicBezTo>
                <a:cubicBezTo>
                  <a:pt x="2193439" y="2927756"/>
                  <a:pt x="2198776" y="2925088"/>
                  <a:pt x="2210784" y="2931759"/>
                </a:cubicBezTo>
                <a:cubicBezTo>
                  <a:pt x="2220123" y="2937096"/>
                  <a:pt x="2226794" y="2946435"/>
                  <a:pt x="2225459" y="2951772"/>
                </a:cubicBezTo>
                <a:cubicBezTo>
                  <a:pt x="2222792" y="2969116"/>
                  <a:pt x="2248141" y="2965113"/>
                  <a:pt x="2258814" y="2946435"/>
                </a:cubicBezTo>
                <a:cubicBezTo>
                  <a:pt x="2264151" y="2937096"/>
                  <a:pt x="2272156" y="2930425"/>
                  <a:pt x="2278827" y="2929090"/>
                </a:cubicBezTo>
                <a:cubicBezTo>
                  <a:pt x="2285498" y="2929090"/>
                  <a:pt x="2294837" y="2918417"/>
                  <a:pt x="2301508" y="2907743"/>
                </a:cubicBezTo>
                <a:cubicBezTo>
                  <a:pt x="2308179" y="2897070"/>
                  <a:pt x="2314850" y="2890399"/>
                  <a:pt x="2317519" y="2894402"/>
                </a:cubicBezTo>
                <a:cubicBezTo>
                  <a:pt x="2320187" y="2898404"/>
                  <a:pt x="2325524" y="2891733"/>
                  <a:pt x="2330861" y="2878391"/>
                </a:cubicBezTo>
                <a:cubicBezTo>
                  <a:pt x="2337532" y="2858378"/>
                  <a:pt x="2340200" y="2857044"/>
                  <a:pt x="2349540" y="2866384"/>
                </a:cubicBezTo>
                <a:cubicBezTo>
                  <a:pt x="2354876" y="2873055"/>
                  <a:pt x="2365549" y="2875723"/>
                  <a:pt x="2369552" y="2873055"/>
                </a:cubicBezTo>
                <a:cubicBezTo>
                  <a:pt x="2374889" y="2870386"/>
                  <a:pt x="2372220" y="2858378"/>
                  <a:pt x="2364215" y="2849039"/>
                </a:cubicBezTo>
                <a:cubicBezTo>
                  <a:pt x="2356211" y="2839700"/>
                  <a:pt x="2353542" y="2833029"/>
                  <a:pt x="2358878" y="2835697"/>
                </a:cubicBezTo>
                <a:cubicBezTo>
                  <a:pt x="2364215" y="2838365"/>
                  <a:pt x="2374889" y="2833029"/>
                  <a:pt x="2382894" y="2825024"/>
                </a:cubicBezTo>
                <a:cubicBezTo>
                  <a:pt x="2390899" y="2817019"/>
                  <a:pt x="2398904" y="2814350"/>
                  <a:pt x="2402907" y="2819687"/>
                </a:cubicBezTo>
                <a:cubicBezTo>
                  <a:pt x="2406910" y="2826358"/>
                  <a:pt x="2413581" y="2821021"/>
                  <a:pt x="2421585" y="2805011"/>
                </a:cubicBezTo>
                <a:cubicBezTo>
                  <a:pt x="2428256" y="2791669"/>
                  <a:pt x="2441598" y="2780995"/>
                  <a:pt x="2448269" y="2780995"/>
                </a:cubicBezTo>
                <a:cubicBezTo>
                  <a:pt x="2457609" y="2782329"/>
                  <a:pt x="2458942" y="2778327"/>
                  <a:pt x="2453606" y="2766320"/>
                </a:cubicBezTo>
                <a:cubicBezTo>
                  <a:pt x="2446935" y="2754312"/>
                  <a:pt x="2448269" y="2751643"/>
                  <a:pt x="2457609" y="2756980"/>
                </a:cubicBezTo>
                <a:cubicBezTo>
                  <a:pt x="2464280" y="2760983"/>
                  <a:pt x="2469617" y="2756980"/>
                  <a:pt x="2470951" y="2747641"/>
                </a:cubicBezTo>
                <a:cubicBezTo>
                  <a:pt x="2472284" y="2739636"/>
                  <a:pt x="2480290" y="2730296"/>
                  <a:pt x="2488295" y="2727628"/>
                </a:cubicBezTo>
                <a:cubicBezTo>
                  <a:pt x="2497634" y="2724959"/>
                  <a:pt x="2509642" y="2712952"/>
                  <a:pt x="2516313" y="2700944"/>
                </a:cubicBezTo>
                <a:cubicBezTo>
                  <a:pt x="2525652" y="2683600"/>
                  <a:pt x="2530989" y="2682265"/>
                  <a:pt x="2544331" y="2691605"/>
                </a:cubicBezTo>
                <a:cubicBezTo>
                  <a:pt x="2556339" y="2699610"/>
                  <a:pt x="2565678" y="2698276"/>
                  <a:pt x="2576352" y="2686268"/>
                </a:cubicBezTo>
                <a:cubicBezTo>
                  <a:pt x="2584357" y="2676929"/>
                  <a:pt x="2588359" y="2666256"/>
                  <a:pt x="2584357" y="2662252"/>
                </a:cubicBezTo>
                <a:cubicBezTo>
                  <a:pt x="2572349" y="2650245"/>
                  <a:pt x="2587025" y="2634235"/>
                  <a:pt x="2621714" y="2620893"/>
                </a:cubicBezTo>
                <a:cubicBezTo>
                  <a:pt x="2655068" y="2607551"/>
                  <a:pt x="2679084" y="2592875"/>
                  <a:pt x="2705768" y="2567525"/>
                </a:cubicBezTo>
                <a:cubicBezTo>
                  <a:pt x="2715107" y="2558186"/>
                  <a:pt x="2720444" y="2558186"/>
                  <a:pt x="2723113" y="2568859"/>
                </a:cubicBezTo>
                <a:cubicBezTo>
                  <a:pt x="2725780" y="2578199"/>
                  <a:pt x="2720444" y="2587538"/>
                  <a:pt x="2707102" y="2596877"/>
                </a:cubicBezTo>
                <a:cubicBezTo>
                  <a:pt x="2680418" y="2615556"/>
                  <a:pt x="2684421" y="2620893"/>
                  <a:pt x="2728449" y="2624895"/>
                </a:cubicBezTo>
                <a:cubicBezTo>
                  <a:pt x="2749796" y="2626230"/>
                  <a:pt x="2768475" y="2630232"/>
                  <a:pt x="2769809" y="2631566"/>
                </a:cubicBezTo>
                <a:cubicBezTo>
                  <a:pt x="2772477" y="2632901"/>
                  <a:pt x="2781817" y="2634235"/>
                  <a:pt x="2789822" y="2634235"/>
                </a:cubicBezTo>
                <a:cubicBezTo>
                  <a:pt x="2803164" y="2634235"/>
                  <a:pt x="2805832" y="2630232"/>
                  <a:pt x="2805832" y="2604882"/>
                </a:cubicBezTo>
                <a:cubicBezTo>
                  <a:pt x="2805832" y="2578199"/>
                  <a:pt x="2808500" y="2575530"/>
                  <a:pt x="2833850" y="2572862"/>
                </a:cubicBezTo>
                <a:cubicBezTo>
                  <a:pt x="2851195" y="2571528"/>
                  <a:pt x="2865870" y="2562188"/>
                  <a:pt x="2872541" y="2548846"/>
                </a:cubicBezTo>
                <a:cubicBezTo>
                  <a:pt x="2879212" y="2536839"/>
                  <a:pt x="2895223" y="2523497"/>
                  <a:pt x="2911233" y="2518160"/>
                </a:cubicBezTo>
                <a:cubicBezTo>
                  <a:pt x="2928577" y="2511489"/>
                  <a:pt x="2936583" y="2503484"/>
                  <a:pt x="2933914" y="2495479"/>
                </a:cubicBezTo>
                <a:cubicBezTo>
                  <a:pt x="2931246" y="2488808"/>
                  <a:pt x="2932580" y="2476800"/>
                  <a:pt x="2936583" y="2470130"/>
                </a:cubicBezTo>
                <a:cubicBezTo>
                  <a:pt x="2948590" y="2448782"/>
                  <a:pt x="3007295" y="2407422"/>
                  <a:pt x="3013966" y="2415427"/>
                </a:cubicBezTo>
                <a:cubicBezTo>
                  <a:pt x="3017968" y="2420764"/>
                  <a:pt x="3029976" y="2408756"/>
                  <a:pt x="3041983" y="2386076"/>
                </a:cubicBezTo>
                <a:cubicBezTo>
                  <a:pt x="3063331" y="2347384"/>
                  <a:pt x="3061996" y="2339379"/>
                  <a:pt x="3036647" y="2347384"/>
                </a:cubicBezTo>
                <a:cubicBezTo>
                  <a:pt x="3025973" y="2351386"/>
                  <a:pt x="3025973" y="2347384"/>
                  <a:pt x="3037981" y="2334042"/>
                </a:cubicBezTo>
                <a:cubicBezTo>
                  <a:pt x="3052657" y="2318032"/>
                  <a:pt x="3051323" y="2316698"/>
                  <a:pt x="3032644" y="2320700"/>
                </a:cubicBezTo>
                <a:cubicBezTo>
                  <a:pt x="3009963" y="2324703"/>
                  <a:pt x="2987282" y="2358057"/>
                  <a:pt x="3007295" y="2356723"/>
                </a:cubicBezTo>
                <a:cubicBezTo>
                  <a:pt x="3013966" y="2356723"/>
                  <a:pt x="3004626" y="2364728"/>
                  <a:pt x="2985947" y="2376736"/>
                </a:cubicBezTo>
                <a:cubicBezTo>
                  <a:pt x="2964601" y="2390078"/>
                  <a:pt x="2956596" y="2399418"/>
                  <a:pt x="2961932" y="2403420"/>
                </a:cubicBezTo>
                <a:cubicBezTo>
                  <a:pt x="2967269" y="2406089"/>
                  <a:pt x="2961932" y="2410091"/>
                  <a:pt x="2949925" y="2411425"/>
                </a:cubicBezTo>
                <a:cubicBezTo>
                  <a:pt x="2924575" y="2415427"/>
                  <a:pt x="2907231" y="2391412"/>
                  <a:pt x="2923241" y="2376736"/>
                </a:cubicBezTo>
                <a:cubicBezTo>
                  <a:pt x="2928577" y="2372734"/>
                  <a:pt x="2928577" y="2363394"/>
                  <a:pt x="2923241" y="2356723"/>
                </a:cubicBezTo>
                <a:cubicBezTo>
                  <a:pt x="2908565" y="2339379"/>
                  <a:pt x="2920573" y="2326037"/>
                  <a:pt x="2939251" y="2336711"/>
                </a:cubicBezTo>
                <a:cubicBezTo>
                  <a:pt x="2951259" y="2343382"/>
                  <a:pt x="2956596" y="2340713"/>
                  <a:pt x="2957930" y="2330040"/>
                </a:cubicBezTo>
                <a:cubicBezTo>
                  <a:pt x="2959264" y="2320700"/>
                  <a:pt x="2964601" y="2316698"/>
                  <a:pt x="2969938" y="2320700"/>
                </a:cubicBezTo>
                <a:cubicBezTo>
                  <a:pt x="2975274" y="2323369"/>
                  <a:pt x="2977943" y="2318032"/>
                  <a:pt x="2973940" y="2304690"/>
                </a:cubicBezTo>
                <a:cubicBezTo>
                  <a:pt x="2969938" y="2294016"/>
                  <a:pt x="2971272" y="2282008"/>
                  <a:pt x="2975274" y="2280674"/>
                </a:cubicBezTo>
                <a:cubicBezTo>
                  <a:pt x="2979276" y="2279341"/>
                  <a:pt x="2983280" y="2284677"/>
                  <a:pt x="2981945" y="2291348"/>
                </a:cubicBezTo>
                <a:cubicBezTo>
                  <a:pt x="2979276" y="2307358"/>
                  <a:pt x="3007295" y="2323369"/>
                  <a:pt x="3021971" y="2315363"/>
                </a:cubicBezTo>
                <a:cubicBezTo>
                  <a:pt x="3027308" y="2311361"/>
                  <a:pt x="3029976" y="2300687"/>
                  <a:pt x="3025973" y="2290014"/>
                </a:cubicBezTo>
                <a:cubicBezTo>
                  <a:pt x="3017968" y="2263330"/>
                  <a:pt x="3012631" y="2263330"/>
                  <a:pt x="3005960" y="2287345"/>
                </a:cubicBezTo>
                <a:cubicBezTo>
                  <a:pt x="3000624" y="2304690"/>
                  <a:pt x="2999289" y="2304690"/>
                  <a:pt x="2997955" y="2291348"/>
                </a:cubicBezTo>
                <a:cubicBezTo>
                  <a:pt x="2993953" y="2263330"/>
                  <a:pt x="3009963" y="2243317"/>
                  <a:pt x="3044652" y="2232644"/>
                </a:cubicBezTo>
                <a:cubicBezTo>
                  <a:pt x="3065999" y="2225973"/>
                  <a:pt x="3083344" y="2227307"/>
                  <a:pt x="3094017" y="2236646"/>
                </a:cubicBezTo>
                <a:cubicBezTo>
                  <a:pt x="3103357" y="2244651"/>
                  <a:pt x="3107359" y="2245986"/>
                  <a:pt x="3102022" y="2240649"/>
                </a:cubicBezTo>
                <a:cubicBezTo>
                  <a:pt x="3091349" y="2228641"/>
                  <a:pt x="3107359" y="2212631"/>
                  <a:pt x="3119366" y="2221970"/>
                </a:cubicBezTo>
                <a:cubicBezTo>
                  <a:pt x="3124703" y="2225973"/>
                  <a:pt x="3131374" y="2223304"/>
                  <a:pt x="3135377" y="2215299"/>
                </a:cubicBezTo>
                <a:cubicBezTo>
                  <a:pt x="3139379" y="2208628"/>
                  <a:pt x="3136711" y="2201957"/>
                  <a:pt x="3131374" y="2203292"/>
                </a:cubicBezTo>
                <a:cubicBezTo>
                  <a:pt x="3124703" y="2203292"/>
                  <a:pt x="3126037" y="2199289"/>
                  <a:pt x="3132708" y="2193952"/>
                </a:cubicBezTo>
                <a:cubicBezTo>
                  <a:pt x="3139379" y="2188615"/>
                  <a:pt x="3148719" y="2185947"/>
                  <a:pt x="3152721" y="2187281"/>
                </a:cubicBezTo>
                <a:cubicBezTo>
                  <a:pt x="3158058" y="2189950"/>
                  <a:pt x="3160727" y="2187281"/>
                  <a:pt x="3159392" y="2181944"/>
                </a:cubicBezTo>
                <a:cubicBezTo>
                  <a:pt x="3159392" y="2176608"/>
                  <a:pt x="3167398" y="2164600"/>
                  <a:pt x="3178071" y="2156595"/>
                </a:cubicBezTo>
                <a:cubicBezTo>
                  <a:pt x="3196750" y="2141918"/>
                  <a:pt x="3196750" y="2141918"/>
                  <a:pt x="3180740" y="2161931"/>
                </a:cubicBezTo>
                <a:cubicBezTo>
                  <a:pt x="3171400" y="2173939"/>
                  <a:pt x="3167398" y="2184613"/>
                  <a:pt x="3172734" y="2187281"/>
                </a:cubicBezTo>
                <a:cubicBezTo>
                  <a:pt x="3178071" y="2189950"/>
                  <a:pt x="3172734" y="2201957"/>
                  <a:pt x="3162061" y="2213965"/>
                </a:cubicBezTo>
                <a:cubicBezTo>
                  <a:pt x="3146050" y="2232644"/>
                  <a:pt x="3146050" y="2236646"/>
                  <a:pt x="3159392" y="2239315"/>
                </a:cubicBezTo>
                <a:cubicBezTo>
                  <a:pt x="3168731" y="2240649"/>
                  <a:pt x="3180740" y="2232644"/>
                  <a:pt x="3187410" y="2220636"/>
                </a:cubicBezTo>
                <a:cubicBezTo>
                  <a:pt x="3194081" y="2208628"/>
                  <a:pt x="3200752" y="2204625"/>
                  <a:pt x="3203421" y="2209963"/>
                </a:cubicBezTo>
                <a:cubicBezTo>
                  <a:pt x="3206089" y="2215299"/>
                  <a:pt x="3211426" y="2215299"/>
                  <a:pt x="3214094" y="2209963"/>
                </a:cubicBezTo>
                <a:cubicBezTo>
                  <a:pt x="3216763" y="2204625"/>
                  <a:pt x="3215428" y="2197955"/>
                  <a:pt x="3210092" y="2196621"/>
                </a:cubicBezTo>
                <a:cubicBezTo>
                  <a:pt x="3204755" y="2193952"/>
                  <a:pt x="3203421" y="2188615"/>
                  <a:pt x="3206089" y="2184613"/>
                </a:cubicBezTo>
                <a:cubicBezTo>
                  <a:pt x="3216763" y="2164600"/>
                  <a:pt x="3227436" y="2187281"/>
                  <a:pt x="3220765" y="2213965"/>
                </a:cubicBezTo>
                <a:cubicBezTo>
                  <a:pt x="3214094" y="2237980"/>
                  <a:pt x="3215428" y="2241983"/>
                  <a:pt x="3232772" y="2241983"/>
                </a:cubicBezTo>
                <a:cubicBezTo>
                  <a:pt x="3251451" y="2241983"/>
                  <a:pt x="3251451" y="2237980"/>
                  <a:pt x="3239443" y="2197955"/>
                </a:cubicBezTo>
                <a:cubicBezTo>
                  <a:pt x="3230105" y="2167268"/>
                  <a:pt x="3230105" y="2152593"/>
                  <a:pt x="3239443" y="2147256"/>
                </a:cubicBezTo>
                <a:cubicBezTo>
                  <a:pt x="3250118" y="2141918"/>
                  <a:pt x="3251451" y="2141918"/>
                  <a:pt x="3247449" y="2151258"/>
                </a:cubicBezTo>
                <a:cubicBezTo>
                  <a:pt x="3240778" y="2164600"/>
                  <a:pt x="3254120" y="2219302"/>
                  <a:pt x="3262125" y="2209963"/>
                </a:cubicBezTo>
                <a:cubicBezTo>
                  <a:pt x="3267462" y="2203292"/>
                  <a:pt x="3286140" y="2175273"/>
                  <a:pt x="3315492" y="2128577"/>
                </a:cubicBezTo>
                <a:cubicBezTo>
                  <a:pt x="3330169" y="2104561"/>
                  <a:pt x="3395544" y="2055196"/>
                  <a:pt x="3404883" y="2060533"/>
                </a:cubicBezTo>
                <a:cubicBezTo>
                  <a:pt x="3408886" y="2063202"/>
                  <a:pt x="3414223" y="2057865"/>
                  <a:pt x="3414223" y="2051194"/>
                </a:cubicBezTo>
                <a:cubicBezTo>
                  <a:pt x="3415557" y="2043189"/>
                  <a:pt x="3420894" y="2036518"/>
                  <a:pt x="3427565" y="2036518"/>
                </a:cubicBezTo>
                <a:cubicBezTo>
                  <a:pt x="3434236" y="2036518"/>
                  <a:pt x="3436904" y="2039186"/>
                  <a:pt x="3434236" y="2045857"/>
                </a:cubicBezTo>
                <a:cubicBezTo>
                  <a:pt x="3431567" y="2051194"/>
                  <a:pt x="3435569" y="2055196"/>
                  <a:pt x="3442240" y="2055196"/>
                </a:cubicBezTo>
                <a:cubicBezTo>
                  <a:pt x="3451580" y="2055196"/>
                  <a:pt x="3452914" y="2049860"/>
                  <a:pt x="3447577" y="2036518"/>
                </a:cubicBezTo>
                <a:cubicBezTo>
                  <a:pt x="3436904" y="2012503"/>
                  <a:pt x="3448911" y="1991155"/>
                  <a:pt x="3471593" y="1995158"/>
                </a:cubicBezTo>
                <a:cubicBezTo>
                  <a:pt x="3494274" y="1999161"/>
                  <a:pt x="3518289" y="1980482"/>
                  <a:pt x="3508950" y="1965806"/>
                </a:cubicBezTo>
                <a:cubicBezTo>
                  <a:pt x="3499610" y="1951129"/>
                  <a:pt x="3522292" y="1949796"/>
                  <a:pt x="3535634" y="1964471"/>
                </a:cubicBezTo>
                <a:cubicBezTo>
                  <a:pt x="3543639" y="1973811"/>
                  <a:pt x="3550310" y="1968474"/>
                  <a:pt x="3567654" y="1931117"/>
                </a:cubicBezTo>
                <a:cubicBezTo>
                  <a:pt x="3582330" y="1900430"/>
                  <a:pt x="3593004" y="1887089"/>
                  <a:pt x="3602343" y="1888422"/>
                </a:cubicBezTo>
                <a:cubicBezTo>
                  <a:pt x="3610349" y="1889757"/>
                  <a:pt x="3618354" y="1884420"/>
                  <a:pt x="3622356" y="1877749"/>
                </a:cubicBezTo>
                <a:cubicBezTo>
                  <a:pt x="3626358" y="1871078"/>
                  <a:pt x="3631695" y="1868410"/>
                  <a:pt x="3635698" y="1869744"/>
                </a:cubicBezTo>
                <a:cubicBezTo>
                  <a:pt x="3639700" y="1872413"/>
                  <a:pt x="3647706" y="1863073"/>
                  <a:pt x="3653042" y="1848397"/>
                </a:cubicBezTo>
                <a:cubicBezTo>
                  <a:pt x="3658379" y="1833721"/>
                  <a:pt x="3669053" y="1805703"/>
                  <a:pt x="3675724" y="1784356"/>
                </a:cubicBezTo>
                <a:cubicBezTo>
                  <a:pt x="3686397" y="1752336"/>
                  <a:pt x="3694402" y="1744330"/>
                  <a:pt x="3711747" y="1741662"/>
                </a:cubicBezTo>
                <a:cubicBezTo>
                  <a:pt x="3723755" y="1738994"/>
                  <a:pt x="3729091" y="1734991"/>
                  <a:pt x="3723755" y="1732323"/>
                </a:cubicBezTo>
                <a:cubicBezTo>
                  <a:pt x="3709078" y="1724317"/>
                  <a:pt x="3717084" y="1713644"/>
                  <a:pt x="3757110" y="1688294"/>
                </a:cubicBezTo>
                <a:cubicBezTo>
                  <a:pt x="3783793" y="1672284"/>
                  <a:pt x="3791798" y="1670950"/>
                  <a:pt x="3789130" y="1681623"/>
                </a:cubicBezTo>
                <a:cubicBezTo>
                  <a:pt x="3775788" y="1722983"/>
                  <a:pt x="3833158" y="1710975"/>
                  <a:pt x="3858508" y="1666947"/>
                </a:cubicBezTo>
                <a:cubicBezTo>
                  <a:pt x="3867847" y="1650937"/>
                  <a:pt x="3877187" y="1638930"/>
                  <a:pt x="3879854" y="1640263"/>
                </a:cubicBezTo>
                <a:cubicBezTo>
                  <a:pt x="3882523" y="1641597"/>
                  <a:pt x="3895865" y="1629590"/>
                  <a:pt x="3906538" y="1616248"/>
                </a:cubicBezTo>
                <a:cubicBezTo>
                  <a:pt x="3918546" y="1601572"/>
                  <a:pt x="3934557" y="1589564"/>
                  <a:pt x="3942561" y="1590898"/>
                </a:cubicBezTo>
                <a:cubicBezTo>
                  <a:pt x="3950567" y="1592233"/>
                  <a:pt x="3966577" y="1578891"/>
                  <a:pt x="3979919" y="1562881"/>
                </a:cubicBezTo>
                <a:cubicBezTo>
                  <a:pt x="3993260" y="1545536"/>
                  <a:pt x="4010606" y="1532194"/>
                  <a:pt x="4018610" y="1532194"/>
                </a:cubicBezTo>
                <a:cubicBezTo>
                  <a:pt x="4026615" y="1532194"/>
                  <a:pt x="4043960" y="1514849"/>
                  <a:pt x="4057302" y="1494837"/>
                </a:cubicBezTo>
                <a:cubicBezTo>
                  <a:pt x="4079983" y="1458814"/>
                  <a:pt x="4079983" y="1458814"/>
                  <a:pt x="4053299" y="1441469"/>
                </a:cubicBezTo>
                <a:cubicBezTo>
                  <a:pt x="4030618" y="1428127"/>
                  <a:pt x="4023947" y="1428127"/>
                  <a:pt x="4015942" y="1442804"/>
                </a:cubicBezTo>
                <a:cubicBezTo>
                  <a:pt x="4006602" y="1460148"/>
                  <a:pt x="4006602" y="1460148"/>
                  <a:pt x="4005268" y="1442804"/>
                </a:cubicBezTo>
                <a:cubicBezTo>
                  <a:pt x="4003935" y="1416120"/>
                  <a:pt x="4015942" y="1412117"/>
                  <a:pt x="4054634" y="1422791"/>
                </a:cubicBezTo>
                <a:cubicBezTo>
                  <a:pt x="4085320" y="1432130"/>
                  <a:pt x="4109335" y="1422791"/>
                  <a:pt x="4085320" y="1410783"/>
                </a:cubicBezTo>
                <a:cubicBezTo>
                  <a:pt x="4079983" y="1408114"/>
                  <a:pt x="4083986" y="1404112"/>
                  <a:pt x="4095993" y="1402778"/>
                </a:cubicBezTo>
                <a:cubicBezTo>
                  <a:pt x="4106667" y="1401443"/>
                  <a:pt x="4118675" y="1393438"/>
                  <a:pt x="4121343" y="1386767"/>
                </a:cubicBezTo>
                <a:cubicBezTo>
                  <a:pt x="4124012" y="1380097"/>
                  <a:pt x="4130683" y="1376094"/>
                  <a:pt x="4136019" y="1378763"/>
                </a:cubicBezTo>
                <a:cubicBezTo>
                  <a:pt x="4148027" y="1384099"/>
                  <a:pt x="4148027" y="1384099"/>
                  <a:pt x="4156032" y="1352079"/>
                </a:cubicBezTo>
                <a:cubicBezTo>
                  <a:pt x="4161369" y="1329398"/>
                  <a:pt x="4160034" y="1329398"/>
                  <a:pt x="4141356" y="1338737"/>
                </a:cubicBezTo>
                <a:cubicBezTo>
                  <a:pt x="4130683" y="1344073"/>
                  <a:pt x="4121343" y="1345408"/>
                  <a:pt x="4120008" y="1340071"/>
                </a:cubicBezTo>
                <a:cubicBezTo>
                  <a:pt x="4118675" y="1336068"/>
                  <a:pt x="4132016" y="1325395"/>
                  <a:pt x="4150695" y="1316056"/>
                </a:cubicBezTo>
                <a:cubicBezTo>
                  <a:pt x="4180047" y="1301379"/>
                  <a:pt x="4184050" y="1302714"/>
                  <a:pt x="4190721" y="1321392"/>
                </a:cubicBezTo>
                <a:cubicBezTo>
                  <a:pt x="4197392" y="1340071"/>
                  <a:pt x="4200060" y="1340071"/>
                  <a:pt x="4214737" y="1322727"/>
                </a:cubicBezTo>
                <a:cubicBezTo>
                  <a:pt x="4228078" y="1306716"/>
                  <a:pt x="4226744" y="1304048"/>
                  <a:pt x="4213402" y="1306716"/>
                </a:cubicBezTo>
                <a:cubicBezTo>
                  <a:pt x="4200060" y="1309385"/>
                  <a:pt x="4198726" y="1306716"/>
                  <a:pt x="4206731" y="1292040"/>
                </a:cubicBezTo>
                <a:cubicBezTo>
                  <a:pt x="4212068" y="1282701"/>
                  <a:pt x="4212068" y="1272028"/>
                  <a:pt x="4208066" y="1269359"/>
                </a:cubicBezTo>
                <a:cubicBezTo>
                  <a:pt x="4204063" y="1266690"/>
                  <a:pt x="4201395" y="1260019"/>
                  <a:pt x="4204063" y="1256017"/>
                </a:cubicBezTo>
                <a:cubicBezTo>
                  <a:pt x="4206731" y="1250680"/>
                  <a:pt x="4213402" y="1250680"/>
                  <a:pt x="4217405" y="1257351"/>
                </a:cubicBezTo>
                <a:cubicBezTo>
                  <a:pt x="4222741" y="1262688"/>
                  <a:pt x="4238752" y="1268024"/>
                  <a:pt x="4253428" y="1266690"/>
                </a:cubicBezTo>
                <a:cubicBezTo>
                  <a:pt x="4277444" y="1265357"/>
                  <a:pt x="4278777" y="1265357"/>
                  <a:pt x="4264102" y="1256017"/>
                </a:cubicBezTo>
                <a:cubicBezTo>
                  <a:pt x="4248091" y="1246678"/>
                  <a:pt x="4249425" y="1246678"/>
                  <a:pt x="4276109" y="1241341"/>
                </a:cubicBezTo>
                <a:cubicBezTo>
                  <a:pt x="4294788" y="1238673"/>
                  <a:pt x="4305461" y="1230667"/>
                  <a:pt x="4306795" y="1219994"/>
                </a:cubicBezTo>
                <a:cubicBezTo>
                  <a:pt x="4308130" y="1207986"/>
                  <a:pt x="4313466" y="1205318"/>
                  <a:pt x="4326808" y="1213323"/>
                </a:cubicBezTo>
                <a:cubicBezTo>
                  <a:pt x="4340150" y="1219994"/>
                  <a:pt x="4344153" y="1219994"/>
                  <a:pt x="4340150" y="1207986"/>
                </a:cubicBezTo>
                <a:cubicBezTo>
                  <a:pt x="4336147" y="1197312"/>
                  <a:pt x="4340150" y="1191976"/>
                  <a:pt x="4353492" y="1190641"/>
                </a:cubicBezTo>
                <a:cubicBezTo>
                  <a:pt x="4368168" y="1187973"/>
                  <a:pt x="4372171" y="1181302"/>
                  <a:pt x="4374839" y="1158621"/>
                </a:cubicBezTo>
                <a:cubicBezTo>
                  <a:pt x="4377508" y="1142611"/>
                  <a:pt x="4381510" y="1127934"/>
                  <a:pt x="4385513" y="1126601"/>
                </a:cubicBezTo>
                <a:cubicBezTo>
                  <a:pt x="4389515" y="1125267"/>
                  <a:pt x="4390850" y="1127934"/>
                  <a:pt x="4386847" y="1134605"/>
                </a:cubicBezTo>
                <a:cubicBezTo>
                  <a:pt x="4384179" y="1139942"/>
                  <a:pt x="4385513" y="1146613"/>
                  <a:pt x="4390850" y="1149282"/>
                </a:cubicBezTo>
                <a:cubicBezTo>
                  <a:pt x="4397521" y="1151950"/>
                  <a:pt x="4400188" y="1147947"/>
                  <a:pt x="4400188" y="1134605"/>
                </a:cubicBezTo>
                <a:cubicBezTo>
                  <a:pt x="4400188" y="1110590"/>
                  <a:pt x="4426872" y="1061225"/>
                  <a:pt x="4440214" y="1059891"/>
                </a:cubicBezTo>
                <a:cubicBezTo>
                  <a:pt x="4445551" y="1059891"/>
                  <a:pt x="4452222" y="1053220"/>
                  <a:pt x="4456225" y="1046549"/>
                </a:cubicBezTo>
                <a:cubicBezTo>
                  <a:pt x="4460227" y="1039878"/>
                  <a:pt x="4458893" y="1033207"/>
                  <a:pt x="4452222" y="1034541"/>
                </a:cubicBezTo>
                <a:cubicBezTo>
                  <a:pt x="4438880" y="1035876"/>
                  <a:pt x="4440214" y="1030539"/>
                  <a:pt x="4457559" y="1015863"/>
                </a:cubicBezTo>
                <a:cubicBezTo>
                  <a:pt x="4464230" y="1010526"/>
                  <a:pt x="4474904" y="1007857"/>
                  <a:pt x="4481574" y="1011861"/>
                </a:cubicBezTo>
                <a:cubicBezTo>
                  <a:pt x="4492248" y="1017197"/>
                  <a:pt x="4493582" y="1015863"/>
                  <a:pt x="4488245" y="998519"/>
                </a:cubicBezTo>
                <a:cubicBezTo>
                  <a:pt x="4482908" y="979840"/>
                  <a:pt x="4497585" y="954490"/>
                  <a:pt x="4509592" y="962495"/>
                </a:cubicBezTo>
                <a:cubicBezTo>
                  <a:pt x="4542947" y="986511"/>
                  <a:pt x="4552286" y="965164"/>
                  <a:pt x="4525603" y="930475"/>
                </a:cubicBezTo>
                <a:cubicBezTo>
                  <a:pt x="4513595" y="914464"/>
                  <a:pt x="4510927" y="906459"/>
                  <a:pt x="4518932" y="911796"/>
                </a:cubicBezTo>
                <a:cubicBezTo>
                  <a:pt x="4533607" y="918467"/>
                  <a:pt x="4533607" y="917133"/>
                  <a:pt x="4526936" y="891784"/>
                </a:cubicBezTo>
                <a:cubicBezTo>
                  <a:pt x="4521600" y="873105"/>
                  <a:pt x="4524269" y="862431"/>
                  <a:pt x="4533607" y="858429"/>
                </a:cubicBezTo>
                <a:cubicBezTo>
                  <a:pt x="4541613" y="855760"/>
                  <a:pt x="4545615" y="849089"/>
                  <a:pt x="4544282" y="843752"/>
                </a:cubicBezTo>
                <a:cubicBezTo>
                  <a:pt x="4542947" y="839750"/>
                  <a:pt x="4546949" y="838416"/>
                  <a:pt x="4552286" y="841084"/>
                </a:cubicBezTo>
                <a:cubicBezTo>
                  <a:pt x="4558957" y="843752"/>
                  <a:pt x="4557623" y="851758"/>
                  <a:pt x="4550952" y="857094"/>
                </a:cubicBezTo>
                <a:cubicBezTo>
                  <a:pt x="4533607" y="873105"/>
                  <a:pt x="4533607" y="897120"/>
                  <a:pt x="4552286" y="906459"/>
                </a:cubicBezTo>
                <a:cubicBezTo>
                  <a:pt x="4564294" y="913130"/>
                  <a:pt x="4565628" y="918467"/>
                  <a:pt x="4553620" y="929141"/>
                </a:cubicBezTo>
                <a:cubicBezTo>
                  <a:pt x="4537611" y="945151"/>
                  <a:pt x="4546949" y="955824"/>
                  <a:pt x="4569631" y="946485"/>
                </a:cubicBezTo>
                <a:cubicBezTo>
                  <a:pt x="4586975" y="939814"/>
                  <a:pt x="4585641" y="902457"/>
                  <a:pt x="4568297" y="894451"/>
                </a:cubicBezTo>
                <a:cubicBezTo>
                  <a:pt x="4561626" y="890449"/>
                  <a:pt x="4565628" y="886446"/>
                  <a:pt x="4578970" y="882444"/>
                </a:cubicBezTo>
                <a:cubicBezTo>
                  <a:pt x="4596314" y="877107"/>
                  <a:pt x="4602985" y="879775"/>
                  <a:pt x="4610991" y="894451"/>
                </a:cubicBezTo>
                <a:cubicBezTo>
                  <a:pt x="4624333" y="918467"/>
                  <a:pt x="4628335" y="911796"/>
                  <a:pt x="4617662" y="881109"/>
                </a:cubicBezTo>
                <a:cubicBezTo>
                  <a:pt x="4612325" y="863765"/>
                  <a:pt x="4613659" y="853092"/>
                  <a:pt x="4625667" y="843752"/>
                </a:cubicBezTo>
                <a:cubicBezTo>
                  <a:pt x="4639009" y="833079"/>
                  <a:pt x="4640343" y="833079"/>
                  <a:pt x="4635006" y="845087"/>
                </a:cubicBezTo>
                <a:cubicBezTo>
                  <a:pt x="4631004" y="853092"/>
                  <a:pt x="4629669" y="863765"/>
                  <a:pt x="4633672" y="869102"/>
                </a:cubicBezTo>
                <a:cubicBezTo>
                  <a:pt x="4637675" y="874438"/>
                  <a:pt x="4641677" y="866434"/>
                  <a:pt x="4645680" y="846421"/>
                </a:cubicBezTo>
                <a:cubicBezTo>
                  <a:pt x="4649682" y="829076"/>
                  <a:pt x="4649682" y="810397"/>
                  <a:pt x="4647013" y="806395"/>
                </a:cubicBezTo>
                <a:cubicBezTo>
                  <a:pt x="4644346" y="801058"/>
                  <a:pt x="4656353" y="793053"/>
                  <a:pt x="4675032" y="787716"/>
                </a:cubicBezTo>
                <a:cubicBezTo>
                  <a:pt x="4700381" y="781045"/>
                  <a:pt x="4705718" y="781045"/>
                  <a:pt x="4695045" y="790385"/>
                </a:cubicBezTo>
                <a:cubicBezTo>
                  <a:pt x="4685705" y="798390"/>
                  <a:pt x="4685705" y="802393"/>
                  <a:pt x="4693710" y="802393"/>
                </a:cubicBezTo>
                <a:cubicBezTo>
                  <a:pt x="4700381" y="802393"/>
                  <a:pt x="4707052" y="793053"/>
                  <a:pt x="4709721" y="783714"/>
                </a:cubicBezTo>
                <a:cubicBezTo>
                  <a:pt x="4712389" y="771706"/>
                  <a:pt x="4716391" y="769038"/>
                  <a:pt x="4723062" y="777043"/>
                </a:cubicBezTo>
                <a:cubicBezTo>
                  <a:pt x="4729733" y="785048"/>
                  <a:pt x="4733736" y="783714"/>
                  <a:pt x="4735070" y="771706"/>
                </a:cubicBezTo>
                <a:cubicBezTo>
                  <a:pt x="4737739" y="746357"/>
                  <a:pt x="4760420" y="729012"/>
                  <a:pt x="4768425" y="747690"/>
                </a:cubicBezTo>
                <a:cubicBezTo>
                  <a:pt x="4775096" y="763701"/>
                  <a:pt x="4808451" y="767703"/>
                  <a:pt x="4804448" y="751694"/>
                </a:cubicBezTo>
                <a:cubicBezTo>
                  <a:pt x="4803114" y="746357"/>
                  <a:pt x="4808451" y="739686"/>
                  <a:pt x="4817790" y="737017"/>
                </a:cubicBezTo>
                <a:cubicBezTo>
                  <a:pt x="4831132" y="731681"/>
                  <a:pt x="4835135" y="738352"/>
                  <a:pt x="4841806" y="770372"/>
                </a:cubicBezTo>
                <a:cubicBezTo>
                  <a:pt x="4845808" y="793053"/>
                  <a:pt x="4853813" y="809064"/>
                  <a:pt x="4859150" y="807729"/>
                </a:cubicBezTo>
                <a:cubicBezTo>
                  <a:pt x="4864487" y="806395"/>
                  <a:pt x="4867155" y="797056"/>
                  <a:pt x="4865821" y="786382"/>
                </a:cubicBezTo>
                <a:cubicBezTo>
                  <a:pt x="4863152" y="775709"/>
                  <a:pt x="4867155" y="763701"/>
                  <a:pt x="4873826" y="757030"/>
                </a:cubicBezTo>
                <a:cubicBezTo>
                  <a:pt x="4881831" y="750359"/>
                  <a:pt x="4879163" y="741019"/>
                  <a:pt x="4867155" y="730346"/>
                </a:cubicBezTo>
                <a:cubicBezTo>
                  <a:pt x="4852479" y="717004"/>
                  <a:pt x="4852479" y="710333"/>
                  <a:pt x="4864487" y="691655"/>
                </a:cubicBezTo>
                <a:cubicBezTo>
                  <a:pt x="4873826" y="678313"/>
                  <a:pt x="4885834" y="666305"/>
                  <a:pt x="4893839" y="662303"/>
                </a:cubicBezTo>
                <a:cubicBezTo>
                  <a:pt x="4911184" y="654297"/>
                  <a:pt x="4927193" y="626280"/>
                  <a:pt x="4913851" y="626280"/>
                </a:cubicBezTo>
                <a:cubicBezTo>
                  <a:pt x="4908515" y="626280"/>
                  <a:pt x="4900509" y="634284"/>
                  <a:pt x="4895173" y="643624"/>
                </a:cubicBezTo>
                <a:cubicBezTo>
                  <a:pt x="4889836" y="652963"/>
                  <a:pt x="4881831" y="658300"/>
                  <a:pt x="4877829" y="655632"/>
                </a:cubicBezTo>
                <a:cubicBezTo>
                  <a:pt x="4872492" y="652963"/>
                  <a:pt x="4872492" y="644958"/>
                  <a:pt x="4876494" y="636953"/>
                </a:cubicBezTo>
                <a:cubicBezTo>
                  <a:pt x="4883165" y="624946"/>
                  <a:pt x="4880497" y="623611"/>
                  <a:pt x="4868489" y="627613"/>
                </a:cubicBezTo>
                <a:cubicBezTo>
                  <a:pt x="4856481" y="631617"/>
                  <a:pt x="4853813" y="636953"/>
                  <a:pt x="4857816" y="654297"/>
                </a:cubicBezTo>
                <a:cubicBezTo>
                  <a:pt x="4860484" y="668974"/>
                  <a:pt x="4859150" y="671642"/>
                  <a:pt x="4855148" y="663637"/>
                </a:cubicBezTo>
                <a:cubicBezTo>
                  <a:pt x="4851145" y="656966"/>
                  <a:pt x="4845808" y="655632"/>
                  <a:pt x="4843139" y="659634"/>
                </a:cubicBezTo>
                <a:cubicBezTo>
                  <a:pt x="4840471" y="663637"/>
                  <a:pt x="4843139" y="675645"/>
                  <a:pt x="4848477" y="684984"/>
                </a:cubicBezTo>
                <a:cubicBezTo>
                  <a:pt x="4857816" y="700994"/>
                  <a:pt x="4857816" y="700994"/>
                  <a:pt x="4843139" y="694323"/>
                </a:cubicBezTo>
                <a:cubicBezTo>
                  <a:pt x="4833800" y="690320"/>
                  <a:pt x="4825795" y="676979"/>
                  <a:pt x="4824461" y="666305"/>
                </a:cubicBezTo>
                <a:cubicBezTo>
                  <a:pt x="4821793" y="647626"/>
                  <a:pt x="4819124" y="647626"/>
                  <a:pt x="4795109" y="655632"/>
                </a:cubicBezTo>
                <a:cubicBezTo>
                  <a:pt x="4765757" y="667639"/>
                  <a:pt x="4743075" y="659634"/>
                  <a:pt x="4760420" y="644958"/>
                </a:cubicBezTo>
                <a:cubicBezTo>
                  <a:pt x="4767091" y="639621"/>
                  <a:pt x="4777765" y="636953"/>
                  <a:pt x="4784436" y="640955"/>
                </a:cubicBezTo>
                <a:cubicBezTo>
                  <a:pt x="4799111" y="648961"/>
                  <a:pt x="4807116" y="635619"/>
                  <a:pt x="4795109" y="622277"/>
                </a:cubicBezTo>
                <a:cubicBezTo>
                  <a:pt x="4791107" y="618275"/>
                  <a:pt x="4792440" y="610269"/>
                  <a:pt x="4799111" y="607601"/>
                </a:cubicBezTo>
                <a:cubicBezTo>
                  <a:pt x="4808451" y="602264"/>
                  <a:pt x="4812453" y="604933"/>
                  <a:pt x="4815122" y="620942"/>
                </a:cubicBezTo>
                <a:cubicBezTo>
                  <a:pt x="4819124" y="651629"/>
                  <a:pt x="4841806" y="646292"/>
                  <a:pt x="4845808" y="612938"/>
                </a:cubicBezTo>
                <a:cubicBezTo>
                  <a:pt x="4849810" y="579583"/>
                  <a:pt x="4865821" y="563572"/>
                  <a:pt x="4880497" y="579583"/>
                </a:cubicBezTo>
                <a:cubicBezTo>
                  <a:pt x="4887168" y="587588"/>
                  <a:pt x="4893839" y="586254"/>
                  <a:pt x="4897842" y="578249"/>
                </a:cubicBezTo>
                <a:cubicBezTo>
                  <a:pt x="4908515" y="558236"/>
                  <a:pt x="4876494" y="544894"/>
                  <a:pt x="4853813" y="560904"/>
                </a:cubicBezTo>
                <a:lnTo>
                  <a:pt x="4833800" y="574246"/>
                </a:lnTo>
                <a:lnTo>
                  <a:pt x="4848477" y="556901"/>
                </a:lnTo>
                <a:cubicBezTo>
                  <a:pt x="4856481" y="547562"/>
                  <a:pt x="4859150" y="538223"/>
                  <a:pt x="4853813" y="535555"/>
                </a:cubicBezTo>
                <a:cubicBezTo>
                  <a:pt x="4848477" y="532886"/>
                  <a:pt x="4852479" y="527549"/>
                  <a:pt x="4861818" y="523547"/>
                </a:cubicBezTo>
                <a:cubicBezTo>
                  <a:pt x="4876494" y="516876"/>
                  <a:pt x="4876494" y="514207"/>
                  <a:pt x="4865821" y="508871"/>
                </a:cubicBezTo>
                <a:cubicBezTo>
                  <a:pt x="4859150" y="504869"/>
                  <a:pt x="4849810" y="506202"/>
                  <a:pt x="4847142" y="511540"/>
                </a:cubicBezTo>
                <a:cubicBezTo>
                  <a:pt x="4844474" y="516876"/>
                  <a:pt x="4839137" y="516876"/>
                  <a:pt x="4836469" y="511540"/>
                </a:cubicBezTo>
                <a:cubicBezTo>
                  <a:pt x="4833800" y="506202"/>
                  <a:pt x="4835135" y="498198"/>
                  <a:pt x="4841806" y="492861"/>
                </a:cubicBezTo>
                <a:cubicBezTo>
                  <a:pt x="4847142" y="487523"/>
                  <a:pt x="4849810" y="479519"/>
                  <a:pt x="4845808" y="472848"/>
                </a:cubicBezTo>
                <a:cubicBezTo>
                  <a:pt x="4843139" y="467511"/>
                  <a:pt x="4845808" y="456837"/>
                  <a:pt x="4852479" y="451501"/>
                </a:cubicBezTo>
                <a:cubicBezTo>
                  <a:pt x="4860484" y="444830"/>
                  <a:pt x="4860484" y="440827"/>
                  <a:pt x="4852479" y="440827"/>
                </a:cubicBezTo>
                <a:cubicBezTo>
                  <a:pt x="4844474" y="440827"/>
                  <a:pt x="4843139" y="438159"/>
                  <a:pt x="4851145" y="431488"/>
                </a:cubicBezTo>
                <a:cubicBezTo>
                  <a:pt x="4857816" y="426151"/>
                  <a:pt x="4867155" y="426151"/>
                  <a:pt x="4872492" y="432822"/>
                </a:cubicBezTo>
                <a:cubicBezTo>
                  <a:pt x="4879163" y="439493"/>
                  <a:pt x="4885834" y="438159"/>
                  <a:pt x="4892505" y="426151"/>
                </a:cubicBezTo>
                <a:cubicBezTo>
                  <a:pt x="4897842" y="415478"/>
                  <a:pt x="4904513" y="411475"/>
                  <a:pt x="4908515" y="418146"/>
                </a:cubicBezTo>
                <a:cubicBezTo>
                  <a:pt x="4911184" y="423483"/>
                  <a:pt x="4911184" y="430153"/>
                  <a:pt x="4905847" y="432822"/>
                </a:cubicBezTo>
                <a:cubicBezTo>
                  <a:pt x="4895173" y="439493"/>
                  <a:pt x="4909849" y="472848"/>
                  <a:pt x="4920522" y="470179"/>
                </a:cubicBezTo>
                <a:cubicBezTo>
                  <a:pt x="4925859" y="468845"/>
                  <a:pt x="4924526" y="464843"/>
                  <a:pt x="4919188" y="462174"/>
                </a:cubicBezTo>
                <a:cubicBezTo>
                  <a:pt x="4913851" y="459506"/>
                  <a:pt x="4911184" y="452835"/>
                  <a:pt x="4913851" y="446164"/>
                </a:cubicBezTo>
                <a:cubicBezTo>
                  <a:pt x="4916520" y="440827"/>
                  <a:pt x="4916520" y="426151"/>
                  <a:pt x="4913851" y="414143"/>
                </a:cubicBezTo>
                <a:cubicBezTo>
                  <a:pt x="4911184" y="402136"/>
                  <a:pt x="4913851" y="378121"/>
                  <a:pt x="4919188" y="363444"/>
                </a:cubicBezTo>
                <a:cubicBezTo>
                  <a:pt x="4925859" y="347434"/>
                  <a:pt x="4929862" y="328755"/>
                  <a:pt x="4928528" y="322084"/>
                </a:cubicBezTo>
                <a:cubicBezTo>
                  <a:pt x="4927193" y="315414"/>
                  <a:pt x="4932530" y="296735"/>
                  <a:pt x="4939201" y="280724"/>
                </a:cubicBezTo>
                <a:cubicBezTo>
                  <a:pt x="4951209" y="254040"/>
                  <a:pt x="4952543" y="254040"/>
                  <a:pt x="4988566" y="275388"/>
                </a:cubicBezTo>
                <a:cubicBezTo>
                  <a:pt x="5020587" y="295401"/>
                  <a:pt x="5027257" y="295401"/>
                  <a:pt x="5037932" y="280724"/>
                </a:cubicBezTo>
                <a:cubicBezTo>
                  <a:pt x="5045936" y="268717"/>
                  <a:pt x="5056610" y="267382"/>
                  <a:pt x="5071286" y="275388"/>
                </a:cubicBezTo>
                <a:cubicBezTo>
                  <a:pt x="5089965" y="284727"/>
                  <a:pt x="5095302" y="282059"/>
                  <a:pt x="5105975" y="259377"/>
                </a:cubicBezTo>
                <a:cubicBezTo>
                  <a:pt x="5116648" y="236696"/>
                  <a:pt x="5123319" y="232694"/>
                  <a:pt x="5140664" y="239365"/>
                </a:cubicBezTo>
                <a:cubicBezTo>
                  <a:pt x="5155340" y="243367"/>
                  <a:pt x="5160676" y="251373"/>
                  <a:pt x="5159343" y="262046"/>
                </a:cubicBezTo>
                <a:cubicBezTo>
                  <a:pt x="5156674" y="274053"/>
                  <a:pt x="5159343" y="274053"/>
                  <a:pt x="5172684" y="262046"/>
                </a:cubicBezTo>
                <a:cubicBezTo>
                  <a:pt x="5182024" y="252706"/>
                  <a:pt x="5195366" y="248704"/>
                  <a:pt x="5203371" y="254040"/>
                </a:cubicBezTo>
                <a:cubicBezTo>
                  <a:pt x="5211376" y="258044"/>
                  <a:pt x="5228721" y="260711"/>
                  <a:pt x="5240728" y="258044"/>
                </a:cubicBezTo>
                <a:cubicBezTo>
                  <a:pt x="5258073" y="255375"/>
                  <a:pt x="5262075" y="251373"/>
                  <a:pt x="5259407" y="238031"/>
                </a:cubicBezTo>
                <a:cubicBezTo>
                  <a:pt x="5254070" y="214015"/>
                  <a:pt x="5286091" y="177992"/>
                  <a:pt x="5299432" y="192668"/>
                </a:cubicBezTo>
                <a:cubicBezTo>
                  <a:pt x="5307437" y="202007"/>
                  <a:pt x="5311441" y="199339"/>
                  <a:pt x="5316777" y="177992"/>
                </a:cubicBezTo>
                <a:cubicBezTo>
                  <a:pt x="5320779" y="157979"/>
                  <a:pt x="5326116" y="153976"/>
                  <a:pt x="5332787" y="160647"/>
                </a:cubicBezTo>
                <a:cubicBezTo>
                  <a:pt x="5338124" y="165984"/>
                  <a:pt x="5352800" y="167318"/>
                  <a:pt x="5366142" y="163316"/>
                </a:cubicBezTo>
                <a:cubicBezTo>
                  <a:pt x="5379484" y="159313"/>
                  <a:pt x="5394160" y="161982"/>
                  <a:pt x="5399497" y="167318"/>
                </a:cubicBezTo>
                <a:cubicBezTo>
                  <a:pt x="5411505" y="180660"/>
                  <a:pt x="5427514" y="152642"/>
                  <a:pt x="5420843" y="129961"/>
                </a:cubicBezTo>
                <a:cubicBezTo>
                  <a:pt x="5416841" y="117954"/>
                  <a:pt x="5419510" y="115285"/>
                  <a:pt x="5430183" y="121956"/>
                </a:cubicBezTo>
                <a:cubicBezTo>
                  <a:pt x="5440856" y="127292"/>
                  <a:pt x="5440856" y="136632"/>
                  <a:pt x="5431518" y="155311"/>
                </a:cubicBezTo>
                <a:cubicBezTo>
                  <a:pt x="5423512" y="171321"/>
                  <a:pt x="5422178" y="180660"/>
                  <a:pt x="5428849" y="180660"/>
                </a:cubicBezTo>
                <a:cubicBezTo>
                  <a:pt x="5435520" y="180660"/>
                  <a:pt x="5439522" y="176657"/>
                  <a:pt x="5439522" y="171321"/>
                </a:cubicBezTo>
                <a:cubicBezTo>
                  <a:pt x="5439522" y="165984"/>
                  <a:pt x="5446193" y="160647"/>
                  <a:pt x="5456867" y="157979"/>
                </a:cubicBezTo>
                <a:cubicBezTo>
                  <a:pt x="5471543" y="155311"/>
                  <a:pt x="5474211" y="157979"/>
                  <a:pt x="5472877" y="179326"/>
                </a:cubicBezTo>
                <a:lnTo>
                  <a:pt x="5470209" y="203341"/>
                </a:lnTo>
                <a:lnTo>
                  <a:pt x="5480882" y="184663"/>
                </a:lnTo>
                <a:cubicBezTo>
                  <a:pt x="5486219" y="173989"/>
                  <a:pt x="5495559" y="167318"/>
                  <a:pt x="5499561" y="168653"/>
                </a:cubicBezTo>
                <a:cubicBezTo>
                  <a:pt x="5503563" y="171321"/>
                  <a:pt x="5511569" y="163316"/>
                  <a:pt x="5518240" y="152642"/>
                </a:cubicBezTo>
                <a:cubicBezTo>
                  <a:pt x="5524911" y="140634"/>
                  <a:pt x="5524911" y="131296"/>
                  <a:pt x="5518240" y="129961"/>
                </a:cubicBezTo>
                <a:cubicBezTo>
                  <a:pt x="5512903" y="128627"/>
                  <a:pt x="5511569" y="127292"/>
                  <a:pt x="5515571" y="125958"/>
                </a:cubicBezTo>
                <a:cubicBezTo>
                  <a:pt x="5520908" y="125958"/>
                  <a:pt x="5524911" y="121956"/>
                  <a:pt x="5527579" y="117954"/>
                </a:cubicBezTo>
                <a:cubicBezTo>
                  <a:pt x="5534250" y="104612"/>
                  <a:pt x="5566270" y="97941"/>
                  <a:pt x="5592954" y="104612"/>
                </a:cubicBezTo>
                <a:cubicBezTo>
                  <a:pt x="5610298" y="108614"/>
                  <a:pt x="5616969" y="113950"/>
                  <a:pt x="5612967" y="120621"/>
                </a:cubicBezTo>
                <a:cubicBezTo>
                  <a:pt x="5610298" y="127292"/>
                  <a:pt x="5603628" y="125958"/>
                  <a:pt x="5595623" y="117954"/>
                </a:cubicBezTo>
                <a:cubicBezTo>
                  <a:pt x="5588952" y="111283"/>
                  <a:pt x="5591620" y="124625"/>
                  <a:pt x="5600959" y="149974"/>
                </a:cubicBezTo>
                <a:cubicBezTo>
                  <a:pt x="5612967" y="180660"/>
                  <a:pt x="5614301" y="198005"/>
                  <a:pt x="5606296" y="206010"/>
                </a:cubicBezTo>
                <a:cubicBezTo>
                  <a:pt x="5598291" y="212681"/>
                  <a:pt x="5599625" y="231360"/>
                  <a:pt x="5608965" y="258044"/>
                </a:cubicBezTo>
                <a:cubicBezTo>
                  <a:pt x="5616969" y="280724"/>
                  <a:pt x="5623640" y="306074"/>
                  <a:pt x="5623640" y="314079"/>
                </a:cubicBezTo>
                <a:cubicBezTo>
                  <a:pt x="5623640" y="338095"/>
                  <a:pt x="5624975" y="372783"/>
                  <a:pt x="5630311" y="410141"/>
                </a:cubicBezTo>
                <a:cubicBezTo>
                  <a:pt x="5632980" y="428820"/>
                  <a:pt x="5632980" y="452835"/>
                  <a:pt x="5631646" y="463508"/>
                </a:cubicBezTo>
                <a:cubicBezTo>
                  <a:pt x="5628977" y="478185"/>
                  <a:pt x="5632980" y="480853"/>
                  <a:pt x="5646322" y="478185"/>
                </a:cubicBezTo>
                <a:cubicBezTo>
                  <a:pt x="5659664" y="475516"/>
                  <a:pt x="5663666" y="478185"/>
                  <a:pt x="5663666" y="492861"/>
                </a:cubicBezTo>
                <a:cubicBezTo>
                  <a:pt x="5663666" y="506202"/>
                  <a:pt x="5667668" y="510205"/>
                  <a:pt x="5675674" y="504869"/>
                </a:cubicBezTo>
                <a:cubicBezTo>
                  <a:pt x="5682345" y="500865"/>
                  <a:pt x="5686347" y="491527"/>
                  <a:pt x="5683679" y="483521"/>
                </a:cubicBezTo>
                <a:cubicBezTo>
                  <a:pt x="5681010" y="472848"/>
                  <a:pt x="5693018" y="463508"/>
                  <a:pt x="5719702" y="452835"/>
                </a:cubicBezTo>
                <a:lnTo>
                  <a:pt x="5759728" y="436824"/>
                </a:lnTo>
                <a:lnTo>
                  <a:pt x="5739715" y="471514"/>
                </a:lnTo>
                <a:cubicBezTo>
                  <a:pt x="5725039" y="496863"/>
                  <a:pt x="5722371" y="511540"/>
                  <a:pt x="5729042" y="526215"/>
                </a:cubicBezTo>
                <a:cubicBezTo>
                  <a:pt x="5742384" y="552899"/>
                  <a:pt x="5755725" y="552899"/>
                  <a:pt x="5755725" y="524881"/>
                </a:cubicBezTo>
                <a:cubicBezTo>
                  <a:pt x="5755725" y="512873"/>
                  <a:pt x="5750388" y="503534"/>
                  <a:pt x="5745052" y="503534"/>
                </a:cubicBezTo>
                <a:cubicBezTo>
                  <a:pt x="5723705" y="504869"/>
                  <a:pt x="5755725" y="463508"/>
                  <a:pt x="5781075" y="456837"/>
                </a:cubicBezTo>
                <a:cubicBezTo>
                  <a:pt x="5795751" y="452835"/>
                  <a:pt x="5807758" y="446164"/>
                  <a:pt x="5810427" y="440827"/>
                </a:cubicBezTo>
                <a:cubicBezTo>
                  <a:pt x="5813095" y="435491"/>
                  <a:pt x="5811762" y="434156"/>
                  <a:pt x="5805091" y="439493"/>
                </a:cubicBezTo>
                <a:cubicBezTo>
                  <a:pt x="5789080" y="452835"/>
                  <a:pt x="5779741" y="440827"/>
                  <a:pt x="5794416" y="424817"/>
                </a:cubicBezTo>
                <a:cubicBezTo>
                  <a:pt x="5803756" y="414143"/>
                  <a:pt x="5811762" y="414143"/>
                  <a:pt x="5822435" y="424817"/>
                </a:cubicBezTo>
                <a:cubicBezTo>
                  <a:pt x="5834442" y="436824"/>
                  <a:pt x="5837111" y="435491"/>
                  <a:pt x="5842448" y="416812"/>
                </a:cubicBezTo>
                <a:cubicBezTo>
                  <a:pt x="5845116" y="403470"/>
                  <a:pt x="5847784" y="399467"/>
                  <a:pt x="5847784" y="407472"/>
                </a:cubicBezTo>
                <a:cubicBezTo>
                  <a:pt x="5846450" y="424817"/>
                  <a:pt x="5869132" y="436824"/>
                  <a:pt x="5877136" y="422149"/>
                </a:cubicBezTo>
                <a:cubicBezTo>
                  <a:pt x="5881139" y="415478"/>
                  <a:pt x="5881139" y="406138"/>
                  <a:pt x="5877136" y="403470"/>
                </a:cubicBezTo>
                <a:cubicBezTo>
                  <a:pt x="5873134" y="399467"/>
                  <a:pt x="5879805" y="394130"/>
                  <a:pt x="5890478" y="391462"/>
                </a:cubicBezTo>
                <a:cubicBezTo>
                  <a:pt x="5907823" y="386125"/>
                  <a:pt x="5909157" y="387459"/>
                  <a:pt x="5897149" y="398133"/>
                </a:cubicBezTo>
                <a:cubicBezTo>
                  <a:pt x="5886476" y="407472"/>
                  <a:pt x="5886476" y="411475"/>
                  <a:pt x="5899818" y="412809"/>
                </a:cubicBezTo>
                <a:cubicBezTo>
                  <a:pt x="5909157" y="414143"/>
                  <a:pt x="5917162" y="420814"/>
                  <a:pt x="5917162" y="427485"/>
                </a:cubicBezTo>
                <a:cubicBezTo>
                  <a:pt x="5918497" y="444830"/>
                  <a:pt x="5958522" y="431488"/>
                  <a:pt x="5961190" y="412809"/>
                </a:cubicBezTo>
                <a:cubicBezTo>
                  <a:pt x="5962525" y="404804"/>
                  <a:pt x="5967861" y="402136"/>
                  <a:pt x="5977201" y="408807"/>
                </a:cubicBezTo>
                <a:cubicBezTo>
                  <a:pt x="5986540" y="414143"/>
                  <a:pt x="5994545" y="412809"/>
                  <a:pt x="5998548" y="402136"/>
                </a:cubicBezTo>
                <a:cubicBezTo>
                  <a:pt x="6002551" y="392796"/>
                  <a:pt x="6011890" y="390128"/>
                  <a:pt x="6022563" y="395465"/>
                </a:cubicBezTo>
                <a:cubicBezTo>
                  <a:pt x="6031903" y="400801"/>
                  <a:pt x="6045245" y="398133"/>
                  <a:pt x="6053250" y="390128"/>
                </a:cubicBezTo>
                <a:cubicBezTo>
                  <a:pt x="6069260" y="372783"/>
                  <a:pt x="6078600" y="375452"/>
                  <a:pt x="6083936" y="399467"/>
                </a:cubicBezTo>
                <a:cubicBezTo>
                  <a:pt x="6087938" y="419480"/>
                  <a:pt x="6075931" y="424817"/>
                  <a:pt x="6059921" y="408807"/>
                </a:cubicBezTo>
                <a:cubicBezTo>
                  <a:pt x="6049247" y="398133"/>
                  <a:pt x="6049247" y="399467"/>
                  <a:pt x="6055918" y="414143"/>
                </a:cubicBezTo>
                <a:cubicBezTo>
                  <a:pt x="6062589" y="428820"/>
                  <a:pt x="6062589" y="428820"/>
                  <a:pt x="6050581" y="418146"/>
                </a:cubicBezTo>
                <a:cubicBezTo>
                  <a:pt x="6042576" y="410141"/>
                  <a:pt x="6035905" y="410141"/>
                  <a:pt x="6031903" y="418146"/>
                </a:cubicBezTo>
                <a:cubicBezTo>
                  <a:pt x="6023897" y="434156"/>
                  <a:pt x="6031903" y="438159"/>
                  <a:pt x="6059921" y="431488"/>
                </a:cubicBezTo>
                <a:cubicBezTo>
                  <a:pt x="6073262" y="428820"/>
                  <a:pt x="6079933" y="430153"/>
                  <a:pt x="6077265" y="435491"/>
                </a:cubicBezTo>
                <a:cubicBezTo>
                  <a:pt x="6074596" y="440827"/>
                  <a:pt x="6075931" y="447498"/>
                  <a:pt x="6081267" y="450166"/>
                </a:cubicBezTo>
                <a:cubicBezTo>
                  <a:pt x="6094609" y="456837"/>
                  <a:pt x="6109286" y="420814"/>
                  <a:pt x="6098612" y="408807"/>
                </a:cubicBezTo>
                <a:cubicBezTo>
                  <a:pt x="6090607" y="399467"/>
                  <a:pt x="6091941" y="395465"/>
                  <a:pt x="6107951" y="386125"/>
                </a:cubicBezTo>
                <a:cubicBezTo>
                  <a:pt x="6122628" y="378121"/>
                  <a:pt x="6126630" y="370115"/>
                  <a:pt x="6125296" y="352771"/>
                </a:cubicBezTo>
                <a:cubicBezTo>
                  <a:pt x="6123961" y="339429"/>
                  <a:pt x="6127964" y="331424"/>
                  <a:pt x="6131967" y="334092"/>
                </a:cubicBezTo>
                <a:cubicBezTo>
                  <a:pt x="6137303" y="336760"/>
                  <a:pt x="6138638" y="342097"/>
                  <a:pt x="6135970" y="346100"/>
                </a:cubicBezTo>
                <a:cubicBezTo>
                  <a:pt x="6131967" y="352771"/>
                  <a:pt x="6150645" y="362110"/>
                  <a:pt x="6169324" y="364779"/>
                </a:cubicBezTo>
                <a:cubicBezTo>
                  <a:pt x="6171993" y="364779"/>
                  <a:pt x="6175995" y="367446"/>
                  <a:pt x="6179998" y="370115"/>
                </a:cubicBezTo>
                <a:cubicBezTo>
                  <a:pt x="6184000" y="372783"/>
                  <a:pt x="6189337" y="368781"/>
                  <a:pt x="6193339" y="360775"/>
                </a:cubicBezTo>
                <a:cubicBezTo>
                  <a:pt x="6197342" y="354105"/>
                  <a:pt x="6204013" y="350102"/>
                  <a:pt x="6209350" y="352771"/>
                </a:cubicBezTo>
                <a:cubicBezTo>
                  <a:pt x="6214686" y="355439"/>
                  <a:pt x="6213352" y="362110"/>
                  <a:pt x="6208015" y="367446"/>
                </a:cubicBezTo>
                <a:cubicBezTo>
                  <a:pt x="6201344" y="374117"/>
                  <a:pt x="6201344" y="378121"/>
                  <a:pt x="6210684" y="379454"/>
                </a:cubicBezTo>
                <a:cubicBezTo>
                  <a:pt x="6218689" y="380788"/>
                  <a:pt x="6230697" y="374117"/>
                  <a:pt x="6237368" y="366113"/>
                </a:cubicBezTo>
                <a:cubicBezTo>
                  <a:pt x="6244039" y="358108"/>
                  <a:pt x="6257380" y="355439"/>
                  <a:pt x="6264051" y="359442"/>
                </a:cubicBezTo>
                <a:cubicBezTo>
                  <a:pt x="6270722" y="363444"/>
                  <a:pt x="6280062" y="362110"/>
                  <a:pt x="6281396" y="358108"/>
                </a:cubicBezTo>
                <a:cubicBezTo>
                  <a:pt x="6284064" y="352771"/>
                  <a:pt x="6290735" y="362110"/>
                  <a:pt x="6296072" y="376786"/>
                </a:cubicBezTo>
                <a:cubicBezTo>
                  <a:pt x="6301409" y="391462"/>
                  <a:pt x="6309414" y="400801"/>
                  <a:pt x="6313417" y="396799"/>
                </a:cubicBezTo>
                <a:cubicBezTo>
                  <a:pt x="6317419" y="392796"/>
                  <a:pt x="6322756" y="392796"/>
                  <a:pt x="6326758" y="398133"/>
                </a:cubicBezTo>
                <a:cubicBezTo>
                  <a:pt x="6329427" y="403470"/>
                  <a:pt x="6333429" y="403470"/>
                  <a:pt x="6336098" y="398133"/>
                </a:cubicBezTo>
                <a:cubicBezTo>
                  <a:pt x="6338766" y="392796"/>
                  <a:pt x="6337432" y="387459"/>
                  <a:pt x="6332096" y="384792"/>
                </a:cubicBezTo>
                <a:cubicBezTo>
                  <a:pt x="6326758" y="382123"/>
                  <a:pt x="6328092" y="378121"/>
                  <a:pt x="6333429" y="374117"/>
                </a:cubicBezTo>
                <a:cubicBezTo>
                  <a:pt x="6338766" y="371450"/>
                  <a:pt x="6354776" y="374117"/>
                  <a:pt x="6369453" y="382123"/>
                </a:cubicBezTo>
                <a:cubicBezTo>
                  <a:pt x="6386797" y="391462"/>
                  <a:pt x="6396136" y="391462"/>
                  <a:pt x="6397470" y="383457"/>
                </a:cubicBezTo>
                <a:cubicBezTo>
                  <a:pt x="6398805" y="376786"/>
                  <a:pt x="6406810" y="368781"/>
                  <a:pt x="6416149" y="366113"/>
                </a:cubicBezTo>
                <a:cubicBezTo>
                  <a:pt x="6430825" y="362110"/>
                  <a:pt x="6432160" y="364779"/>
                  <a:pt x="6424154" y="378121"/>
                </a:cubicBezTo>
                <a:cubicBezTo>
                  <a:pt x="6416149" y="392796"/>
                  <a:pt x="6418818" y="395465"/>
                  <a:pt x="6440165" y="398133"/>
                </a:cubicBezTo>
                <a:cubicBezTo>
                  <a:pt x="6453506" y="399467"/>
                  <a:pt x="6464180" y="404804"/>
                  <a:pt x="6462846" y="407472"/>
                </a:cubicBezTo>
                <a:cubicBezTo>
                  <a:pt x="6461511" y="411475"/>
                  <a:pt x="6469517" y="406138"/>
                  <a:pt x="6478856" y="398133"/>
                </a:cubicBezTo>
                <a:cubicBezTo>
                  <a:pt x="6489530" y="388794"/>
                  <a:pt x="6501537" y="386125"/>
                  <a:pt x="6509543" y="392796"/>
                </a:cubicBezTo>
                <a:cubicBezTo>
                  <a:pt x="6516214" y="398133"/>
                  <a:pt x="6538895" y="398133"/>
                  <a:pt x="6560242" y="392796"/>
                </a:cubicBezTo>
                <a:cubicBezTo>
                  <a:pt x="6580254" y="387459"/>
                  <a:pt x="6604270" y="386125"/>
                  <a:pt x="6612275" y="390128"/>
                </a:cubicBezTo>
                <a:cubicBezTo>
                  <a:pt x="6624283" y="396799"/>
                  <a:pt x="6622949" y="398133"/>
                  <a:pt x="6610941" y="399467"/>
                </a:cubicBezTo>
                <a:cubicBezTo>
                  <a:pt x="6588259" y="400801"/>
                  <a:pt x="6602936" y="422149"/>
                  <a:pt x="6632288" y="428820"/>
                </a:cubicBezTo>
                <a:cubicBezTo>
                  <a:pt x="6649632" y="432822"/>
                  <a:pt x="6654969" y="439493"/>
                  <a:pt x="6652301" y="454169"/>
                </a:cubicBezTo>
                <a:cubicBezTo>
                  <a:pt x="6649632" y="466177"/>
                  <a:pt x="6654969" y="474182"/>
                  <a:pt x="6662974" y="475516"/>
                </a:cubicBezTo>
                <a:cubicBezTo>
                  <a:pt x="6670979" y="476850"/>
                  <a:pt x="6682987" y="487523"/>
                  <a:pt x="6689658" y="500865"/>
                </a:cubicBezTo>
                <a:lnTo>
                  <a:pt x="6701665" y="524881"/>
                </a:lnTo>
                <a:lnTo>
                  <a:pt x="6680319" y="515542"/>
                </a:lnTo>
                <a:cubicBezTo>
                  <a:pt x="6662974" y="507536"/>
                  <a:pt x="6661640" y="507536"/>
                  <a:pt x="6672314" y="518210"/>
                </a:cubicBezTo>
                <a:cubicBezTo>
                  <a:pt x="6688323" y="532886"/>
                  <a:pt x="6693661" y="547562"/>
                  <a:pt x="6697663" y="591591"/>
                </a:cubicBezTo>
                <a:cubicBezTo>
                  <a:pt x="6700332" y="631617"/>
                  <a:pt x="6725681" y="650295"/>
                  <a:pt x="6725681" y="612938"/>
                </a:cubicBezTo>
                <a:cubicBezTo>
                  <a:pt x="6725681" y="599596"/>
                  <a:pt x="6723013" y="582251"/>
                  <a:pt x="6720344" y="575580"/>
                </a:cubicBezTo>
                <a:cubicBezTo>
                  <a:pt x="6715007" y="563572"/>
                  <a:pt x="6737689" y="580917"/>
                  <a:pt x="6757702" y="606267"/>
                </a:cubicBezTo>
                <a:cubicBezTo>
                  <a:pt x="6767041" y="616940"/>
                  <a:pt x="6769710" y="618275"/>
                  <a:pt x="6769710" y="608935"/>
                </a:cubicBezTo>
                <a:cubicBezTo>
                  <a:pt x="6768375" y="588922"/>
                  <a:pt x="6777714" y="595593"/>
                  <a:pt x="6785720" y="619609"/>
                </a:cubicBezTo>
                <a:cubicBezTo>
                  <a:pt x="6789722" y="631617"/>
                  <a:pt x="6785720" y="646292"/>
                  <a:pt x="6777714" y="654297"/>
                </a:cubicBezTo>
                <a:cubicBezTo>
                  <a:pt x="6769710" y="662303"/>
                  <a:pt x="6764372" y="676979"/>
                  <a:pt x="6767041" y="686318"/>
                </a:cubicBezTo>
                <a:cubicBezTo>
                  <a:pt x="6769710" y="700994"/>
                  <a:pt x="6768375" y="702328"/>
                  <a:pt x="6756368" y="696991"/>
                </a:cubicBezTo>
                <a:cubicBezTo>
                  <a:pt x="6748362" y="692989"/>
                  <a:pt x="6743026" y="679647"/>
                  <a:pt x="6745694" y="667639"/>
                </a:cubicBezTo>
                <a:cubicBezTo>
                  <a:pt x="6748362" y="651629"/>
                  <a:pt x="6745694" y="647626"/>
                  <a:pt x="6736355" y="652963"/>
                </a:cubicBezTo>
                <a:cubicBezTo>
                  <a:pt x="6728349" y="656966"/>
                  <a:pt x="6725681" y="674310"/>
                  <a:pt x="6729684" y="695658"/>
                </a:cubicBezTo>
                <a:cubicBezTo>
                  <a:pt x="6733686" y="718339"/>
                  <a:pt x="6729684" y="738352"/>
                  <a:pt x="6720344" y="750359"/>
                </a:cubicBezTo>
                <a:cubicBezTo>
                  <a:pt x="6707002" y="767703"/>
                  <a:pt x="6708336" y="770372"/>
                  <a:pt x="6732352" y="777043"/>
                </a:cubicBezTo>
                <a:cubicBezTo>
                  <a:pt x="6751031" y="782380"/>
                  <a:pt x="6761704" y="791719"/>
                  <a:pt x="6765707" y="805061"/>
                </a:cubicBezTo>
                <a:cubicBezTo>
                  <a:pt x="6768375" y="815735"/>
                  <a:pt x="6777714" y="826408"/>
                  <a:pt x="6784385" y="826408"/>
                </a:cubicBezTo>
                <a:cubicBezTo>
                  <a:pt x="6792391" y="826408"/>
                  <a:pt x="6787054" y="829076"/>
                  <a:pt x="6772378" y="831745"/>
                </a:cubicBezTo>
                <a:lnTo>
                  <a:pt x="6747028" y="837081"/>
                </a:lnTo>
                <a:lnTo>
                  <a:pt x="6767041" y="839750"/>
                </a:lnTo>
                <a:cubicBezTo>
                  <a:pt x="6800396" y="845087"/>
                  <a:pt x="6805733" y="849089"/>
                  <a:pt x="6799062" y="861097"/>
                </a:cubicBezTo>
                <a:cubicBezTo>
                  <a:pt x="6795059" y="869102"/>
                  <a:pt x="6783051" y="869102"/>
                  <a:pt x="6769710" y="862431"/>
                </a:cubicBezTo>
                <a:cubicBezTo>
                  <a:pt x="6751031" y="853092"/>
                  <a:pt x="6747028" y="853092"/>
                  <a:pt x="6749697" y="866434"/>
                </a:cubicBezTo>
                <a:cubicBezTo>
                  <a:pt x="6752365" y="878442"/>
                  <a:pt x="6749697" y="883778"/>
                  <a:pt x="6737689" y="883778"/>
                </a:cubicBezTo>
                <a:cubicBezTo>
                  <a:pt x="6728349" y="885113"/>
                  <a:pt x="6725681" y="886446"/>
                  <a:pt x="6729684" y="889115"/>
                </a:cubicBezTo>
                <a:cubicBezTo>
                  <a:pt x="6733686" y="891784"/>
                  <a:pt x="6727015" y="897120"/>
                  <a:pt x="6712340" y="902457"/>
                </a:cubicBezTo>
                <a:cubicBezTo>
                  <a:pt x="6698998" y="907793"/>
                  <a:pt x="6690992" y="913130"/>
                  <a:pt x="6694994" y="915799"/>
                </a:cubicBezTo>
                <a:cubicBezTo>
                  <a:pt x="6698998" y="918467"/>
                  <a:pt x="6694994" y="919801"/>
                  <a:pt x="6685656" y="921135"/>
                </a:cubicBezTo>
                <a:cubicBezTo>
                  <a:pt x="6670979" y="922470"/>
                  <a:pt x="6670979" y="923804"/>
                  <a:pt x="6684321" y="930475"/>
                </a:cubicBezTo>
                <a:cubicBezTo>
                  <a:pt x="6693661" y="935812"/>
                  <a:pt x="6696329" y="941148"/>
                  <a:pt x="6690992" y="942483"/>
                </a:cubicBezTo>
                <a:cubicBezTo>
                  <a:pt x="6685656" y="943816"/>
                  <a:pt x="6677650" y="943816"/>
                  <a:pt x="6673648" y="941148"/>
                </a:cubicBezTo>
                <a:cubicBezTo>
                  <a:pt x="6669645" y="938480"/>
                  <a:pt x="6664308" y="939814"/>
                  <a:pt x="6661640" y="943816"/>
                </a:cubicBezTo>
                <a:cubicBezTo>
                  <a:pt x="6660306" y="947819"/>
                  <a:pt x="6654969" y="955824"/>
                  <a:pt x="6650966" y="962495"/>
                </a:cubicBezTo>
                <a:cubicBezTo>
                  <a:pt x="6646964" y="969166"/>
                  <a:pt x="6649632" y="977171"/>
                  <a:pt x="6656303" y="981174"/>
                </a:cubicBezTo>
                <a:cubicBezTo>
                  <a:pt x="6672314" y="989179"/>
                  <a:pt x="6689658" y="1065228"/>
                  <a:pt x="6676316" y="1066562"/>
                </a:cubicBezTo>
                <a:cubicBezTo>
                  <a:pt x="6664308" y="1067896"/>
                  <a:pt x="6645630" y="1102585"/>
                  <a:pt x="6649632" y="1115927"/>
                </a:cubicBezTo>
                <a:cubicBezTo>
                  <a:pt x="6650966" y="1121263"/>
                  <a:pt x="6660306" y="1122598"/>
                  <a:pt x="6669645" y="1121263"/>
                </a:cubicBezTo>
                <a:cubicBezTo>
                  <a:pt x="6684321" y="1118596"/>
                  <a:pt x="6682987" y="1123932"/>
                  <a:pt x="6665643" y="1155953"/>
                </a:cubicBezTo>
                <a:cubicBezTo>
                  <a:pt x="6645630" y="1193310"/>
                  <a:pt x="6630954" y="1201315"/>
                  <a:pt x="6634956" y="1174631"/>
                </a:cubicBezTo>
                <a:cubicBezTo>
                  <a:pt x="6636291" y="1167960"/>
                  <a:pt x="6629620" y="1171963"/>
                  <a:pt x="6620280" y="1182637"/>
                </a:cubicBezTo>
                <a:cubicBezTo>
                  <a:pt x="6610941" y="1194644"/>
                  <a:pt x="6606938" y="1202650"/>
                  <a:pt x="6612275" y="1202650"/>
                </a:cubicBezTo>
                <a:cubicBezTo>
                  <a:pt x="6617612" y="1202650"/>
                  <a:pt x="6620280" y="1209320"/>
                  <a:pt x="6618946" y="1218660"/>
                </a:cubicBezTo>
                <a:cubicBezTo>
                  <a:pt x="6617612" y="1227999"/>
                  <a:pt x="6621614" y="1233336"/>
                  <a:pt x="6628285" y="1233336"/>
                </a:cubicBezTo>
                <a:cubicBezTo>
                  <a:pt x="6634956" y="1233336"/>
                  <a:pt x="6633622" y="1242675"/>
                  <a:pt x="6626951" y="1256017"/>
                </a:cubicBezTo>
                <a:cubicBezTo>
                  <a:pt x="6617612" y="1274695"/>
                  <a:pt x="6613609" y="1276030"/>
                  <a:pt x="6608272" y="1264022"/>
                </a:cubicBezTo>
                <a:cubicBezTo>
                  <a:pt x="6604270" y="1254682"/>
                  <a:pt x="6598933" y="1249346"/>
                  <a:pt x="6593596" y="1250680"/>
                </a:cubicBezTo>
                <a:cubicBezTo>
                  <a:pt x="6577586" y="1256017"/>
                  <a:pt x="6564244" y="1292040"/>
                  <a:pt x="6570915" y="1310719"/>
                </a:cubicBezTo>
                <a:cubicBezTo>
                  <a:pt x="6580254" y="1341405"/>
                  <a:pt x="6568246" y="1353413"/>
                  <a:pt x="6554905" y="1326729"/>
                </a:cubicBezTo>
                <a:cubicBezTo>
                  <a:pt x="6544231" y="1305382"/>
                  <a:pt x="6541563" y="1304048"/>
                  <a:pt x="6524218" y="1312053"/>
                </a:cubicBezTo>
                <a:cubicBezTo>
                  <a:pt x="6506874" y="1320058"/>
                  <a:pt x="6505540" y="1318724"/>
                  <a:pt x="6509543" y="1298711"/>
                </a:cubicBezTo>
                <a:cubicBezTo>
                  <a:pt x="6513545" y="1277364"/>
                  <a:pt x="6513545" y="1276030"/>
                  <a:pt x="6489530" y="1282701"/>
                </a:cubicBezTo>
                <a:cubicBezTo>
                  <a:pt x="6465514" y="1289372"/>
                  <a:pt x="6465514" y="1288037"/>
                  <a:pt x="6484193" y="1268024"/>
                </a:cubicBezTo>
                <a:cubicBezTo>
                  <a:pt x="6497535" y="1253349"/>
                  <a:pt x="6500203" y="1246678"/>
                  <a:pt x="6490864" y="1248011"/>
                </a:cubicBezTo>
                <a:cubicBezTo>
                  <a:pt x="6484193" y="1248011"/>
                  <a:pt x="6470851" y="1264022"/>
                  <a:pt x="6461511" y="1282701"/>
                </a:cubicBezTo>
                <a:cubicBezTo>
                  <a:pt x="6452173" y="1301379"/>
                  <a:pt x="6448169" y="1316056"/>
                  <a:pt x="6452173" y="1316056"/>
                </a:cubicBezTo>
                <a:cubicBezTo>
                  <a:pt x="6456175" y="1316056"/>
                  <a:pt x="6458844" y="1326729"/>
                  <a:pt x="6457509" y="1341405"/>
                </a:cubicBezTo>
                <a:cubicBezTo>
                  <a:pt x="6456175" y="1356081"/>
                  <a:pt x="6460177" y="1369423"/>
                  <a:pt x="6465514" y="1372092"/>
                </a:cubicBezTo>
                <a:cubicBezTo>
                  <a:pt x="6470851" y="1374759"/>
                  <a:pt x="6469517" y="1382765"/>
                  <a:pt x="6464180" y="1390770"/>
                </a:cubicBezTo>
                <a:cubicBezTo>
                  <a:pt x="6458844" y="1398776"/>
                  <a:pt x="6454840" y="1410783"/>
                  <a:pt x="6454840" y="1418788"/>
                </a:cubicBezTo>
                <a:cubicBezTo>
                  <a:pt x="6454840" y="1428127"/>
                  <a:pt x="6450838" y="1429462"/>
                  <a:pt x="6441498" y="1425459"/>
                </a:cubicBezTo>
                <a:cubicBezTo>
                  <a:pt x="6433494" y="1421456"/>
                  <a:pt x="6418818" y="1421456"/>
                  <a:pt x="6408144" y="1426793"/>
                </a:cubicBezTo>
                <a:cubicBezTo>
                  <a:pt x="6392134" y="1434798"/>
                  <a:pt x="6390799" y="1432130"/>
                  <a:pt x="6396136" y="1401443"/>
                </a:cubicBezTo>
                <a:cubicBezTo>
                  <a:pt x="6404141" y="1365421"/>
                  <a:pt x="6404141" y="1364086"/>
                  <a:pt x="6368118" y="1421456"/>
                </a:cubicBezTo>
                <a:cubicBezTo>
                  <a:pt x="6364116" y="1426793"/>
                  <a:pt x="6368118" y="1436133"/>
                  <a:pt x="6377457" y="1441469"/>
                </a:cubicBezTo>
                <a:cubicBezTo>
                  <a:pt x="6386797" y="1446806"/>
                  <a:pt x="6398805" y="1454811"/>
                  <a:pt x="6405476" y="1458814"/>
                </a:cubicBezTo>
                <a:cubicBezTo>
                  <a:pt x="6413481" y="1464150"/>
                  <a:pt x="6413481" y="1466819"/>
                  <a:pt x="6401473" y="1472156"/>
                </a:cubicBezTo>
                <a:cubicBezTo>
                  <a:pt x="6392134" y="1476158"/>
                  <a:pt x="6386797" y="1485498"/>
                  <a:pt x="6386797" y="1494837"/>
                </a:cubicBezTo>
                <a:cubicBezTo>
                  <a:pt x="6388131" y="1505511"/>
                  <a:pt x="6382795" y="1512182"/>
                  <a:pt x="6374789" y="1512182"/>
                </a:cubicBezTo>
                <a:cubicBezTo>
                  <a:pt x="6364116" y="1513515"/>
                  <a:pt x="6362782" y="1517518"/>
                  <a:pt x="6369453" y="1528191"/>
                </a:cubicBezTo>
                <a:cubicBezTo>
                  <a:pt x="6380126" y="1546870"/>
                  <a:pt x="6390799" y="1553541"/>
                  <a:pt x="6390799" y="1538865"/>
                </a:cubicBezTo>
                <a:cubicBezTo>
                  <a:pt x="6390799" y="1533528"/>
                  <a:pt x="6393468" y="1529526"/>
                  <a:pt x="6398805" y="1532194"/>
                </a:cubicBezTo>
                <a:cubicBezTo>
                  <a:pt x="6404141" y="1534862"/>
                  <a:pt x="6402807" y="1544202"/>
                  <a:pt x="6396136" y="1554875"/>
                </a:cubicBezTo>
                <a:cubicBezTo>
                  <a:pt x="6388131" y="1566883"/>
                  <a:pt x="6389466" y="1576223"/>
                  <a:pt x="6398805" y="1584227"/>
                </a:cubicBezTo>
                <a:cubicBezTo>
                  <a:pt x="6410812" y="1593567"/>
                  <a:pt x="6413481" y="1592233"/>
                  <a:pt x="6417483" y="1576223"/>
                </a:cubicBezTo>
                <a:cubicBezTo>
                  <a:pt x="6420152" y="1565549"/>
                  <a:pt x="6424154" y="1560212"/>
                  <a:pt x="6426823" y="1564215"/>
                </a:cubicBezTo>
                <a:cubicBezTo>
                  <a:pt x="6429491" y="1569552"/>
                  <a:pt x="6441498" y="1573554"/>
                  <a:pt x="6453506" y="1572220"/>
                </a:cubicBezTo>
                <a:cubicBezTo>
                  <a:pt x="6473519" y="1572220"/>
                  <a:pt x="6474853" y="1573554"/>
                  <a:pt x="6460177" y="1598904"/>
                </a:cubicBezTo>
                <a:cubicBezTo>
                  <a:pt x="6449504" y="1618917"/>
                  <a:pt x="6446836" y="1620251"/>
                  <a:pt x="6450838" y="1605575"/>
                </a:cubicBezTo>
                <a:cubicBezTo>
                  <a:pt x="6461511" y="1572220"/>
                  <a:pt x="6444167" y="1573554"/>
                  <a:pt x="6422820" y="1606909"/>
                </a:cubicBezTo>
                <a:cubicBezTo>
                  <a:pt x="6409478" y="1628255"/>
                  <a:pt x="6400139" y="1634926"/>
                  <a:pt x="6392134" y="1628255"/>
                </a:cubicBezTo>
                <a:cubicBezTo>
                  <a:pt x="6384128" y="1621584"/>
                  <a:pt x="6381460" y="1625588"/>
                  <a:pt x="6384128" y="1648268"/>
                </a:cubicBezTo>
                <a:cubicBezTo>
                  <a:pt x="6386797" y="1672284"/>
                  <a:pt x="6381460" y="1684292"/>
                  <a:pt x="6358779" y="1710975"/>
                </a:cubicBezTo>
                <a:cubicBezTo>
                  <a:pt x="6344103" y="1728320"/>
                  <a:pt x="6321421" y="1756338"/>
                  <a:pt x="6310748" y="1771014"/>
                </a:cubicBezTo>
                <a:cubicBezTo>
                  <a:pt x="6242705" y="1865742"/>
                  <a:pt x="6177329" y="1941790"/>
                  <a:pt x="6034571" y="2092554"/>
                </a:cubicBezTo>
                <a:cubicBezTo>
                  <a:pt x="5898484" y="2236646"/>
                  <a:pt x="5857124" y="2288679"/>
                  <a:pt x="5875803" y="2287345"/>
                </a:cubicBezTo>
                <a:cubicBezTo>
                  <a:pt x="5882473" y="2287345"/>
                  <a:pt x="5891813" y="2280674"/>
                  <a:pt x="5895815" y="2274004"/>
                </a:cubicBezTo>
                <a:cubicBezTo>
                  <a:pt x="5902486" y="2261995"/>
                  <a:pt x="5938510" y="2233978"/>
                  <a:pt x="5999882" y="2193952"/>
                </a:cubicBezTo>
                <a:cubicBezTo>
                  <a:pt x="6011890" y="2185947"/>
                  <a:pt x="6079933" y="2137916"/>
                  <a:pt x="6149311" y="2087217"/>
                </a:cubicBezTo>
                <a:cubicBezTo>
                  <a:pt x="6218689" y="2036518"/>
                  <a:pt x="6278728" y="1996492"/>
                  <a:pt x="6284064" y="1996492"/>
                </a:cubicBezTo>
                <a:cubicBezTo>
                  <a:pt x="6289401" y="1996492"/>
                  <a:pt x="6296072" y="1992490"/>
                  <a:pt x="6300075" y="1984484"/>
                </a:cubicBezTo>
                <a:cubicBezTo>
                  <a:pt x="6306746" y="1972477"/>
                  <a:pt x="6413481" y="1889757"/>
                  <a:pt x="6428157" y="1885755"/>
                </a:cubicBezTo>
                <a:cubicBezTo>
                  <a:pt x="6432160" y="1884420"/>
                  <a:pt x="6444167" y="1876415"/>
                  <a:pt x="6456175" y="1867076"/>
                </a:cubicBezTo>
                <a:cubicBezTo>
                  <a:pt x="6510876" y="1823048"/>
                  <a:pt x="6560242" y="1791027"/>
                  <a:pt x="6565579" y="1795029"/>
                </a:cubicBezTo>
                <a:cubicBezTo>
                  <a:pt x="6569581" y="1797698"/>
                  <a:pt x="6577586" y="1789693"/>
                  <a:pt x="6584257" y="1777685"/>
                </a:cubicBezTo>
                <a:cubicBezTo>
                  <a:pt x="6590928" y="1765678"/>
                  <a:pt x="6600267" y="1756338"/>
                  <a:pt x="6606938" y="1756338"/>
                </a:cubicBezTo>
                <a:cubicBezTo>
                  <a:pt x="6613609" y="1756338"/>
                  <a:pt x="6642962" y="1737659"/>
                  <a:pt x="6672314" y="1716312"/>
                </a:cubicBezTo>
                <a:cubicBezTo>
                  <a:pt x="6701665" y="1694965"/>
                  <a:pt x="6732352" y="1673618"/>
                  <a:pt x="6740357" y="1668281"/>
                </a:cubicBezTo>
                <a:cubicBezTo>
                  <a:pt x="6748362" y="1662945"/>
                  <a:pt x="6760370" y="1654939"/>
                  <a:pt x="6767041" y="1649603"/>
                </a:cubicBezTo>
                <a:cubicBezTo>
                  <a:pt x="6773712" y="1644266"/>
                  <a:pt x="6784385" y="1636261"/>
                  <a:pt x="6792391" y="1630924"/>
                </a:cubicBezTo>
                <a:cubicBezTo>
                  <a:pt x="6809735" y="1620251"/>
                  <a:pt x="6889787" y="1558878"/>
                  <a:pt x="6893789" y="1553541"/>
                </a:cubicBezTo>
                <a:cubicBezTo>
                  <a:pt x="6895123" y="1550873"/>
                  <a:pt x="6915136" y="1536197"/>
                  <a:pt x="6936483" y="1520186"/>
                </a:cubicBezTo>
                <a:cubicBezTo>
                  <a:pt x="6957830" y="1504176"/>
                  <a:pt x="6977843" y="1488166"/>
                  <a:pt x="6979177" y="1485498"/>
                </a:cubicBezTo>
                <a:cubicBezTo>
                  <a:pt x="6980511" y="1482829"/>
                  <a:pt x="7001858" y="1470821"/>
                  <a:pt x="7027208" y="1457479"/>
                </a:cubicBezTo>
                <a:cubicBezTo>
                  <a:pt x="7052558" y="1444137"/>
                  <a:pt x="7073905" y="1430796"/>
                  <a:pt x="7076573" y="1426793"/>
                </a:cubicBezTo>
                <a:cubicBezTo>
                  <a:pt x="7087246" y="1405446"/>
                  <a:pt x="7248683" y="1302714"/>
                  <a:pt x="7291377" y="1289372"/>
                </a:cubicBezTo>
                <a:cubicBezTo>
                  <a:pt x="7320730" y="1280032"/>
                  <a:pt x="7346080" y="1269359"/>
                  <a:pt x="7347413" y="1265357"/>
                </a:cubicBezTo>
                <a:cubicBezTo>
                  <a:pt x="7348747" y="1261353"/>
                  <a:pt x="7380768" y="1244009"/>
                  <a:pt x="7416791" y="1226665"/>
                </a:cubicBezTo>
                <a:cubicBezTo>
                  <a:pt x="7487503" y="1193310"/>
                  <a:pt x="7560884" y="1177300"/>
                  <a:pt x="7586234" y="1189308"/>
                </a:cubicBezTo>
                <a:cubicBezTo>
                  <a:pt x="7594239" y="1193310"/>
                  <a:pt x="7616920" y="1193310"/>
                  <a:pt x="7635598" y="1187973"/>
                </a:cubicBezTo>
                <a:cubicBezTo>
                  <a:pt x="7708978" y="1169295"/>
                  <a:pt x="7747670" y="1165292"/>
                  <a:pt x="7759678" y="1171963"/>
                </a:cubicBezTo>
                <a:cubicBezTo>
                  <a:pt x="7766349" y="1175966"/>
                  <a:pt x="7797035" y="1185305"/>
                  <a:pt x="7829056" y="1191976"/>
                </a:cubicBezTo>
                <a:cubicBezTo>
                  <a:pt x="7898434" y="1209320"/>
                  <a:pt x="7931788" y="1226665"/>
                  <a:pt x="7954470" y="1258686"/>
                </a:cubicBezTo>
                <a:cubicBezTo>
                  <a:pt x="8035855" y="1377428"/>
                  <a:pt x="8041192" y="1386767"/>
                  <a:pt x="8021179" y="1388101"/>
                </a:cubicBezTo>
                <a:cubicBezTo>
                  <a:pt x="8010505" y="1389436"/>
                  <a:pt x="8011841" y="1392105"/>
                  <a:pt x="8023847" y="1398776"/>
                </a:cubicBezTo>
                <a:cubicBezTo>
                  <a:pt x="8037189" y="1406780"/>
                  <a:pt x="8041192" y="1421456"/>
                  <a:pt x="8035855" y="1465485"/>
                </a:cubicBezTo>
                <a:cubicBezTo>
                  <a:pt x="8034521" y="1489500"/>
                  <a:pt x="8034521" y="1521520"/>
                  <a:pt x="8038524" y="1530860"/>
                </a:cubicBezTo>
                <a:lnTo>
                  <a:pt x="8038524" y="1530860"/>
                </a:lnTo>
                <a:close/>
                <a:moveTo>
                  <a:pt x="194823" y="4287296"/>
                </a:moveTo>
                <a:cubicBezTo>
                  <a:pt x="185484" y="4264614"/>
                  <a:pt x="158800" y="4269951"/>
                  <a:pt x="154797" y="4295301"/>
                </a:cubicBezTo>
                <a:cubicBezTo>
                  <a:pt x="152129" y="4308642"/>
                  <a:pt x="141455" y="4316647"/>
                  <a:pt x="120108" y="4320650"/>
                </a:cubicBezTo>
                <a:cubicBezTo>
                  <a:pt x="102764" y="4323318"/>
                  <a:pt x="92091" y="4329989"/>
                  <a:pt x="94759" y="4335326"/>
                </a:cubicBezTo>
                <a:cubicBezTo>
                  <a:pt x="97427" y="4340663"/>
                  <a:pt x="110769" y="4337995"/>
                  <a:pt x="125445" y="4329989"/>
                </a:cubicBezTo>
                <a:cubicBezTo>
                  <a:pt x="140121" y="4321984"/>
                  <a:pt x="153463" y="4320650"/>
                  <a:pt x="157466" y="4327321"/>
                </a:cubicBezTo>
                <a:cubicBezTo>
                  <a:pt x="161468" y="4333992"/>
                  <a:pt x="164137" y="4333992"/>
                  <a:pt x="162802" y="4324653"/>
                </a:cubicBezTo>
                <a:cubicBezTo>
                  <a:pt x="162802" y="4316647"/>
                  <a:pt x="168139" y="4313980"/>
                  <a:pt x="174810" y="4317982"/>
                </a:cubicBezTo>
                <a:cubicBezTo>
                  <a:pt x="190821" y="4325987"/>
                  <a:pt x="202828" y="4307309"/>
                  <a:pt x="194823" y="4287296"/>
                </a:cubicBezTo>
                <a:lnTo>
                  <a:pt x="194823" y="4287296"/>
                </a:lnTo>
                <a:close/>
                <a:moveTo>
                  <a:pt x="205497" y="4356673"/>
                </a:moveTo>
                <a:cubicBezTo>
                  <a:pt x="200160" y="4354005"/>
                  <a:pt x="192155" y="4354005"/>
                  <a:pt x="186818" y="4358008"/>
                </a:cubicBezTo>
                <a:cubicBezTo>
                  <a:pt x="181481" y="4360676"/>
                  <a:pt x="180147" y="4366012"/>
                  <a:pt x="185484" y="4368681"/>
                </a:cubicBezTo>
                <a:cubicBezTo>
                  <a:pt x="190821" y="4371350"/>
                  <a:pt x="198826" y="4371350"/>
                  <a:pt x="204162" y="4367347"/>
                </a:cubicBezTo>
                <a:cubicBezTo>
                  <a:pt x="210833" y="4363344"/>
                  <a:pt x="210833" y="4359341"/>
                  <a:pt x="205497" y="4356673"/>
                </a:cubicBezTo>
                <a:lnTo>
                  <a:pt x="205497" y="4356673"/>
                </a:lnTo>
                <a:close/>
                <a:moveTo>
                  <a:pt x="233514" y="4288630"/>
                </a:moveTo>
                <a:cubicBezTo>
                  <a:pt x="226843" y="4284627"/>
                  <a:pt x="221507" y="4283293"/>
                  <a:pt x="221507" y="4283293"/>
                </a:cubicBezTo>
                <a:cubicBezTo>
                  <a:pt x="221507" y="4283293"/>
                  <a:pt x="220172" y="4293967"/>
                  <a:pt x="218839" y="4304640"/>
                </a:cubicBezTo>
                <a:cubicBezTo>
                  <a:pt x="216170" y="4324653"/>
                  <a:pt x="217504" y="4324653"/>
                  <a:pt x="230846" y="4309976"/>
                </a:cubicBezTo>
                <a:cubicBezTo>
                  <a:pt x="240185" y="4299303"/>
                  <a:pt x="241520" y="4292632"/>
                  <a:pt x="233514" y="4288630"/>
                </a:cubicBezTo>
                <a:lnTo>
                  <a:pt x="233514" y="4288630"/>
                </a:lnTo>
                <a:close/>
                <a:moveTo>
                  <a:pt x="354926" y="4778277"/>
                </a:moveTo>
                <a:cubicBezTo>
                  <a:pt x="357594" y="4794288"/>
                  <a:pt x="361597" y="4798290"/>
                  <a:pt x="369602" y="4794288"/>
                </a:cubicBezTo>
                <a:cubicBezTo>
                  <a:pt x="376273" y="4790285"/>
                  <a:pt x="377607" y="4786282"/>
                  <a:pt x="370936" y="4782280"/>
                </a:cubicBezTo>
                <a:cubicBezTo>
                  <a:pt x="365599" y="4779611"/>
                  <a:pt x="364265" y="4771606"/>
                  <a:pt x="368268" y="4764935"/>
                </a:cubicBezTo>
                <a:cubicBezTo>
                  <a:pt x="372270" y="4758264"/>
                  <a:pt x="369602" y="4747591"/>
                  <a:pt x="362931" y="4739585"/>
                </a:cubicBezTo>
                <a:cubicBezTo>
                  <a:pt x="356260" y="4731581"/>
                  <a:pt x="345587" y="4728912"/>
                  <a:pt x="338916" y="4730246"/>
                </a:cubicBezTo>
                <a:cubicBezTo>
                  <a:pt x="325574" y="4734249"/>
                  <a:pt x="326908" y="4736917"/>
                  <a:pt x="344252" y="4748925"/>
                </a:cubicBezTo>
                <a:cubicBezTo>
                  <a:pt x="348255" y="4754262"/>
                  <a:pt x="353591" y="4766269"/>
                  <a:pt x="354926" y="4778277"/>
                </a:cubicBezTo>
                <a:lnTo>
                  <a:pt x="354926" y="4778277"/>
                </a:lnTo>
                <a:close/>
                <a:moveTo>
                  <a:pt x="312232" y="4859663"/>
                </a:moveTo>
                <a:cubicBezTo>
                  <a:pt x="316234" y="4870336"/>
                  <a:pt x="322905" y="4874339"/>
                  <a:pt x="329576" y="4870336"/>
                </a:cubicBezTo>
                <a:cubicBezTo>
                  <a:pt x="334913" y="4866333"/>
                  <a:pt x="342918" y="4869002"/>
                  <a:pt x="346920" y="4875673"/>
                </a:cubicBezTo>
                <a:cubicBezTo>
                  <a:pt x="350923" y="4882344"/>
                  <a:pt x="350923" y="4875673"/>
                  <a:pt x="346920" y="4859663"/>
                </a:cubicBezTo>
                <a:cubicBezTo>
                  <a:pt x="341584" y="4838316"/>
                  <a:pt x="337581" y="4832979"/>
                  <a:pt x="324239" y="4835647"/>
                </a:cubicBezTo>
                <a:cubicBezTo>
                  <a:pt x="304227" y="4839650"/>
                  <a:pt x="304227" y="4839650"/>
                  <a:pt x="312232" y="4859663"/>
                </a:cubicBezTo>
                <a:lnTo>
                  <a:pt x="312232" y="4859663"/>
                </a:lnTo>
                <a:close/>
                <a:moveTo>
                  <a:pt x="337581" y="4664871"/>
                </a:moveTo>
                <a:cubicBezTo>
                  <a:pt x="334913" y="4655532"/>
                  <a:pt x="329576" y="4650195"/>
                  <a:pt x="325574" y="4651529"/>
                </a:cubicBezTo>
                <a:cubicBezTo>
                  <a:pt x="321571" y="4652863"/>
                  <a:pt x="324239" y="4660869"/>
                  <a:pt x="330910" y="4667540"/>
                </a:cubicBezTo>
                <a:cubicBezTo>
                  <a:pt x="340250" y="4678213"/>
                  <a:pt x="341584" y="4678213"/>
                  <a:pt x="337581" y="4664871"/>
                </a:cubicBezTo>
                <a:lnTo>
                  <a:pt x="337581" y="4664871"/>
                </a:lnTo>
                <a:close/>
                <a:moveTo>
                  <a:pt x="353591" y="4088501"/>
                </a:moveTo>
                <a:cubicBezTo>
                  <a:pt x="352258" y="4084499"/>
                  <a:pt x="348255" y="4088501"/>
                  <a:pt x="342918" y="4096506"/>
                </a:cubicBezTo>
                <a:cubicBezTo>
                  <a:pt x="337581" y="4105845"/>
                  <a:pt x="338916" y="4109848"/>
                  <a:pt x="345587" y="4104512"/>
                </a:cubicBezTo>
                <a:cubicBezTo>
                  <a:pt x="350923" y="4100509"/>
                  <a:pt x="354926" y="4092503"/>
                  <a:pt x="353591" y="4088501"/>
                </a:cubicBezTo>
                <a:lnTo>
                  <a:pt x="353591" y="4088501"/>
                </a:lnTo>
                <a:close/>
                <a:moveTo>
                  <a:pt x="374939" y="4620843"/>
                </a:moveTo>
                <a:cubicBezTo>
                  <a:pt x="368268" y="4616840"/>
                  <a:pt x="358928" y="4619508"/>
                  <a:pt x="354926" y="4627514"/>
                </a:cubicBezTo>
                <a:cubicBezTo>
                  <a:pt x="350923" y="4634185"/>
                  <a:pt x="350923" y="4642190"/>
                  <a:pt x="356260" y="4644858"/>
                </a:cubicBezTo>
                <a:cubicBezTo>
                  <a:pt x="360262" y="4647527"/>
                  <a:pt x="369602" y="4644858"/>
                  <a:pt x="376273" y="4638187"/>
                </a:cubicBezTo>
                <a:cubicBezTo>
                  <a:pt x="382944" y="4631516"/>
                  <a:pt x="382944" y="4624846"/>
                  <a:pt x="374939" y="4620843"/>
                </a:cubicBezTo>
                <a:lnTo>
                  <a:pt x="374939" y="4620843"/>
                </a:lnTo>
                <a:close/>
                <a:moveTo>
                  <a:pt x="445651" y="4386025"/>
                </a:moveTo>
                <a:cubicBezTo>
                  <a:pt x="434977" y="4388694"/>
                  <a:pt x="426972" y="4391362"/>
                  <a:pt x="425638" y="4392696"/>
                </a:cubicBezTo>
                <a:cubicBezTo>
                  <a:pt x="424304" y="4394031"/>
                  <a:pt x="429640" y="4399367"/>
                  <a:pt x="436311" y="4402036"/>
                </a:cubicBezTo>
                <a:cubicBezTo>
                  <a:pt x="442982" y="4406038"/>
                  <a:pt x="452322" y="4402036"/>
                  <a:pt x="456324" y="4395365"/>
                </a:cubicBezTo>
                <a:cubicBezTo>
                  <a:pt x="461661" y="4384691"/>
                  <a:pt x="460327" y="4382023"/>
                  <a:pt x="445651" y="4386025"/>
                </a:cubicBezTo>
                <a:lnTo>
                  <a:pt x="445651" y="4386025"/>
                </a:lnTo>
                <a:close/>
                <a:moveTo>
                  <a:pt x="535041" y="3794979"/>
                </a:moveTo>
                <a:cubicBezTo>
                  <a:pt x="532373" y="3790977"/>
                  <a:pt x="523034" y="3789642"/>
                  <a:pt x="513694" y="3793646"/>
                </a:cubicBezTo>
                <a:cubicBezTo>
                  <a:pt x="501687" y="3798982"/>
                  <a:pt x="500352" y="3802984"/>
                  <a:pt x="508357" y="3810990"/>
                </a:cubicBezTo>
                <a:cubicBezTo>
                  <a:pt x="515028" y="3817661"/>
                  <a:pt x="513694" y="3828334"/>
                  <a:pt x="503021" y="3839008"/>
                </a:cubicBezTo>
                <a:cubicBezTo>
                  <a:pt x="492347" y="3849681"/>
                  <a:pt x="492347" y="3855018"/>
                  <a:pt x="501687" y="3855018"/>
                </a:cubicBezTo>
                <a:cubicBezTo>
                  <a:pt x="516363" y="3853684"/>
                  <a:pt x="543046" y="3808321"/>
                  <a:pt x="535041" y="3794979"/>
                </a:cubicBezTo>
                <a:lnTo>
                  <a:pt x="535041" y="3794979"/>
                </a:lnTo>
                <a:close/>
                <a:moveTo>
                  <a:pt x="539044" y="4754262"/>
                </a:moveTo>
                <a:cubicBezTo>
                  <a:pt x="536376" y="4775609"/>
                  <a:pt x="537710" y="4783614"/>
                  <a:pt x="544381" y="4786282"/>
                </a:cubicBezTo>
                <a:cubicBezTo>
                  <a:pt x="556388" y="4792953"/>
                  <a:pt x="561725" y="4775609"/>
                  <a:pt x="549717" y="4763601"/>
                </a:cubicBezTo>
                <a:cubicBezTo>
                  <a:pt x="544381" y="4758264"/>
                  <a:pt x="539044" y="4752927"/>
                  <a:pt x="539044" y="4754262"/>
                </a:cubicBezTo>
                <a:lnTo>
                  <a:pt x="539044" y="4754262"/>
                </a:lnTo>
                <a:close/>
                <a:moveTo>
                  <a:pt x="577736" y="3794979"/>
                </a:moveTo>
                <a:cubicBezTo>
                  <a:pt x="568396" y="3802984"/>
                  <a:pt x="556388" y="3817661"/>
                  <a:pt x="551052" y="3828334"/>
                </a:cubicBezTo>
                <a:cubicBezTo>
                  <a:pt x="541712" y="3844345"/>
                  <a:pt x="543046" y="3847013"/>
                  <a:pt x="556388" y="3844345"/>
                </a:cubicBezTo>
                <a:cubicBezTo>
                  <a:pt x="567062" y="3841676"/>
                  <a:pt x="576401" y="3829668"/>
                  <a:pt x="583072" y="3810990"/>
                </a:cubicBezTo>
                <a:cubicBezTo>
                  <a:pt x="591077" y="3786975"/>
                  <a:pt x="591077" y="3784306"/>
                  <a:pt x="577736" y="3794979"/>
                </a:cubicBezTo>
                <a:lnTo>
                  <a:pt x="577736" y="3794979"/>
                </a:lnTo>
                <a:close/>
                <a:moveTo>
                  <a:pt x="620429" y="5362652"/>
                </a:moveTo>
                <a:cubicBezTo>
                  <a:pt x="625766" y="5365321"/>
                  <a:pt x="628435" y="5362652"/>
                  <a:pt x="628435" y="5355981"/>
                </a:cubicBezTo>
                <a:cubicBezTo>
                  <a:pt x="628435" y="5349310"/>
                  <a:pt x="625766" y="5343973"/>
                  <a:pt x="624432" y="5342639"/>
                </a:cubicBezTo>
                <a:cubicBezTo>
                  <a:pt x="621764" y="5341305"/>
                  <a:pt x="619095" y="5343973"/>
                  <a:pt x="616427" y="5349310"/>
                </a:cubicBezTo>
                <a:cubicBezTo>
                  <a:pt x="613758" y="5353313"/>
                  <a:pt x="616427" y="5359984"/>
                  <a:pt x="620429" y="5362652"/>
                </a:cubicBezTo>
                <a:lnTo>
                  <a:pt x="620429" y="5362652"/>
                </a:lnTo>
                <a:close/>
                <a:moveTo>
                  <a:pt x="601751" y="5331966"/>
                </a:moveTo>
                <a:cubicBezTo>
                  <a:pt x="609756" y="5349310"/>
                  <a:pt x="609756" y="5349310"/>
                  <a:pt x="607087" y="5331966"/>
                </a:cubicBezTo>
                <a:cubicBezTo>
                  <a:pt x="605754" y="5321293"/>
                  <a:pt x="607087" y="5311953"/>
                  <a:pt x="612425" y="5310618"/>
                </a:cubicBezTo>
                <a:cubicBezTo>
                  <a:pt x="617761" y="5309285"/>
                  <a:pt x="616427" y="5305282"/>
                  <a:pt x="611090" y="5302614"/>
                </a:cubicBezTo>
                <a:cubicBezTo>
                  <a:pt x="595080" y="5294609"/>
                  <a:pt x="591077" y="5309285"/>
                  <a:pt x="601751" y="5331966"/>
                </a:cubicBezTo>
                <a:lnTo>
                  <a:pt x="601751" y="5331966"/>
                </a:lnTo>
                <a:close/>
                <a:moveTo>
                  <a:pt x="611090" y="4207244"/>
                </a:moveTo>
                <a:cubicBezTo>
                  <a:pt x="605754" y="4216583"/>
                  <a:pt x="607087" y="4220586"/>
                  <a:pt x="613758" y="4215249"/>
                </a:cubicBezTo>
                <a:cubicBezTo>
                  <a:pt x="619095" y="4209912"/>
                  <a:pt x="623098" y="4203241"/>
                  <a:pt x="621764" y="4197905"/>
                </a:cubicBezTo>
                <a:cubicBezTo>
                  <a:pt x="620429" y="4193902"/>
                  <a:pt x="616427" y="4197905"/>
                  <a:pt x="611090" y="4207244"/>
                </a:cubicBezTo>
                <a:lnTo>
                  <a:pt x="611090" y="4207244"/>
                </a:lnTo>
                <a:close/>
                <a:moveTo>
                  <a:pt x="635105" y="3666898"/>
                </a:moveTo>
                <a:cubicBezTo>
                  <a:pt x="631103" y="3664229"/>
                  <a:pt x="624432" y="3666898"/>
                  <a:pt x="621764" y="3672234"/>
                </a:cubicBezTo>
                <a:cubicBezTo>
                  <a:pt x="619095" y="3677571"/>
                  <a:pt x="621764" y="3681573"/>
                  <a:pt x="628435" y="3680239"/>
                </a:cubicBezTo>
                <a:cubicBezTo>
                  <a:pt x="635105" y="3680239"/>
                  <a:pt x="640442" y="3677571"/>
                  <a:pt x="641776" y="3674902"/>
                </a:cubicBezTo>
                <a:cubicBezTo>
                  <a:pt x="641776" y="3673569"/>
                  <a:pt x="639108" y="3669565"/>
                  <a:pt x="635105" y="3666898"/>
                </a:cubicBezTo>
                <a:lnTo>
                  <a:pt x="635105" y="3666898"/>
                </a:lnTo>
                <a:close/>
                <a:moveTo>
                  <a:pt x="713823" y="5472056"/>
                </a:moveTo>
                <a:cubicBezTo>
                  <a:pt x="720494" y="5472056"/>
                  <a:pt x="725831" y="5469387"/>
                  <a:pt x="727164" y="5466719"/>
                </a:cubicBezTo>
                <a:cubicBezTo>
                  <a:pt x="728499" y="5464050"/>
                  <a:pt x="725831" y="5460048"/>
                  <a:pt x="720494" y="5458714"/>
                </a:cubicBezTo>
                <a:cubicBezTo>
                  <a:pt x="716491" y="5456045"/>
                  <a:pt x="709820" y="5458714"/>
                  <a:pt x="707152" y="5464050"/>
                </a:cubicBezTo>
                <a:cubicBezTo>
                  <a:pt x="705818" y="5469387"/>
                  <a:pt x="708486" y="5473390"/>
                  <a:pt x="713823" y="5472056"/>
                </a:cubicBezTo>
                <a:lnTo>
                  <a:pt x="713823" y="5472056"/>
                </a:lnTo>
                <a:close/>
                <a:moveTo>
                  <a:pt x="719160" y="3630874"/>
                </a:moveTo>
                <a:cubicBezTo>
                  <a:pt x="712489" y="3630874"/>
                  <a:pt x="705818" y="3634877"/>
                  <a:pt x="703149" y="3640214"/>
                </a:cubicBezTo>
                <a:cubicBezTo>
                  <a:pt x="700481" y="3644216"/>
                  <a:pt x="703149" y="3650887"/>
                  <a:pt x="707152" y="3652221"/>
                </a:cubicBezTo>
                <a:cubicBezTo>
                  <a:pt x="711154" y="3654890"/>
                  <a:pt x="719160" y="3650887"/>
                  <a:pt x="723162" y="3642881"/>
                </a:cubicBezTo>
                <a:cubicBezTo>
                  <a:pt x="727164" y="3636211"/>
                  <a:pt x="725831" y="3630874"/>
                  <a:pt x="719160" y="3630874"/>
                </a:cubicBezTo>
                <a:lnTo>
                  <a:pt x="719160" y="3630874"/>
                </a:lnTo>
                <a:close/>
                <a:moveTo>
                  <a:pt x="708486" y="3697584"/>
                </a:moveTo>
                <a:cubicBezTo>
                  <a:pt x="700481" y="3705589"/>
                  <a:pt x="701815" y="3706923"/>
                  <a:pt x="715157" y="3700252"/>
                </a:cubicBezTo>
                <a:cubicBezTo>
                  <a:pt x="729833" y="3693581"/>
                  <a:pt x="731167" y="3693581"/>
                  <a:pt x="724496" y="3705589"/>
                </a:cubicBezTo>
                <a:cubicBezTo>
                  <a:pt x="720494" y="3712260"/>
                  <a:pt x="707152" y="3722933"/>
                  <a:pt x="696478" y="3728270"/>
                </a:cubicBezTo>
                <a:cubicBezTo>
                  <a:pt x="684471" y="3733607"/>
                  <a:pt x="672463" y="3742946"/>
                  <a:pt x="669795" y="3748283"/>
                </a:cubicBezTo>
                <a:cubicBezTo>
                  <a:pt x="659121" y="3766962"/>
                  <a:pt x="675131" y="3777635"/>
                  <a:pt x="695144" y="3765627"/>
                </a:cubicBezTo>
                <a:cubicBezTo>
                  <a:pt x="705818" y="3758956"/>
                  <a:pt x="720494" y="3756288"/>
                  <a:pt x="725831" y="3758956"/>
                </a:cubicBezTo>
                <a:cubicBezTo>
                  <a:pt x="731167" y="3761625"/>
                  <a:pt x="739173" y="3757622"/>
                  <a:pt x="743175" y="3750951"/>
                </a:cubicBezTo>
                <a:cubicBezTo>
                  <a:pt x="749846" y="3740278"/>
                  <a:pt x="751180" y="3740278"/>
                  <a:pt x="757851" y="3754954"/>
                </a:cubicBezTo>
                <a:cubicBezTo>
                  <a:pt x="768524" y="3781638"/>
                  <a:pt x="769859" y="3768296"/>
                  <a:pt x="760519" y="3732272"/>
                </a:cubicBezTo>
                <a:cubicBezTo>
                  <a:pt x="751180" y="3697584"/>
                  <a:pt x="725831" y="3678905"/>
                  <a:pt x="708486" y="3697584"/>
                </a:cubicBezTo>
                <a:lnTo>
                  <a:pt x="708486" y="3697584"/>
                </a:lnTo>
                <a:close/>
                <a:moveTo>
                  <a:pt x="768524" y="3640214"/>
                </a:moveTo>
                <a:cubicBezTo>
                  <a:pt x="764522" y="3637545"/>
                  <a:pt x="755183" y="3646885"/>
                  <a:pt x="748512" y="3660227"/>
                </a:cubicBezTo>
                <a:cubicBezTo>
                  <a:pt x="737838" y="3681573"/>
                  <a:pt x="737838" y="3682907"/>
                  <a:pt x="752514" y="3670900"/>
                </a:cubicBezTo>
                <a:cubicBezTo>
                  <a:pt x="775195" y="3652221"/>
                  <a:pt x="779198" y="3645550"/>
                  <a:pt x="768524" y="3640214"/>
                </a:cubicBezTo>
                <a:lnTo>
                  <a:pt x="768524" y="3640214"/>
                </a:lnTo>
                <a:close/>
                <a:moveTo>
                  <a:pt x="797877" y="3658892"/>
                </a:moveTo>
                <a:cubicBezTo>
                  <a:pt x="789872" y="3633543"/>
                  <a:pt x="784535" y="3646885"/>
                  <a:pt x="788537" y="3677571"/>
                </a:cubicBezTo>
                <a:cubicBezTo>
                  <a:pt x="789872" y="3689578"/>
                  <a:pt x="795208" y="3694915"/>
                  <a:pt x="797877" y="3689578"/>
                </a:cubicBezTo>
                <a:cubicBezTo>
                  <a:pt x="800545" y="3684242"/>
                  <a:pt x="800545" y="3670900"/>
                  <a:pt x="797877" y="3658892"/>
                </a:cubicBezTo>
                <a:lnTo>
                  <a:pt x="797877" y="3658892"/>
                </a:lnTo>
                <a:close/>
                <a:moveTo>
                  <a:pt x="816555" y="3800316"/>
                </a:moveTo>
                <a:cubicBezTo>
                  <a:pt x="811219" y="3789642"/>
                  <a:pt x="799211" y="3778969"/>
                  <a:pt x="791206" y="3778969"/>
                </a:cubicBezTo>
                <a:cubicBezTo>
                  <a:pt x="763188" y="3774967"/>
                  <a:pt x="765856" y="3790977"/>
                  <a:pt x="797877" y="3806987"/>
                </a:cubicBezTo>
                <a:cubicBezTo>
                  <a:pt x="823226" y="3818995"/>
                  <a:pt x="825895" y="3818995"/>
                  <a:pt x="816555" y="3800316"/>
                </a:cubicBezTo>
                <a:lnTo>
                  <a:pt x="816555" y="3800316"/>
                </a:lnTo>
                <a:close/>
                <a:moveTo>
                  <a:pt x="871257" y="3673569"/>
                </a:moveTo>
                <a:cubicBezTo>
                  <a:pt x="836568" y="3686910"/>
                  <a:pt x="825895" y="3693581"/>
                  <a:pt x="837902" y="3697584"/>
                </a:cubicBezTo>
                <a:cubicBezTo>
                  <a:pt x="844573" y="3700252"/>
                  <a:pt x="848576" y="3705589"/>
                  <a:pt x="845908" y="3710926"/>
                </a:cubicBezTo>
                <a:cubicBezTo>
                  <a:pt x="836568" y="3729604"/>
                  <a:pt x="847242" y="3740278"/>
                  <a:pt x="856581" y="3721599"/>
                </a:cubicBezTo>
                <a:cubicBezTo>
                  <a:pt x="861918" y="3710926"/>
                  <a:pt x="863252" y="3701586"/>
                  <a:pt x="857915" y="3698918"/>
                </a:cubicBezTo>
                <a:cubicBezTo>
                  <a:pt x="853913" y="3696249"/>
                  <a:pt x="855247" y="3689578"/>
                  <a:pt x="863252" y="3682907"/>
                </a:cubicBezTo>
                <a:cubicBezTo>
                  <a:pt x="871257" y="3676236"/>
                  <a:pt x="873925" y="3672234"/>
                  <a:pt x="871257" y="3673569"/>
                </a:cubicBezTo>
                <a:lnTo>
                  <a:pt x="871257" y="3673569"/>
                </a:lnTo>
                <a:close/>
                <a:moveTo>
                  <a:pt x="897941" y="3678905"/>
                </a:moveTo>
                <a:cubicBezTo>
                  <a:pt x="896607" y="3674902"/>
                  <a:pt x="892604" y="3678905"/>
                  <a:pt x="887267" y="3686910"/>
                </a:cubicBezTo>
                <a:cubicBezTo>
                  <a:pt x="881931" y="3696249"/>
                  <a:pt x="883265" y="3700252"/>
                  <a:pt x="889936" y="3694915"/>
                </a:cubicBezTo>
                <a:cubicBezTo>
                  <a:pt x="895272" y="3692247"/>
                  <a:pt x="899275" y="3682907"/>
                  <a:pt x="897941" y="3678905"/>
                </a:cubicBezTo>
                <a:lnTo>
                  <a:pt x="897941" y="3678905"/>
                </a:lnTo>
                <a:close/>
                <a:moveTo>
                  <a:pt x="908614" y="3769629"/>
                </a:moveTo>
                <a:cubicBezTo>
                  <a:pt x="905946" y="3773633"/>
                  <a:pt x="905946" y="3780304"/>
                  <a:pt x="908614" y="3785640"/>
                </a:cubicBezTo>
                <a:cubicBezTo>
                  <a:pt x="911283" y="3789642"/>
                  <a:pt x="916620" y="3786975"/>
                  <a:pt x="921956" y="3777635"/>
                </a:cubicBezTo>
                <a:cubicBezTo>
                  <a:pt x="927293" y="3768296"/>
                  <a:pt x="925959" y="3761625"/>
                  <a:pt x="921956" y="3761625"/>
                </a:cubicBezTo>
                <a:cubicBezTo>
                  <a:pt x="916620" y="3761625"/>
                  <a:pt x="911283" y="3764293"/>
                  <a:pt x="908614" y="3769629"/>
                </a:cubicBezTo>
                <a:lnTo>
                  <a:pt x="908614" y="3769629"/>
                </a:lnTo>
                <a:close/>
                <a:moveTo>
                  <a:pt x="915285" y="3693581"/>
                </a:moveTo>
                <a:cubicBezTo>
                  <a:pt x="913951" y="3697584"/>
                  <a:pt x="916620" y="3708257"/>
                  <a:pt x="923291" y="3720265"/>
                </a:cubicBezTo>
                <a:cubicBezTo>
                  <a:pt x="932630" y="3737609"/>
                  <a:pt x="935298" y="3737609"/>
                  <a:pt x="943303" y="3722933"/>
                </a:cubicBezTo>
                <a:cubicBezTo>
                  <a:pt x="949974" y="3710926"/>
                  <a:pt x="945972" y="3702920"/>
                  <a:pt x="935298" y="3696249"/>
                </a:cubicBezTo>
                <a:cubicBezTo>
                  <a:pt x="925959" y="3690913"/>
                  <a:pt x="917954" y="3689578"/>
                  <a:pt x="915285" y="3693581"/>
                </a:cubicBezTo>
                <a:lnTo>
                  <a:pt x="915285" y="3693581"/>
                </a:lnTo>
                <a:close/>
                <a:moveTo>
                  <a:pt x="924625" y="3654890"/>
                </a:moveTo>
                <a:cubicBezTo>
                  <a:pt x="936632" y="3676236"/>
                  <a:pt x="959314" y="3670900"/>
                  <a:pt x="952643" y="3648219"/>
                </a:cubicBezTo>
                <a:cubicBezTo>
                  <a:pt x="949974" y="3640214"/>
                  <a:pt x="941969" y="3634877"/>
                  <a:pt x="931296" y="3634877"/>
                </a:cubicBezTo>
                <a:cubicBezTo>
                  <a:pt x="916620" y="3636211"/>
                  <a:pt x="915285" y="3638879"/>
                  <a:pt x="924625" y="3654890"/>
                </a:cubicBezTo>
                <a:lnTo>
                  <a:pt x="924625" y="3654890"/>
                </a:lnTo>
                <a:close/>
                <a:moveTo>
                  <a:pt x="965985" y="3537481"/>
                </a:moveTo>
                <a:cubicBezTo>
                  <a:pt x="968653" y="3532144"/>
                  <a:pt x="965985" y="3529475"/>
                  <a:pt x="959314" y="3529475"/>
                </a:cubicBezTo>
                <a:cubicBezTo>
                  <a:pt x="952643" y="3529475"/>
                  <a:pt x="945972" y="3533479"/>
                  <a:pt x="943303" y="3538815"/>
                </a:cubicBezTo>
                <a:cubicBezTo>
                  <a:pt x="940635" y="3544152"/>
                  <a:pt x="943303" y="3546821"/>
                  <a:pt x="949974" y="3546821"/>
                </a:cubicBezTo>
                <a:cubicBezTo>
                  <a:pt x="956645" y="3545486"/>
                  <a:pt x="963316" y="3541483"/>
                  <a:pt x="965985" y="3537481"/>
                </a:cubicBezTo>
                <a:lnTo>
                  <a:pt x="965985" y="3537481"/>
                </a:lnTo>
                <a:close/>
                <a:moveTo>
                  <a:pt x="960648" y="3670900"/>
                </a:moveTo>
                <a:cubicBezTo>
                  <a:pt x="953977" y="3670900"/>
                  <a:pt x="948640" y="3673569"/>
                  <a:pt x="947306" y="3674902"/>
                </a:cubicBezTo>
                <a:cubicBezTo>
                  <a:pt x="945972" y="3676236"/>
                  <a:pt x="948640" y="3682907"/>
                  <a:pt x="951309" y="3688244"/>
                </a:cubicBezTo>
                <a:cubicBezTo>
                  <a:pt x="953977" y="3693581"/>
                  <a:pt x="960648" y="3690913"/>
                  <a:pt x="964650" y="3684242"/>
                </a:cubicBezTo>
                <a:cubicBezTo>
                  <a:pt x="968653" y="3676236"/>
                  <a:pt x="965985" y="3670900"/>
                  <a:pt x="960648" y="3670900"/>
                </a:cubicBezTo>
                <a:lnTo>
                  <a:pt x="960648" y="3670900"/>
                </a:lnTo>
                <a:close/>
                <a:moveTo>
                  <a:pt x="1048704" y="3658892"/>
                </a:moveTo>
                <a:cubicBezTo>
                  <a:pt x="1044702" y="3657558"/>
                  <a:pt x="1042033" y="3648219"/>
                  <a:pt x="1043368" y="3640214"/>
                </a:cubicBezTo>
                <a:cubicBezTo>
                  <a:pt x="1044702" y="3629540"/>
                  <a:pt x="1040699" y="3624203"/>
                  <a:pt x="1031360" y="3625537"/>
                </a:cubicBezTo>
                <a:cubicBezTo>
                  <a:pt x="1019352" y="3626872"/>
                  <a:pt x="1018018" y="3629540"/>
                  <a:pt x="1023355" y="3646885"/>
                </a:cubicBezTo>
                <a:cubicBezTo>
                  <a:pt x="1030026" y="3669565"/>
                  <a:pt x="1027357" y="3684242"/>
                  <a:pt x="1018018" y="3669565"/>
                </a:cubicBezTo>
                <a:cubicBezTo>
                  <a:pt x="1015350" y="3664229"/>
                  <a:pt x="1010013" y="3668231"/>
                  <a:pt x="1006010" y="3676236"/>
                </a:cubicBezTo>
                <a:cubicBezTo>
                  <a:pt x="1003342" y="3685576"/>
                  <a:pt x="1004676" y="3692247"/>
                  <a:pt x="1010013" y="3693581"/>
                </a:cubicBezTo>
                <a:cubicBezTo>
                  <a:pt x="1015350" y="3693581"/>
                  <a:pt x="1024689" y="3694915"/>
                  <a:pt x="1031360" y="3696249"/>
                </a:cubicBezTo>
                <a:cubicBezTo>
                  <a:pt x="1044702" y="3697584"/>
                  <a:pt x="1060712" y="3664229"/>
                  <a:pt x="1048704" y="3658892"/>
                </a:cubicBezTo>
                <a:lnTo>
                  <a:pt x="1048704" y="3658892"/>
                </a:lnTo>
                <a:close/>
                <a:moveTo>
                  <a:pt x="1148769" y="3630874"/>
                </a:moveTo>
                <a:cubicBezTo>
                  <a:pt x="1147434" y="3626872"/>
                  <a:pt x="1142098" y="3624203"/>
                  <a:pt x="1136761" y="3624203"/>
                </a:cubicBezTo>
                <a:cubicBezTo>
                  <a:pt x="1123419" y="3625537"/>
                  <a:pt x="1111411" y="3648219"/>
                  <a:pt x="1122085" y="3653556"/>
                </a:cubicBezTo>
                <a:cubicBezTo>
                  <a:pt x="1131424" y="3658892"/>
                  <a:pt x="1152771" y="3641548"/>
                  <a:pt x="1148769" y="3630874"/>
                </a:cubicBezTo>
                <a:lnTo>
                  <a:pt x="1148769" y="3630874"/>
                </a:lnTo>
                <a:close/>
                <a:moveTo>
                  <a:pt x="1769167" y="3357365"/>
                </a:moveTo>
                <a:cubicBezTo>
                  <a:pt x="1765164" y="3350695"/>
                  <a:pt x="1762496" y="3350695"/>
                  <a:pt x="1763830" y="3358699"/>
                </a:cubicBezTo>
                <a:cubicBezTo>
                  <a:pt x="1763830" y="3365370"/>
                  <a:pt x="1758493" y="3370707"/>
                  <a:pt x="1751822" y="3369373"/>
                </a:cubicBezTo>
                <a:cubicBezTo>
                  <a:pt x="1742483" y="3368039"/>
                  <a:pt x="1741149" y="3369373"/>
                  <a:pt x="1749154" y="3373376"/>
                </a:cubicBezTo>
                <a:cubicBezTo>
                  <a:pt x="1762496" y="3382715"/>
                  <a:pt x="1777172" y="3370707"/>
                  <a:pt x="1769167" y="3357365"/>
                </a:cubicBezTo>
                <a:lnTo>
                  <a:pt x="1769167" y="3357365"/>
                </a:lnTo>
                <a:close/>
                <a:moveTo>
                  <a:pt x="2121393" y="3015812"/>
                </a:moveTo>
                <a:cubicBezTo>
                  <a:pt x="2113388" y="3023818"/>
                  <a:pt x="2104048" y="3027821"/>
                  <a:pt x="2098711" y="3026487"/>
                </a:cubicBezTo>
                <a:cubicBezTo>
                  <a:pt x="2094709" y="3023818"/>
                  <a:pt x="2089373" y="3029154"/>
                  <a:pt x="2089373" y="3039829"/>
                </a:cubicBezTo>
                <a:cubicBezTo>
                  <a:pt x="2088038" y="3051836"/>
                  <a:pt x="2085369" y="3053170"/>
                  <a:pt x="2080033" y="3045165"/>
                </a:cubicBezTo>
                <a:cubicBezTo>
                  <a:pt x="2076031" y="3038494"/>
                  <a:pt x="2069360" y="3039829"/>
                  <a:pt x="2064023" y="3050502"/>
                </a:cubicBezTo>
                <a:cubicBezTo>
                  <a:pt x="2058686" y="3059841"/>
                  <a:pt x="2057352" y="3071849"/>
                  <a:pt x="2061354" y="3078520"/>
                </a:cubicBezTo>
                <a:cubicBezTo>
                  <a:pt x="2065356" y="3085190"/>
                  <a:pt x="2068025" y="3085190"/>
                  <a:pt x="2066691" y="3075851"/>
                </a:cubicBezTo>
                <a:cubicBezTo>
                  <a:pt x="2065356" y="3067846"/>
                  <a:pt x="2073362" y="3063844"/>
                  <a:pt x="2085369" y="3066512"/>
                </a:cubicBezTo>
                <a:cubicBezTo>
                  <a:pt x="2096043" y="3069180"/>
                  <a:pt x="2108051" y="3066512"/>
                  <a:pt x="2112053" y="3061175"/>
                </a:cubicBezTo>
                <a:cubicBezTo>
                  <a:pt x="2116056" y="3055838"/>
                  <a:pt x="2124061" y="3045165"/>
                  <a:pt x="2130732" y="3034491"/>
                </a:cubicBezTo>
                <a:cubicBezTo>
                  <a:pt x="2150745" y="3014479"/>
                  <a:pt x="2140072" y="2997134"/>
                  <a:pt x="2121393" y="3015812"/>
                </a:cubicBezTo>
                <a:lnTo>
                  <a:pt x="2121393" y="3015812"/>
                </a:lnTo>
                <a:close/>
                <a:moveTo>
                  <a:pt x="2317519" y="2942432"/>
                </a:moveTo>
                <a:cubicBezTo>
                  <a:pt x="2294837" y="2937096"/>
                  <a:pt x="2286833" y="2946435"/>
                  <a:pt x="2300174" y="2962445"/>
                </a:cubicBezTo>
                <a:cubicBezTo>
                  <a:pt x="2305511" y="2969116"/>
                  <a:pt x="2314850" y="2969116"/>
                  <a:pt x="2321521" y="2963780"/>
                </a:cubicBezTo>
                <a:cubicBezTo>
                  <a:pt x="2338865" y="2949103"/>
                  <a:pt x="2338865" y="2947769"/>
                  <a:pt x="2317519" y="2942432"/>
                </a:cubicBezTo>
                <a:lnTo>
                  <a:pt x="2317519" y="2942432"/>
                </a:lnTo>
                <a:close/>
                <a:moveTo>
                  <a:pt x="2377557" y="2885062"/>
                </a:moveTo>
                <a:cubicBezTo>
                  <a:pt x="2353542" y="2882394"/>
                  <a:pt x="2334863" y="2902406"/>
                  <a:pt x="2354876" y="2909077"/>
                </a:cubicBezTo>
                <a:cubicBezTo>
                  <a:pt x="2364215" y="2911746"/>
                  <a:pt x="2376223" y="2907743"/>
                  <a:pt x="2381560" y="2901073"/>
                </a:cubicBezTo>
                <a:cubicBezTo>
                  <a:pt x="2389565" y="2891733"/>
                  <a:pt x="2388231" y="2886397"/>
                  <a:pt x="2377557" y="2885062"/>
                </a:cubicBezTo>
                <a:lnTo>
                  <a:pt x="2377557" y="2885062"/>
                </a:lnTo>
                <a:close/>
                <a:moveTo>
                  <a:pt x="2450938" y="2801008"/>
                </a:moveTo>
                <a:cubicBezTo>
                  <a:pt x="2442933" y="2798340"/>
                  <a:pt x="2432259" y="2799674"/>
                  <a:pt x="2426922" y="2805011"/>
                </a:cubicBezTo>
                <a:cubicBezTo>
                  <a:pt x="2421585" y="2810348"/>
                  <a:pt x="2425588" y="2814350"/>
                  <a:pt x="2438930" y="2818353"/>
                </a:cubicBezTo>
                <a:cubicBezTo>
                  <a:pt x="2462946" y="2822355"/>
                  <a:pt x="2473619" y="2807679"/>
                  <a:pt x="2450938" y="2801008"/>
                </a:cubicBezTo>
                <a:lnTo>
                  <a:pt x="2450938" y="2801008"/>
                </a:lnTo>
                <a:close/>
                <a:moveTo>
                  <a:pt x="2532323" y="2731630"/>
                </a:moveTo>
                <a:cubicBezTo>
                  <a:pt x="2529655" y="2730296"/>
                  <a:pt x="2526987" y="2732965"/>
                  <a:pt x="2524318" y="2738301"/>
                </a:cubicBezTo>
                <a:cubicBezTo>
                  <a:pt x="2521650" y="2742304"/>
                  <a:pt x="2524318" y="2748975"/>
                  <a:pt x="2528320" y="2751643"/>
                </a:cubicBezTo>
                <a:cubicBezTo>
                  <a:pt x="2533658" y="2754312"/>
                  <a:pt x="2536326" y="2751643"/>
                  <a:pt x="2536326" y="2744972"/>
                </a:cubicBezTo>
                <a:cubicBezTo>
                  <a:pt x="2536326" y="2738301"/>
                  <a:pt x="2534991" y="2732965"/>
                  <a:pt x="2532323" y="2731630"/>
                </a:cubicBezTo>
                <a:lnTo>
                  <a:pt x="2532323" y="2731630"/>
                </a:lnTo>
                <a:close/>
                <a:moveTo>
                  <a:pt x="2576352" y="2702278"/>
                </a:moveTo>
                <a:cubicBezTo>
                  <a:pt x="2571015" y="2699610"/>
                  <a:pt x="2565678" y="2700944"/>
                  <a:pt x="2563010" y="2706281"/>
                </a:cubicBezTo>
                <a:cubicBezTo>
                  <a:pt x="2560341" y="2711617"/>
                  <a:pt x="2561675" y="2716955"/>
                  <a:pt x="2567012" y="2719623"/>
                </a:cubicBezTo>
                <a:cubicBezTo>
                  <a:pt x="2572349" y="2722291"/>
                  <a:pt x="2577686" y="2720957"/>
                  <a:pt x="2580354" y="2715620"/>
                </a:cubicBezTo>
                <a:cubicBezTo>
                  <a:pt x="2583023" y="2710284"/>
                  <a:pt x="2581688" y="2703613"/>
                  <a:pt x="2576352" y="2702278"/>
                </a:cubicBezTo>
                <a:lnTo>
                  <a:pt x="2576352" y="2702278"/>
                </a:lnTo>
                <a:close/>
                <a:moveTo>
                  <a:pt x="2624382" y="2631566"/>
                </a:moveTo>
                <a:cubicBezTo>
                  <a:pt x="2597699" y="2632901"/>
                  <a:pt x="2577686" y="2648910"/>
                  <a:pt x="2597699" y="2651579"/>
                </a:cubicBezTo>
                <a:cubicBezTo>
                  <a:pt x="2605703" y="2652914"/>
                  <a:pt x="2613709" y="2650245"/>
                  <a:pt x="2616377" y="2644908"/>
                </a:cubicBezTo>
                <a:cubicBezTo>
                  <a:pt x="2619045" y="2640906"/>
                  <a:pt x="2623048" y="2640906"/>
                  <a:pt x="2627051" y="2646243"/>
                </a:cubicBezTo>
                <a:cubicBezTo>
                  <a:pt x="2629719" y="2651579"/>
                  <a:pt x="2636390" y="2650245"/>
                  <a:pt x="2640393" y="2642239"/>
                </a:cubicBezTo>
                <a:cubicBezTo>
                  <a:pt x="2647064" y="2631566"/>
                  <a:pt x="2644395" y="2630232"/>
                  <a:pt x="2624382" y="2631566"/>
                </a:cubicBezTo>
                <a:lnTo>
                  <a:pt x="2624382" y="2631566"/>
                </a:lnTo>
                <a:close/>
                <a:moveTo>
                  <a:pt x="2676416" y="2623561"/>
                </a:moveTo>
                <a:cubicBezTo>
                  <a:pt x="2669745" y="2619559"/>
                  <a:pt x="2660406" y="2624895"/>
                  <a:pt x="2655068" y="2634235"/>
                </a:cubicBezTo>
                <a:cubicBezTo>
                  <a:pt x="2647064" y="2648910"/>
                  <a:pt x="2649732" y="2651579"/>
                  <a:pt x="2667077" y="2651579"/>
                </a:cubicBezTo>
                <a:cubicBezTo>
                  <a:pt x="2692426" y="2651579"/>
                  <a:pt x="2697763" y="2634235"/>
                  <a:pt x="2676416" y="2623561"/>
                </a:cubicBezTo>
                <a:lnTo>
                  <a:pt x="2676416" y="2623561"/>
                </a:lnTo>
                <a:close/>
                <a:moveTo>
                  <a:pt x="3057994" y="2236646"/>
                </a:moveTo>
                <a:cubicBezTo>
                  <a:pt x="3056660" y="2235312"/>
                  <a:pt x="3045986" y="2240649"/>
                  <a:pt x="3035313" y="2247320"/>
                </a:cubicBezTo>
                <a:cubicBezTo>
                  <a:pt x="3017968" y="2259328"/>
                  <a:pt x="3017968" y="2259328"/>
                  <a:pt x="3039315" y="2259328"/>
                </a:cubicBezTo>
                <a:cubicBezTo>
                  <a:pt x="3057994" y="2260662"/>
                  <a:pt x="3071336" y="2243317"/>
                  <a:pt x="3057994" y="2236646"/>
                </a:cubicBezTo>
                <a:lnTo>
                  <a:pt x="3057994" y="2236646"/>
                </a:lnTo>
                <a:close/>
                <a:moveTo>
                  <a:pt x="3090015" y="2340713"/>
                </a:moveTo>
                <a:cubicBezTo>
                  <a:pt x="3083344" y="2336711"/>
                  <a:pt x="3074004" y="2339379"/>
                  <a:pt x="3070002" y="2346050"/>
                </a:cubicBezTo>
                <a:cubicBezTo>
                  <a:pt x="3065999" y="2352721"/>
                  <a:pt x="3068667" y="2362060"/>
                  <a:pt x="3076673" y="2366063"/>
                </a:cubicBezTo>
                <a:cubicBezTo>
                  <a:pt x="3083344" y="2370065"/>
                  <a:pt x="3092683" y="2367397"/>
                  <a:pt x="3096686" y="2360726"/>
                </a:cubicBezTo>
                <a:cubicBezTo>
                  <a:pt x="3099353" y="2352721"/>
                  <a:pt x="3096686" y="2344715"/>
                  <a:pt x="3090015" y="2340713"/>
                </a:cubicBezTo>
                <a:lnTo>
                  <a:pt x="3090015" y="2340713"/>
                </a:lnTo>
                <a:close/>
                <a:moveTo>
                  <a:pt x="3194081" y="2253991"/>
                </a:moveTo>
                <a:cubicBezTo>
                  <a:pt x="3190079" y="2251322"/>
                  <a:pt x="3183408" y="2257993"/>
                  <a:pt x="3178071" y="2267333"/>
                </a:cubicBezTo>
                <a:cubicBezTo>
                  <a:pt x="3172734" y="2276672"/>
                  <a:pt x="3164729" y="2282008"/>
                  <a:pt x="3160727" y="2279341"/>
                </a:cubicBezTo>
                <a:cubicBezTo>
                  <a:pt x="3155390" y="2276672"/>
                  <a:pt x="3148719" y="2280674"/>
                  <a:pt x="3144716" y="2287345"/>
                </a:cubicBezTo>
                <a:cubicBezTo>
                  <a:pt x="3140714" y="2294016"/>
                  <a:pt x="3146050" y="2304690"/>
                  <a:pt x="3155390" y="2310027"/>
                </a:cubicBezTo>
                <a:cubicBezTo>
                  <a:pt x="3164729" y="2315363"/>
                  <a:pt x="3172734" y="2314029"/>
                  <a:pt x="3172734" y="2308692"/>
                </a:cubicBezTo>
                <a:cubicBezTo>
                  <a:pt x="3172734" y="2302021"/>
                  <a:pt x="3176737" y="2298019"/>
                  <a:pt x="3183408" y="2296685"/>
                </a:cubicBezTo>
                <a:cubicBezTo>
                  <a:pt x="3195415" y="2296685"/>
                  <a:pt x="3204755" y="2259328"/>
                  <a:pt x="3194081" y="2253991"/>
                </a:cubicBezTo>
                <a:lnTo>
                  <a:pt x="3194081" y="2253991"/>
                </a:lnTo>
                <a:close/>
                <a:moveTo>
                  <a:pt x="3380868" y="2080546"/>
                </a:moveTo>
                <a:cubicBezTo>
                  <a:pt x="3367526" y="2073875"/>
                  <a:pt x="3358187" y="2081880"/>
                  <a:pt x="3363524" y="2096556"/>
                </a:cubicBezTo>
                <a:cubicBezTo>
                  <a:pt x="3366191" y="2107230"/>
                  <a:pt x="3384870" y="2105896"/>
                  <a:pt x="3390207" y="2096556"/>
                </a:cubicBezTo>
                <a:cubicBezTo>
                  <a:pt x="3391541" y="2091219"/>
                  <a:pt x="3387539" y="2084548"/>
                  <a:pt x="3380868" y="2080546"/>
                </a:cubicBezTo>
                <a:lnTo>
                  <a:pt x="3380868" y="2080546"/>
                </a:lnTo>
                <a:close/>
                <a:moveTo>
                  <a:pt x="3515621" y="2217967"/>
                </a:moveTo>
                <a:cubicBezTo>
                  <a:pt x="3512952" y="2216634"/>
                  <a:pt x="3510284" y="2219302"/>
                  <a:pt x="3507616" y="2224638"/>
                </a:cubicBezTo>
                <a:cubicBezTo>
                  <a:pt x="3504947" y="2228641"/>
                  <a:pt x="3507616" y="2235312"/>
                  <a:pt x="3512952" y="2237980"/>
                </a:cubicBezTo>
                <a:cubicBezTo>
                  <a:pt x="3518289" y="2240649"/>
                  <a:pt x="3522292" y="2237980"/>
                  <a:pt x="3520958" y="2231309"/>
                </a:cubicBezTo>
                <a:cubicBezTo>
                  <a:pt x="3519623" y="2224638"/>
                  <a:pt x="3516955" y="2217967"/>
                  <a:pt x="3515621" y="2217967"/>
                </a:cubicBezTo>
                <a:lnTo>
                  <a:pt x="3515621" y="2217967"/>
                </a:lnTo>
                <a:close/>
                <a:moveTo>
                  <a:pt x="4193389" y="1656274"/>
                </a:moveTo>
                <a:cubicBezTo>
                  <a:pt x="4200060" y="1660276"/>
                  <a:pt x="4206731" y="1657608"/>
                  <a:pt x="4210734" y="1650937"/>
                </a:cubicBezTo>
                <a:cubicBezTo>
                  <a:pt x="4214737" y="1644266"/>
                  <a:pt x="4212068" y="1638930"/>
                  <a:pt x="4206731" y="1637595"/>
                </a:cubicBezTo>
                <a:cubicBezTo>
                  <a:pt x="4189386" y="1634926"/>
                  <a:pt x="4180047" y="1649603"/>
                  <a:pt x="4193389" y="1656274"/>
                </a:cubicBezTo>
                <a:lnTo>
                  <a:pt x="4193389" y="1656274"/>
                </a:lnTo>
                <a:close/>
                <a:moveTo>
                  <a:pt x="4098662" y="1785690"/>
                </a:moveTo>
                <a:cubicBezTo>
                  <a:pt x="4103999" y="1788358"/>
                  <a:pt x="4110670" y="1784356"/>
                  <a:pt x="4114672" y="1777685"/>
                </a:cubicBezTo>
                <a:cubicBezTo>
                  <a:pt x="4118675" y="1771014"/>
                  <a:pt x="4117341" y="1763009"/>
                  <a:pt x="4113338" y="1760341"/>
                </a:cubicBezTo>
                <a:cubicBezTo>
                  <a:pt x="4108001" y="1757672"/>
                  <a:pt x="4101330" y="1761674"/>
                  <a:pt x="4097328" y="1768345"/>
                </a:cubicBezTo>
                <a:cubicBezTo>
                  <a:pt x="4093325" y="1775016"/>
                  <a:pt x="4094659" y="1783022"/>
                  <a:pt x="4098662" y="1785690"/>
                </a:cubicBezTo>
                <a:lnTo>
                  <a:pt x="4098662" y="1785690"/>
                </a:lnTo>
                <a:close/>
                <a:moveTo>
                  <a:pt x="3865179" y="2020507"/>
                </a:moveTo>
                <a:cubicBezTo>
                  <a:pt x="3869181" y="2023176"/>
                  <a:pt x="3877187" y="2017839"/>
                  <a:pt x="3881189" y="2009834"/>
                </a:cubicBezTo>
                <a:cubicBezTo>
                  <a:pt x="3885191" y="2001828"/>
                  <a:pt x="3897199" y="1987153"/>
                  <a:pt x="3906538" y="1976479"/>
                </a:cubicBezTo>
                <a:cubicBezTo>
                  <a:pt x="3922549" y="1959135"/>
                  <a:pt x="3921215" y="1957800"/>
                  <a:pt x="3902536" y="1961803"/>
                </a:cubicBezTo>
                <a:cubicBezTo>
                  <a:pt x="3881189" y="1968474"/>
                  <a:pt x="3851837" y="2013837"/>
                  <a:pt x="3865179" y="2020507"/>
                </a:cubicBezTo>
                <a:lnTo>
                  <a:pt x="3865179" y="2020507"/>
                </a:lnTo>
                <a:close/>
                <a:moveTo>
                  <a:pt x="3605012" y="1995158"/>
                </a:moveTo>
                <a:cubicBezTo>
                  <a:pt x="3563652" y="2029847"/>
                  <a:pt x="3544973" y="2059199"/>
                  <a:pt x="3567654" y="2051194"/>
                </a:cubicBezTo>
                <a:cubicBezTo>
                  <a:pt x="3586333" y="2045857"/>
                  <a:pt x="3643703" y="1984484"/>
                  <a:pt x="3641035" y="1973811"/>
                </a:cubicBezTo>
                <a:cubicBezTo>
                  <a:pt x="3639700" y="1969808"/>
                  <a:pt x="3623691" y="1979148"/>
                  <a:pt x="3605012" y="1995158"/>
                </a:cubicBezTo>
                <a:lnTo>
                  <a:pt x="3605012" y="1995158"/>
                </a:lnTo>
                <a:close/>
                <a:moveTo>
                  <a:pt x="3733093" y="1891091"/>
                </a:moveTo>
                <a:cubicBezTo>
                  <a:pt x="3745102" y="1885755"/>
                  <a:pt x="3753106" y="1877749"/>
                  <a:pt x="3751772" y="1875080"/>
                </a:cubicBezTo>
                <a:cubicBezTo>
                  <a:pt x="3750439" y="1871078"/>
                  <a:pt x="3743768" y="1872413"/>
                  <a:pt x="3735762" y="1876415"/>
                </a:cubicBezTo>
                <a:cubicBezTo>
                  <a:pt x="3711747" y="1889757"/>
                  <a:pt x="3709078" y="1901764"/>
                  <a:pt x="3733093" y="1891091"/>
                </a:cubicBezTo>
                <a:lnTo>
                  <a:pt x="3733093" y="1891091"/>
                </a:lnTo>
                <a:close/>
                <a:moveTo>
                  <a:pt x="3757110" y="1694965"/>
                </a:moveTo>
                <a:cubicBezTo>
                  <a:pt x="3741099" y="1696300"/>
                  <a:pt x="3726423" y="1717646"/>
                  <a:pt x="3738431" y="1724317"/>
                </a:cubicBezTo>
                <a:cubicBezTo>
                  <a:pt x="3742433" y="1726986"/>
                  <a:pt x="3750439" y="1725652"/>
                  <a:pt x="3755775" y="1722983"/>
                </a:cubicBezTo>
                <a:cubicBezTo>
                  <a:pt x="3761112" y="1720315"/>
                  <a:pt x="3761112" y="1714978"/>
                  <a:pt x="3755775" y="1712310"/>
                </a:cubicBezTo>
                <a:cubicBezTo>
                  <a:pt x="3750439" y="1709641"/>
                  <a:pt x="3751772" y="1704304"/>
                  <a:pt x="3757110" y="1700302"/>
                </a:cubicBezTo>
                <a:cubicBezTo>
                  <a:pt x="3765114" y="1697633"/>
                  <a:pt x="3763781" y="1694965"/>
                  <a:pt x="3757110" y="1694965"/>
                </a:cubicBezTo>
                <a:lnTo>
                  <a:pt x="3757110" y="1694965"/>
                </a:lnTo>
                <a:close/>
                <a:moveTo>
                  <a:pt x="3767783" y="1915106"/>
                </a:moveTo>
                <a:cubicBezTo>
                  <a:pt x="3747770" y="1927114"/>
                  <a:pt x="3734428" y="1951129"/>
                  <a:pt x="3745102" y="1957800"/>
                </a:cubicBezTo>
                <a:cubicBezTo>
                  <a:pt x="3757110" y="1964471"/>
                  <a:pt x="3777122" y="1945793"/>
                  <a:pt x="3779790" y="1924446"/>
                </a:cubicBezTo>
                <a:cubicBezTo>
                  <a:pt x="3782459" y="1909770"/>
                  <a:pt x="3779790" y="1908435"/>
                  <a:pt x="3767783" y="1915106"/>
                </a:cubicBezTo>
                <a:lnTo>
                  <a:pt x="3767783" y="1915106"/>
                </a:lnTo>
                <a:close/>
                <a:moveTo>
                  <a:pt x="3825153" y="1787024"/>
                </a:moveTo>
                <a:cubicBezTo>
                  <a:pt x="3818482" y="1787024"/>
                  <a:pt x="3810477" y="1793695"/>
                  <a:pt x="3806474" y="1800366"/>
                </a:cubicBezTo>
                <a:cubicBezTo>
                  <a:pt x="3802472" y="1807037"/>
                  <a:pt x="3805140" y="1812374"/>
                  <a:pt x="3810477" y="1812374"/>
                </a:cubicBezTo>
                <a:cubicBezTo>
                  <a:pt x="3817148" y="1812374"/>
                  <a:pt x="3825153" y="1805703"/>
                  <a:pt x="3829155" y="1799032"/>
                </a:cubicBezTo>
                <a:cubicBezTo>
                  <a:pt x="3834492" y="1792361"/>
                  <a:pt x="3831824" y="1787024"/>
                  <a:pt x="3825153" y="1787024"/>
                </a:cubicBezTo>
                <a:lnTo>
                  <a:pt x="3825153" y="1787024"/>
                </a:lnTo>
                <a:close/>
                <a:moveTo>
                  <a:pt x="4150695" y="1441469"/>
                </a:moveTo>
                <a:cubicBezTo>
                  <a:pt x="4120008" y="1453477"/>
                  <a:pt x="4108001" y="1469487"/>
                  <a:pt x="4117341" y="1485498"/>
                </a:cubicBezTo>
                <a:cubicBezTo>
                  <a:pt x="4125346" y="1498840"/>
                  <a:pt x="4128014" y="1497505"/>
                  <a:pt x="4154698" y="1461482"/>
                </a:cubicBezTo>
                <a:lnTo>
                  <a:pt x="4178713" y="1430796"/>
                </a:lnTo>
                <a:lnTo>
                  <a:pt x="4150695" y="1441469"/>
                </a:lnTo>
                <a:lnTo>
                  <a:pt x="4150695" y="1441469"/>
                </a:lnTo>
                <a:close/>
                <a:moveTo>
                  <a:pt x="4217405" y="1377428"/>
                </a:moveTo>
                <a:cubicBezTo>
                  <a:pt x="4214737" y="1381430"/>
                  <a:pt x="4216070" y="1389436"/>
                  <a:pt x="4218739" y="1394772"/>
                </a:cubicBezTo>
                <a:cubicBezTo>
                  <a:pt x="4221407" y="1400109"/>
                  <a:pt x="4228078" y="1398776"/>
                  <a:pt x="4232081" y="1390770"/>
                </a:cubicBezTo>
                <a:cubicBezTo>
                  <a:pt x="4236083" y="1384099"/>
                  <a:pt x="4234749" y="1374759"/>
                  <a:pt x="4230747" y="1373426"/>
                </a:cubicBezTo>
                <a:cubicBezTo>
                  <a:pt x="4225410" y="1372092"/>
                  <a:pt x="4218739" y="1373426"/>
                  <a:pt x="4217405" y="1377428"/>
                </a:cubicBezTo>
                <a:lnTo>
                  <a:pt x="4217405" y="1377428"/>
                </a:lnTo>
                <a:close/>
                <a:moveTo>
                  <a:pt x="4256096" y="1269359"/>
                </a:moveTo>
                <a:cubicBezTo>
                  <a:pt x="4252094" y="1268024"/>
                  <a:pt x="4241420" y="1266690"/>
                  <a:pt x="4232081" y="1268024"/>
                </a:cubicBezTo>
                <a:cubicBezTo>
                  <a:pt x="4217405" y="1269359"/>
                  <a:pt x="4217405" y="1270693"/>
                  <a:pt x="4229412" y="1277364"/>
                </a:cubicBezTo>
                <a:cubicBezTo>
                  <a:pt x="4237418" y="1281366"/>
                  <a:pt x="4248091" y="1282701"/>
                  <a:pt x="4253428" y="1278698"/>
                </a:cubicBezTo>
                <a:cubicBezTo>
                  <a:pt x="4260098" y="1274695"/>
                  <a:pt x="4260098" y="1270693"/>
                  <a:pt x="4256096" y="1269359"/>
                </a:cubicBezTo>
                <a:lnTo>
                  <a:pt x="4256096" y="1269359"/>
                </a:lnTo>
                <a:close/>
                <a:moveTo>
                  <a:pt x="4384179" y="1310719"/>
                </a:moveTo>
                <a:cubicBezTo>
                  <a:pt x="4380176" y="1317389"/>
                  <a:pt x="4389515" y="1317389"/>
                  <a:pt x="4409528" y="1308050"/>
                </a:cubicBezTo>
                <a:cubicBezTo>
                  <a:pt x="4426872" y="1300045"/>
                  <a:pt x="4426872" y="1300045"/>
                  <a:pt x="4408194" y="1302714"/>
                </a:cubicBezTo>
                <a:cubicBezTo>
                  <a:pt x="4394852" y="1305382"/>
                  <a:pt x="4384179" y="1309385"/>
                  <a:pt x="4384179" y="1310719"/>
                </a:cubicBezTo>
                <a:lnTo>
                  <a:pt x="4384179" y="1310719"/>
                </a:lnTo>
                <a:close/>
                <a:moveTo>
                  <a:pt x="4426872" y="1094580"/>
                </a:moveTo>
                <a:cubicBezTo>
                  <a:pt x="4410863" y="1091912"/>
                  <a:pt x="4402857" y="1102585"/>
                  <a:pt x="4410863" y="1115927"/>
                </a:cubicBezTo>
                <a:cubicBezTo>
                  <a:pt x="4413530" y="1121263"/>
                  <a:pt x="4421536" y="1118596"/>
                  <a:pt x="4428207" y="1110590"/>
                </a:cubicBezTo>
                <a:cubicBezTo>
                  <a:pt x="4437546" y="1099917"/>
                  <a:pt x="4437546" y="1095914"/>
                  <a:pt x="4426872" y="1094580"/>
                </a:cubicBezTo>
                <a:lnTo>
                  <a:pt x="4426872" y="1094580"/>
                </a:lnTo>
                <a:close/>
                <a:moveTo>
                  <a:pt x="4437546" y="1157287"/>
                </a:moveTo>
                <a:cubicBezTo>
                  <a:pt x="4434878" y="1155953"/>
                  <a:pt x="4430875" y="1161289"/>
                  <a:pt x="4426872" y="1167960"/>
                </a:cubicBezTo>
                <a:cubicBezTo>
                  <a:pt x="4422870" y="1174631"/>
                  <a:pt x="4425538" y="1181302"/>
                  <a:pt x="4432209" y="1179968"/>
                </a:cubicBezTo>
                <a:cubicBezTo>
                  <a:pt x="4441549" y="1179968"/>
                  <a:pt x="4446885" y="1162624"/>
                  <a:pt x="4437546" y="1157287"/>
                </a:cubicBezTo>
                <a:lnTo>
                  <a:pt x="4437546" y="1157287"/>
                </a:lnTo>
                <a:close/>
                <a:moveTo>
                  <a:pt x="4529605" y="1055889"/>
                </a:moveTo>
                <a:cubicBezTo>
                  <a:pt x="4521600" y="1054554"/>
                  <a:pt x="4508258" y="1058557"/>
                  <a:pt x="4497585" y="1066562"/>
                </a:cubicBezTo>
                <a:cubicBezTo>
                  <a:pt x="4486911" y="1073233"/>
                  <a:pt x="4476237" y="1074567"/>
                  <a:pt x="4470901" y="1069231"/>
                </a:cubicBezTo>
                <a:cubicBezTo>
                  <a:pt x="4466898" y="1063893"/>
                  <a:pt x="4461562" y="1062560"/>
                  <a:pt x="4460227" y="1065228"/>
                </a:cubicBezTo>
                <a:cubicBezTo>
                  <a:pt x="4458893" y="1067896"/>
                  <a:pt x="4461562" y="1071899"/>
                  <a:pt x="4466898" y="1074567"/>
                </a:cubicBezTo>
                <a:cubicBezTo>
                  <a:pt x="4472235" y="1077235"/>
                  <a:pt x="4470901" y="1083906"/>
                  <a:pt x="4464230" y="1090577"/>
                </a:cubicBezTo>
                <a:cubicBezTo>
                  <a:pt x="4457559" y="1095914"/>
                  <a:pt x="4457559" y="1101251"/>
                  <a:pt x="4462895" y="1099917"/>
                </a:cubicBezTo>
                <a:cubicBezTo>
                  <a:pt x="4469566" y="1099917"/>
                  <a:pt x="4466898" y="1107922"/>
                  <a:pt x="4453556" y="1123932"/>
                </a:cubicBezTo>
                <a:cubicBezTo>
                  <a:pt x="4437546" y="1143945"/>
                  <a:pt x="4436212" y="1147947"/>
                  <a:pt x="4448220" y="1145280"/>
                </a:cubicBezTo>
                <a:cubicBezTo>
                  <a:pt x="4456225" y="1142611"/>
                  <a:pt x="4468233" y="1134605"/>
                  <a:pt x="4474904" y="1126601"/>
                </a:cubicBezTo>
                <a:cubicBezTo>
                  <a:pt x="4481574" y="1118596"/>
                  <a:pt x="4488245" y="1110590"/>
                  <a:pt x="4489579" y="1107922"/>
                </a:cubicBezTo>
                <a:cubicBezTo>
                  <a:pt x="4490914" y="1105254"/>
                  <a:pt x="4493582" y="1109256"/>
                  <a:pt x="4493582" y="1117261"/>
                </a:cubicBezTo>
                <a:cubicBezTo>
                  <a:pt x="4494916" y="1126601"/>
                  <a:pt x="4500253" y="1127934"/>
                  <a:pt x="4513595" y="1123932"/>
                </a:cubicBezTo>
                <a:cubicBezTo>
                  <a:pt x="4530940" y="1118596"/>
                  <a:pt x="4530940" y="1117261"/>
                  <a:pt x="4514929" y="1114593"/>
                </a:cubicBezTo>
                <a:cubicBezTo>
                  <a:pt x="4498919" y="1113259"/>
                  <a:pt x="4500253" y="1109256"/>
                  <a:pt x="4518932" y="1083906"/>
                </a:cubicBezTo>
                <a:cubicBezTo>
                  <a:pt x="4537611" y="1063893"/>
                  <a:pt x="4540278" y="1057223"/>
                  <a:pt x="4529605" y="1055889"/>
                </a:cubicBezTo>
                <a:lnTo>
                  <a:pt x="4529605" y="1055889"/>
                </a:lnTo>
                <a:close/>
                <a:moveTo>
                  <a:pt x="4562960" y="950487"/>
                </a:moveTo>
                <a:cubicBezTo>
                  <a:pt x="4558957" y="947819"/>
                  <a:pt x="4550952" y="951822"/>
                  <a:pt x="4546949" y="959827"/>
                </a:cubicBezTo>
                <a:cubicBezTo>
                  <a:pt x="4542947" y="966498"/>
                  <a:pt x="4545615" y="973169"/>
                  <a:pt x="4550952" y="971835"/>
                </a:cubicBezTo>
                <a:cubicBezTo>
                  <a:pt x="4557623" y="971835"/>
                  <a:pt x="4564294" y="967832"/>
                  <a:pt x="4566962" y="962495"/>
                </a:cubicBezTo>
                <a:cubicBezTo>
                  <a:pt x="4569631" y="958493"/>
                  <a:pt x="4568297" y="953156"/>
                  <a:pt x="4562960" y="950487"/>
                </a:cubicBezTo>
                <a:lnTo>
                  <a:pt x="4562960" y="950487"/>
                </a:lnTo>
                <a:close/>
                <a:moveTo>
                  <a:pt x="4574968" y="1011861"/>
                </a:moveTo>
                <a:cubicBezTo>
                  <a:pt x="4572299" y="1015863"/>
                  <a:pt x="4574968" y="1022534"/>
                  <a:pt x="4578970" y="1025202"/>
                </a:cubicBezTo>
                <a:cubicBezTo>
                  <a:pt x="4584307" y="1027870"/>
                  <a:pt x="4586975" y="1025202"/>
                  <a:pt x="4586975" y="1018532"/>
                </a:cubicBezTo>
                <a:cubicBezTo>
                  <a:pt x="4586975" y="1011861"/>
                  <a:pt x="4584307" y="1006523"/>
                  <a:pt x="4582973" y="1005190"/>
                </a:cubicBezTo>
                <a:cubicBezTo>
                  <a:pt x="4581639" y="1003855"/>
                  <a:pt x="4577636" y="1006523"/>
                  <a:pt x="4574968" y="1011861"/>
                </a:cubicBezTo>
                <a:lnTo>
                  <a:pt x="4574968" y="1011861"/>
                </a:lnTo>
                <a:close/>
                <a:moveTo>
                  <a:pt x="4598983" y="905125"/>
                </a:moveTo>
                <a:cubicBezTo>
                  <a:pt x="4593646" y="902457"/>
                  <a:pt x="4588310" y="903791"/>
                  <a:pt x="4585641" y="909128"/>
                </a:cubicBezTo>
                <a:cubicBezTo>
                  <a:pt x="4582973" y="914464"/>
                  <a:pt x="4584307" y="919801"/>
                  <a:pt x="4589643" y="922470"/>
                </a:cubicBezTo>
                <a:cubicBezTo>
                  <a:pt x="4594981" y="925138"/>
                  <a:pt x="4600317" y="923804"/>
                  <a:pt x="4602985" y="918467"/>
                </a:cubicBezTo>
                <a:cubicBezTo>
                  <a:pt x="4605654" y="913130"/>
                  <a:pt x="4604320" y="907793"/>
                  <a:pt x="4598983" y="905125"/>
                </a:cubicBezTo>
                <a:lnTo>
                  <a:pt x="4598983" y="905125"/>
                </a:lnTo>
                <a:close/>
                <a:moveTo>
                  <a:pt x="4628335" y="935812"/>
                </a:moveTo>
                <a:cubicBezTo>
                  <a:pt x="4621664" y="935812"/>
                  <a:pt x="4608322" y="949153"/>
                  <a:pt x="4600317" y="965164"/>
                </a:cubicBezTo>
                <a:cubicBezTo>
                  <a:pt x="4588310" y="989179"/>
                  <a:pt x="4588310" y="994515"/>
                  <a:pt x="4602985" y="995850"/>
                </a:cubicBezTo>
                <a:cubicBezTo>
                  <a:pt x="4613659" y="997184"/>
                  <a:pt x="4617662" y="994515"/>
                  <a:pt x="4612325" y="989179"/>
                </a:cubicBezTo>
                <a:cubicBezTo>
                  <a:pt x="4606988" y="983842"/>
                  <a:pt x="4610991" y="971835"/>
                  <a:pt x="4622998" y="957158"/>
                </a:cubicBezTo>
                <a:cubicBezTo>
                  <a:pt x="4635006" y="942483"/>
                  <a:pt x="4637675" y="935812"/>
                  <a:pt x="4628335" y="935812"/>
                </a:cubicBezTo>
                <a:lnTo>
                  <a:pt x="4628335" y="935812"/>
                </a:lnTo>
                <a:close/>
                <a:moveTo>
                  <a:pt x="4637675" y="899788"/>
                </a:moveTo>
                <a:cubicBezTo>
                  <a:pt x="4649682" y="921135"/>
                  <a:pt x="4664359" y="929141"/>
                  <a:pt x="4671030" y="915799"/>
                </a:cubicBezTo>
                <a:cubicBezTo>
                  <a:pt x="4673697" y="909128"/>
                  <a:pt x="4672363" y="898454"/>
                  <a:pt x="4665692" y="891784"/>
                </a:cubicBezTo>
                <a:cubicBezTo>
                  <a:pt x="4649682" y="874438"/>
                  <a:pt x="4627001" y="881109"/>
                  <a:pt x="4637675" y="899788"/>
                </a:cubicBezTo>
                <a:lnTo>
                  <a:pt x="4637675" y="899788"/>
                </a:lnTo>
                <a:close/>
                <a:moveTo>
                  <a:pt x="4676366" y="803727"/>
                </a:moveTo>
                <a:cubicBezTo>
                  <a:pt x="4663024" y="795722"/>
                  <a:pt x="4657688" y="807729"/>
                  <a:pt x="4664359" y="837081"/>
                </a:cubicBezTo>
                <a:cubicBezTo>
                  <a:pt x="4668361" y="859763"/>
                  <a:pt x="4668361" y="859763"/>
                  <a:pt x="4669695" y="837081"/>
                </a:cubicBezTo>
                <a:cubicBezTo>
                  <a:pt x="4669695" y="825074"/>
                  <a:pt x="4673697" y="813066"/>
                  <a:pt x="4679034" y="811732"/>
                </a:cubicBezTo>
                <a:cubicBezTo>
                  <a:pt x="4683037" y="810397"/>
                  <a:pt x="4681703" y="806395"/>
                  <a:pt x="4676366" y="803727"/>
                </a:cubicBezTo>
                <a:lnTo>
                  <a:pt x="4676366" y="803727"/>
                </a:lnTo>
                <a:close/>
                <a:moveTo>
                  <a:pt x="4733736" y="811732"/>
                </a:moveTo>
                <a:cubicBezTo>
                  <a:pt x="4728400" y="809064"/>
                  <a:pt x="4716391" y="806395"/>
                  <a:pt x="4708387" y="807729"/>
                </a:cubicBezTo>
                <a:cubicBezTo>
                  <a:pt x="4689708" y="809064"/>
                  <a:pt x="4697713" y="837081"/>
                  <a:pt x="4717726" y="839750"/>
                </a:cubicBezTo>
                <a:cubicBezTo>
                  <a:pt x="4735070" y="842418"/>
                  <a:pt x="4747078" y="819737"/>
                  <a:pt x="4733736" y="811732"/>
                </a:cubicBezTo>
                <a:lnTo>
                  <a:pt x="4733736" y="811732"/>
                </a:lnTo>
                <a:close/>
                <a:moveTo>
                  <a:pt x="4764423" y="818403"/>
                </a:moveTo>
                <a:cubicBezTo>
                  <a:pt x="4760420" y="815735"/>
                  <a:pt x="4752415" y="819737"/>
                  <a:pt x="4748412" y="827742"/>
                </a:cubicBezTo>
                <a:cubicBezTo>
                  <a:pt x="4744410" y="834413"/>
                  <a:pt x="4747078" y="841084"/>
                  <a:pt x="4752415" y="839750"/>
                </a:cubicBezTo>
                <a:cubicBezTo>
                  <a:pt x="4759086" y="839750"/>
                  <a:pt x="4765757" y="835747"/>
                  <a:pt x="4768425" y="830410"/>
                </a:cubicBezTo>
                <a:cubicBezTo>
                  <a:pt x="4771094" y="826408"/>
                  <a:pt x="4769759" y="821071"/>
                  <a:pt x="4764423" y="818403"/>
                </a:cubicBezTo>
                <a:lnTo>
                  <a:pt x="4764423" y="818403"/>
                </a:lnTo>
                <a:close/>
                <a:moveTo>
                  <a:pt x="4843139" y="806395"/>
                </a:moveTo>
                <a:cubicBezTo>
                  <a:pt x="4841806" y="802393"/>
                  <a:pt x="4832466" y="803727"/>
                  <a:pt x="4821793" y="809064"/>
                </a:cubicBezTo>
                <a:cubicBezTo>
                  <a:pt x="4805782" y="817068"/>
                  <a:pt x="4800445" y="814400"/>
                  <a:pt x="4788438" y="798390"/>
                </a:cubicBezTo>
                <a:cubicBezTo>
                  <a:pt x="4773761" y="777043"/>
                  <a:pt x="4772428" y="777043"/>
                  <a:pt x="4776430" y="802393"/>
                </a:cubicBezTo>
                <a:cubicBezTo>
                  <a:pt x="4780432" y="829076"/>
                  <a:pt x="4804448" y="854426"/>
                  <a:pt x="4807116" y="834413"/>
                </a:cubicBezTo>
                <a:cubicBezTo>
                  <a:pt x="4808451" y="826408"/>
                  <a:pt x="4816456" y="818403"/>
                  <a:pt x="4827129" y="815735"/>
                </a:cubicBezTo>
                <a:cubicBezTo>
                  <a:pt x="4836469" y="815735"/>
                  <a:pt x="4843139" y="811732"/>
                  <a:pt x="4843139" y="806395"/>
                </a:cubicBezTo>
                <a:lnTo>
                  <a:pt x="4843139" y="806395"/>
                </a:lnTo>
                <a:close/>
                <a:moveTo>
                  <a:pt x="4924526" y="559570"/>
                </a:moveTo>
                <a:cubicBezTo>
                  <a:pt x="4921857" y="554233"/>
                  <a:pt x="4915186" y="558236"/>
                  <a:pt x="4911184" y="567575"/>
                </a:cubicBezTo>
                <a:cubicBezTo>
                  <a:pt x="4907180" y="578249"/>
                  <a:pt x="4905847" y="586254"/>
                  <a:pt x="4909849" y="588922"/>
                </a:cubicBezTo>
                <a:cubicBezTo>
                  <a:pt x="4920522" y="594259"/>
                  <a:pt x="4931196" y="571578"/>
                  <a:pt x="4924526" y="559570"/>
                </a:cubicBezTo>
                <a:lnTo>
                  <a:pt x="4924526" y="559570"/>
                </a:lnTo>
                <a:close/>
                <a:moveTo>
                  <a:pt x="4931196" y="668974"/>
                </a:moveTo>
                <a:cubicBezTo>
                  <a:pt x="4941870" y="679647"/>
                  <a:pt x="4947206" y="678313"/>
                  <a:pt x="4953877" y="666305"/>
                </a:cubicBezTo>
                <a:cubicBezTo>
                  <a:pt x="4963217" y="648961"/>
                  <a:pt x="4963217" y="647626"/>
                  <a:pt x="4939201" y="644958"/>
                </a:cubicBezTo>
                <a:cubicBezTo>
                  <a:pt x="4917855" y="642290"/>
                  <a:pt x="4913851" y="652963"/>
                  <a:pt x="4931196" y="668974"/>
                </a:cubicBezTo>
                <a:lnTo>
                  <a:pt x="4931196" y="668974"/>
                </a:lnTo>
                <a:close/>
                <a:moveTo>
                  <a:pt x="4935199" y="538223"/>
                </a:moveTo>
                <a:cubicBezTo>
                  <a:pt x="4932530" y="543560"/>
                  <a:pt x="4933864" y="548897"/>
                  <a:pt x="4939201" y="551565"/>
                </a:cubicBezTo>
                <a:cubicBezTo>
                  <a:pt x="4944538" y="554233"/>
                  <a:pt x="4949875" y="552899"/>
                  <a:pt x="4952543" y="547562"/>
                </a:cubicBezTo>
                <a:cubicBezTo>
                  <a:pt x="4955212" y="542226"/>
                  <a:pt x="4953877" y="536889"/>
                  <a:pt x="4948541" y="534220"/>
                </a:cubicBezTo>
                <a:cubicBezTo>
                  <a:pt x="4944538" y="531552"/>
                  <a:pt x="4937867" y="532886"/>
                  <a:pt x="4935199" y="538223"/>
                </a:cubicBezTo>
                <a:lnTo>
                  <a:pt x="4935199" y="538223"/>
                </a:lnTo>
                <a:close/>
                <a:moveTo>
                  <a:pt x="4957880" y="412809"/>
                </a:moveTo>
                <a:cubicBezTo>
                  <a:pt x="4951209" y="412809"/>
                  <a:pt x="4945872" y="415478"/>
                  <a:pt x="4944538" y="416812"/>
                </a:cubicBezTo>
                <a:cubicBezTo>
                  <a:pt x="4943204" y="419480"/>
                  <a:pt x="4945872" y="422149"/>
                  <a:pt x="4951209" y="424817"/>
                </a:cubicBezTo>
                <a:cubicBezTo>
                  <a:pt x="4955212" y="427485"/>
                  <a:pt x="4961883" y="424817"/>
                  <a:pt x="4964551" y="420814"/>
                </a:cubicBezTo>
                <a:cubicBezTo>
                  <a:pt x="4967219" y="416812"/>
                  <a:pt x="4964551" y="412809"/>
                  <a:pt x="4957880" y="412809"/>
                </a:cubicBezTo>
                <a:lnTo>
                  <a:pt x="4957880" y="412809"/>
                </a:lnTo>
                <a:close/>
                <a:moveTo>
                  <a:pt x="4973890" y="466177"/>
                </a:moveTo>
                <a:cubicBezTo>
                  <a:pt x="4967219" y="466177"/>
                  <a:pt x="4959214" y="472848"/>
                  <a:pt x="4956546" y="478185"/>
                </a:cubicBezTo>
                <a:cubicBezTo>
                  <a:pt x="4952543" y="484856"/>
                  <a:pt x="4952543" y="494194"/>
                  <a:pt x="4956546" y="499531"/>
                </a:cubicBezTo>
                <a:cubicBezTo>
                  <a:pt x="4960548" y="504869"/>
                  <a:pt x="4967219" y="499531"/>
                  <a:pt x="4973890" y="487523"/>
                </a:cubicBezTo>
                <a:cubicBezTo>
                  <a:pt x="4980561" y="474182"/>
                  <a:pt x="4980561" y="464843"/>
                  <a:pt x="4973890" y="466177"/>
                </a:cubicBezTo>
                <a:lnTo>
                  <a:pt x="4973890" y="466177"/>
                </a:lnTo>
                <a:close/>
                <a:moveTo>
                  <a:pt x="5023255" y="512873"/>
                </a:moveTo>
                <a:cubicBezTo>
                  <a:pt x="5021921" y="511540"/>
                  <a:pt x="5007245" y="512873"/>
                  <a:pt x="4989900" y="518210"/>
                </a:cubicBezTo>
                <a:cubicBezTo>
                  <a:pt x="4964551" y="524881"/>
                  <a:pt x="4960548" y="528884"/>
                  <a:pt x="4972556" y="534220"/>
                </a:cubicBezTo>
                <a:cubicBezTo>
                  <a:pt x="4985898" y="542226"/>
                  <a:pt x="5027257" y="523547"/>
                  <a:pt x="5023255" y="512873"/>
                </a:cubicBezTo>
                <a:lnTo>
                  <a:pt x="5023255" y="512873"/>
                </a:lnTo>
                <a:close/>
                <a:moveTo>
                  <a:pt x="5020587" y="582251"/>
                </a:moveTo>
                <a:cubicBezTo>
                  <a:pt x="5015250" y="574246"/>
                  <a:pt x="5009913" y="571578"/>
                  <a:pt x="5004577" y="575580"/>
                </a:cubicBezTo>
                <a:cubicBezTo>
                  <a:pt x="5000574" y="579583"/>
                  <a:pt x="4995237" y="578249"/>
                  <a:pt x="4992569" y="572912"/>
                </a:cubicBezTo>
                <a:cubicBezTo>
                  <a:pt x="4985898" y="560904"/>
                  <a:pt x="4984564" y="566241"/>
                  <a:pt x="4988566" y="591591"/>
                </a:cubicBezTo>
                <a:cubicBezTo>
                  <a:pt x="4991235" y="610269"/>
                  <a:pt x="4993903" y="612938"/>
                  <a:pt x="5009913" y="604933"/>
                </a:cubicBezTo>
                <a:cubicBezTo>
                  <a:pt x="5025924" y="596927"/>
                  <a:pt x="5027257" y="594259"/>
                  <a:pt x="5020587" y="582251"/>
                </a:cubicBezTo>
                <a:lnTo>
                  <a:pt x="5020587" y="582251"/>
                </a:lnTo>
                <a:close/>
                <a:moveTo>
                  <a:pt x="5076623" y="372783"/>
                </a:moveTo>
                <a:cubicBezTo>
                  <a:pt x="5065949" y="367446"/>
                  <a:pt x="5064615" y="372783"/>
                  <a:pt x="5072620" y="392796"/>
                </a:cubicBezTo>
                <a:cubicBezTo>
                  <a:pt x="5079291" y="407472"/>
                  <a:pt x="5080625" y="407472"/>
                  <a:pt x="5081960" y="394130"/>
                </a:cubicBezTo>
                <a:cubicBezTo>
                  <a:pt x="5083294" y="383457"/>
                  <a:pt x="5081960" y="374117"/>
                  <a:pt x="5076623" y="372783"/>
                </a:cubicBezTo>
                <a:lnTo>
                  <a:pt x="5076623" y="372783"/>
                </a:lnTo>
                <a:close/>
                <a:moveTo>
                  <a:pt x="5160676" y="655632"/>
                </a:moveTo>
                <a:cubicBezTo>
                  <a:pt x="5154005" y="639621"/>
                  <a:pt x="5148669" y="638288"/>
                  <a:pt x="5127322" y="647626"/>
                </a:cubicBezTo>
                <a:cubicBezTo>
                  <a:pt x="5112646" y="654297"/>
                  <a:pt x="5101973" y="654297"/>
                  <a:pt x="5100638" y="647626"/>
                </a:cubicBezTo>
                <a:cubicBezTo>
                  <a:pt x="5100638" y="640955"/>
                  <a:pt x="5096636" y="636953"/>
                  <a:pt x="5091299" y="636953"/>
                </a:cubicBezTo>
                <a:cubicBezTo>
                  <a:pt x="5085962" y="636953"/>
                  <a:pt x="5088631" y="619609"/>
                  <a:pt x="5096636" y="599596"/>
                </a:cubicBezTo>
                <a:cubicBezTo>
                  <a:pt x="5104641" y="578249"/>
                  <a:pt x="5107309" y="558236"/>
                  <a:pt x="5103306" y="552899"/>
                </a:cubicBezTo>
                <a:cubicBezTo>
                  <a:pt x="5099304" y="548897"/>
                  <a:pt x="5097970" y="540891"/>
                  <a:pt x="5099304" y="536889"/>
                </a:cubicBezTo>
                <a:cubicBezTo>
                  <a:pt x="5101973" y="532886"/>
                  <a:pt x="5107309" y="534220"/>
                  <a:pt x="5113980" y="540891"/>
                </a:cubicBezTo>
                <a:cubicBezTo>
                  <a:pt x="5119317" y="547562"/>
                  <a:pt x="5127322" y="547562"/>
                  <a:pt x="5129990" y="542226"/>
                </a:cubicBezTo>
                <a:cubicBezTo>
                  <a:pt x="5133993" y="535555"/>
                  <a:pt x="5128656" y="530218"/>
                  <a:pt x="5116648" y="527549"/>
                </a:cubicBezTo>
                <a:cubicBezTo>
                  <a:pt x="5104641" y="524881"/>
                  <a:pt x="5099304" y="518210"/>
                  <a:pt x="5103306" y="511540"/>
                </a:cubicBezTo>
                <a:cubicBezTo>
                  <a:pt x="5107309" y="504869"/>
                  <a:pt x="5101973" y="498198"/>
                  <a:pt x="5087296" y="495529"/>
                </a:cubicBezTo>
                <a:cubicBezTo>
                  <a:pt x="5075289" y="492861"/>
                  <a:pt x="5069952" y="488858"/>
                  <a:pt x="5075289" y="487523"/>
                </a:cubicBezTo>
                <a:cubicBezTo>
                  <a:pt x="5085962" y="483521"/>
                  <a:pt x="5077957" y="450166"/>
                  <a:pt x="5064615" y="443495"/>
                </a:cubicBezTo>
                <a:cubicBezTo>
                  <a:pt x="5051274" y="436824"/>
                  <a:pt x="5045936" y="451501"/>
                  <a:pt x="5056610" y="464843"/>
                </a:cubicBezTo>
                <a:cubicBezTo>
                  <a:pt x="5064615" y="474182"/>
                  <a:pt x="5061947" y="483521"/>
                  <a:pt x="5048605" y="499531"/>
                </a:cubicBezTo>
                <a:cubicBezTo>
                  <a:pt x="5032595" y="519544"/>
                  <a:pt x="5032595" y="523547"/>
                  <a:pt x="5048605" y="531552"/>
                </a:cubicBezTo>
                <a:cubicBezTo>
                  <a:pt x="5059278" y="536889"/>
                  <a:pt x="5067283" y="536889"/>
                  <a:pt x="5065949" y="530218"/>
                </a:cubicBezTo>
                <a:cubicBezTo>
                  <a:pt x="5065949" y="523547"/>
                  <a:pt x="5069952" y="520878"/>
                  <a:pt x="5076623" y="524881"/>
                </a:cubicBezTo>
                <a:cubicBezTo>
                  <a:pt x="5083294" y="528884"/>
                  <a:pt x="5081960" y="540891"/>
                  <a:pt x="5075289" y="555568"/>
                </a:cubicBezTo>
                <a:cubicBezTo>
                  <a:pt x="5068618" y="568910"/>
                  <a:pt x="5057945" y="578249"/>
                  <a:pt x="5053941" y="574246"/>
                </a:cubicBezTo>
                <a:cubicBezTo>
                  <a:pt x="5049939" y="571578"/>
                  <a:pt x="5041934" y="576914"/>
                  <a:pt x="5037932" y="588922"/>
                </a:cubicBezTo>
                <a:cubicBezTo>
                  <a:pt x="5027257" y="615606"/>
                  <a:pt x="4997906" y="635619"/>
                  <a:pt x="4981896" y="626280"/>
                </a:cubicBezTo>
                <a:cubicBezTo>
                  <a:pt x="4975225" y="622277"/>
                  <a:pt x="4968554" y="624946"/>
                  <a:pt x="4969888" y="631617"/>
                </a:cubicBezTo>
                <a:cubicBezTo>
                  <a:pt x="4969888" y="638288"/>
                  <a:pt x="4975225" y="643624"/>
                  <a:pt x="4980561" y="642290"/>
                </a:cubicBezTo>
                <a:cubicBezTo>
                  <a:pt x="4995237" y="640955"/>
                  <a:pt x="4983229" y="660968"/>
                  <a:pt x="4955212" y="687652"/>
                </a:cubicBezTo>
                <a:cubicBezTo>
                  <a:pt x="4939201" y="702328"/>
                  <a:pt x="4929862" y="704997"/>
                  <a:pt x="4921857" y="696991"/>
                </a:cubicBezTo>
                <a:cubicBezTo>
                  <a:pt x="4913851" y="687652"/>
                  <a:pt x="4911184" y="688987"/>
                  <a:pt x="4909849" y="700994"/>
                </a:cubicBezTo>
                <a:cubicBezTo>
                  <a:pt x="4908515" y="710333"/>
                  <a:pt x="4901844" y="717004"/>
                  <a:pt x="4895173" y="715670"/>
                </a:cubicBezTo>
                <a:cubicBezTo>
                  <a:pt x="4885834" y="714336"/>
                  <a:pt x="4884500" y="717004"/>
                  <a:pt x="4887168" y="731681"/>
                </a:cubicBezTo>
                <a:cubicBezTo>
                  <a:pt x="4891171" y="753027"/>
                  <a:pt x="4864487" y="826408"/>
                  <a:pt x="4853813" y="821071"/>
                </a:cubicBezTo>
                <a:cubicBezTo>
                  <a:pt x="4843139" y="815735"/>
                  <a:pt x="4801780" y="857094"/>
                  <a:pt x="4807116" y="867767"/>
                </a:cubicBezTo>
                <a:cubicBezTo>
                  <a:pt x="4809785" y="873105"/>
                  <a:pt x="4809785" y="881109"/>
                  <a:pt x="4807116" y="887780"/>
                </a:cubicBezTo>
                <a:cubicBezTo>
                  <a:pt x="4803114" y="894451"/>
                  <a:pt x="4801780" y="893117"/>
                  <a:pt x="4800445" y="882444"/>
                </a:cubicBezTo>
                <a:cubicBezTo>
                  <a:pt x="4799111" y="873105"/>
                  <a:pt x="4796443" y="865100"/>
                  <a:pt x="4792440" y="863765"/>
                </a:cubicBezTo>
                <a:cubicBezTo>
                  <a:pt x="4784436" y="859763"/>
                  <a:pt x="4760420" y="871771"/>
                  <a:pt x="4755083" y="883778"/>
                </a:cubicBezTo>
                <a:cubicBezTo>
                  <a:pt x="4752415" y="889115"/>
                  <a:pt x="4757752" y="889115"/>
                  <a:pt x="4765757" y="883778"/>
                </a:cubicBezTo>
                <a:cubicBezTo>
                  <a:pt x="4776430" y="878442"/>
                  <a:pt x="4779099" y="878442"/>
                  <a:pt x="4775096" y="886446"/>
                </a:cubicBezTo>
                <a:cubicBezTo>
                  <a:pt x="4772428" y="891784"/>
                  <a:pt x="4775096" y="897120"/>
                  <a:pt x="4780432" y="897120"/>
                </a:cubicBezTo>
                <a:cubicBezTo>
                  <a:pt x="4785770" y="897120"/>
                  <a:pt x="4789772" y="901122"/>
                  <a:pt x="4787103" y="905125"/>
                </a:cubicBezTo>
                <a:cubicBezTo>
                  <a:pt x="4784436" y="910462"/>
                  <a:pt x="4775096" y="913130"/>
                  <a:pt x="4767091" y="911796"/>
                </a:cubicBezTo>
                <a:cubicBezTo>
                  <a:pt x="4757752" y="910462"/>
                  <a:pt x="4749746" y="913130"/>
                  <a:pt x="4747078" y="918467"/>
                </a:cubicBezTo>
                <a:cubicBezTo>
                  <a:pt x="4744410" y="923804"/>
                  <a:pt x="4747078" y="926472"/>
                  <a:pt x="4753749" y="926472"/>
                </a:cubicBezTo>
                <a:cubicBezTo>
                  <a:pt x="4769759" y="925138"/>
                  <a:pt x="4735070" y="979840"/>
                  <a:pt x="4715058" y="986511"/>
                </a:cubicBezTo>
                <a:cubicBezTo>
                  <a:pt x="4705718" y="989179"/>
                  <a:pt x="4695045" y="998519"/>
                  <a:pt x="4689708" y="1005190"/>
                </a:cubicBezTo>
                <a:cubicBezTo>
                  <a:pt x="4665692" y="1042547"/>
                  <a:pt x="4656353" y="1055889"/>
                  <a:pt x="4648348" y="1058557"/>
                </a:cubicBezTo>
                <a:cubicBezTo>
                  <a:pt x="4643011" y="1059891"/>
                  <a:pt x="4644346" y="1053220"/>
                  <a:pt x="4649682" y="1042547"/>
                </a:cubicBezTo>
                <a:cubicBezTo>
                  <a:pt x="4655019" y="1031873"/>
                  <a:pt x="4656353" y="1022534"/>
                  <a:pt x="4651017" y="1019865"/>
                </a:cubicBezTo>
                <a:cubicBezTo>
                  <a:pt x="4645680" y="1017197"/>
                  <a:pt x="4637675" y="1029205"/>
                  <a:pt x="4631004" y="1047883"/>
                </a:cubicBezTo>
                <a:cubicBezTo>
                  <a:pt x="4624333" y="1067896"/>
                  <a:pt x="4616327" y="1078570"/>
                  <a:pt x="4610991" y="1075902"/>
                </a:cubicBezTo>
                <a:cubicBezTo>
                  <a:pt x="4605654" y="1073233"/>
                  <a:pt x="4598983" y="1074567"/>
                  <a:pt x="4597649" y="1079904"/>
                </a:cubicBezTo>
                <a:cubicBezTo>
                  <a:pt x="4594981" y="1083906"/>
                  <a:pt x="4600317" y="1091912"/>
                  <a:pt x="4608322" y="1095914"/>
                </a:cubicBezTo>
                <a:cubicBezTo>
                  <a:pt x="4621664" y="1102585"/>
                  <a:pt x="4621664" y="1103919"/>
                  <a:pt x="4605654" y="1105254"/>
                </a:cubicBezTo>
                <a:cubicBezTo>
                  <a:pt x="4596314" y="1106588"/>
                  <a:pt x="4592312" y="1109256"/>
                  <a:pt x="4596314" y="1111925"/>
                </a:cubicBezTo>
                <a:cubicBezTo>
                  <a:pt x="4600317" y="1114593"/>
                  <a:pt x="4592312" y="1117261"/>
                  <a:pt x="4577636" y="1119930"/>
                </a:cubicBezTo>
                <a:cubicBezTo>
                  <a:pt x="4557623" y="1122598"/>
                  <a:pt x="4552286" y="1126601"/>
                  <a:pt x="4554955" y="1139942"/>
                </a:cubicBezTo>
                <a:cubicBezTo>
                  <a:pt x="4557623" y="1151950"/>
                  <a:pt x="4550952" y="1159955"/>
                  <a:pt x="4533607" y="1170629"/>
                </a:cubicBezTo>
                <a:cubicBezTo>
                  <a:pt x="4517598" y="1179968"/>
                  <a:pt x="4506924" y="1191976"/>
                  <a:pt x="4504256" y="1207986"/>
                </a:cubicBezTo>
                <a:cubicBezTo>
                  <a:pt x="4500253" y="1229333"/>
                  <a:pt x="4500253" y="1229333"/>
                  <a:pt x="4490914" y="1209320"/>
                </a:cubicBezTo>
                <a:cubicBezTo>
                  <a:pt x="4482908" y="1189308"/>
                  <a:pt x="4481574" y="1189308"/>
                  <a:pt x="4484243" y="1217325"/>
                </a:cubicBezTo>
                <a:cubicBezTo>
                  <a:pt x="4486911" y="1244009"/>
                  <a:pt x="4484243" y="1248011"/>
                  <a:pt x="4465564" y="1257351"/>
                </a:cubicBezTo>
                <a:cubicBezTo>
                  <a:pt x="4452222" y="1264022"/>
                  <a:pt x="4441549" y="1278698"/>
                  <a:pt x="4434878" y="1298711"/>
                </a:cubicBezTo>
                <a:cubicBezTo>
                  <a:pt x="4428207" y="1318724"/>
                  <a:pt x="4417534" y="1332066"/>
                  <a:pt x="4404192" y="1337402"/>
                </a:cubicBezTo>
                <a:cubicBezTo>
                  <a:pt x="4381510" y="1346742"/>
                  <a:pt x="4353492" y="1368089"/>
                  <a:pt x="4350824" y="1380097"/>
                </a:cubicBezTo>
                <a:cubicBezTo>
                  <a:pt x="4349489" y="1384099"/>
                  <a:pt x="4332145" y="1400109"/>
                  <a:pt x="4312132" y="1416120"/>
                </a:cubicBezTo>
                <a:cubicBezTo>
                  <a:pt x="4290786" y="1432130"/>
                  <a:pt x="4273440" y="1446806"/>
                  <a:pt x="4270773" y="1450808"/>
                </a:cubicBezTo>
                <a:cubicBezTo>
                  <a:pt x="4269438" y="1454811"/>
                  <a:pt x="4254762" y="1460148"/>
                  <a:pt x="4237418" y="1464150"/>
                </a:cubicBezTo>
                <a:cubicBezTo>
                  <a:pt x="4205397" y="1470821"/>
                  <a:pt x="4160034" y="1516184"/>
                  <a:pt x="4176045" y="1525524"/>
                </a:cubicBezTo>
                <a:cubicBezTo>
                  <a:pt x="4181382" y="1528191"/>
                  <a:pt x="4180047" y="1538865"/>
                  <a:pt x="4176045" y="1548204"/>
                </a:cubicBezTo>
                <a:cubicBezTo>
                  <a:pt x="4169374" y="1560212"/>
                  <a:pt x="4162703" y="1562881"/>
                  <a:pt x="4156032" y="1553541"/>
                </a:cubicBezTo>
                <a:cubicBezTo>
                  <a:pt x="4142690" y="1538865"/>
                  <a:pt x="4134685" y="1556210"/>
                  <a:pt x="4145358" y="1578891"/>
                </a:cubicBezTo>
                <a:cubicBezTo>
                  <a:pt x="4152029" y="1593567"/>
                  <a:pt x="4150695" y="1597569"/>
                  <a:pt x="4128014" y="1612246"/>
                </a:cubicBezTo>
                <a:cubicBezTo>
                  <a:pt x="4113338" y="1622919"/>
                  <a:pt x="4101330" y="1636261"/>
                  <a:pt x="4101330" y="1644266"/>
                </a:cubicBezTo>
                <a:cubicBezTo>
                  <a:pt x="4099996" y="1652272"/>
                  <a:pt x="4094659" y="1654939"/>
                  <a:pt x="4087988" y="1652272"/>
                </a:cubicBezTo>
                <a:cubicBezTo>
                  <a:pt x="4081317" y="1648268"/>
                  <a:pt x="4070644" y="1656274"/>
                  <a:pt x="4059970" y="1673618"/>
                </a:cubicBezTo>
                <a:cubicBezTo>
                  <a:pt x="4043960" y="1701636"/>
                  <a:pt x="3967911" y="1781687"/>
                  <a:pt x="3977251" y="1760341"/>
                </a:cubicBezTo>
                <a:cubicBezTo>
                  <a:pt x="3979919" y="1753670"/>
                  <a:pt x="3977251" y="1748332"/>
                  <a:pt x="3970580" y="1749667"/>
                </a:cubicBezTo>
                <a:cubicBezTo>
                  <a:pt x="3963909" y="1749667"/>
                  <a:pt x="3957238" y="1742996"/>
                  <a:pt x="3957238" y="1734991"/>
                </a:cubicBezTo>
                <a:cubicBezTo>
                  <a:pt x="3955903" y="1721649"/>
                  <a:pt x="3954569" y="1721649"/>
                  <a:pt x="3947899" y="1733657"/>
                </a:cubicBezTo>
                <a:cubicBezTo>
                  <a:pt x="3943896" y="1741662"/>
                  <a:pt x="3937225" y="1746999"/>
                  <a:pt x="3933222" y="1745665"/>
                </a:cubicBezTo>
                <a:cubicBezTo>
                  <a:pt x="3930554" y="1744330"/>
                  <a:pt x="3921215" y="1753670"/>
                  <a:pt x="3913209" y="1767011"/>
                </a:cubicBezTo>
                <a:cubicBezTo>
                  <a:pt x="3897199" y="1793695"/>
                  <a:pt x="3901202" y="1800366"/>
                  <a:pt x="3925217" y="1793695"/>
                </a:cubicBezTo>
                <a:cubicBezTo>
                  <a:pt x="3937225" y="1789693"/>
                  <a:pt x="3938559" y="1791027"/>
                  <a:pt x="3933222" y="1801700"/>
                </a:cubicBezTo>
                <a:cubicBezTo>
                  <a:pt x="3923883" y="1820379"/>
                  <a:pt x="3901202" y="1831052"/>
                  <a:pt x="3894531" y="1820379"/>
                </a:cubicBezTo>
                <a:cubicBezTo>
                  <a:pt x="3887860" y="1809706"/>
                  <a:pt x="3838495" y="1847063"/>
                  <a:pt x="3842497" y="1859071"/>
                </a:cubicBezTo>
                <a:cubicBezTo>
                  <a:pt x="3843832" y="1864407"/>
                  <a:pt x="3854505" y="1864407"/>
                  <a:pt x="3867847" y="1859071"/>
                </a:cubicBezTo>
                <a:cubicBezTo>
                  <a:pt x="3889194" y="1849731"/>
                  <a:pt x="3889194" y="1849731"/>
                  <a:pt x="3871850" y="1865742"/>
                </a:cubicBezTo>
                <a:cubicBezTo>
                  <a:pt x="3862510" y="1875080"/>
                  <a:pt x="3850503" y="1888422"/>
                  <a:pt x="3845166" y="1895093"/>
                </a:cubicBezTo>
                <a:cubicBezTo>
                  <a:pt x="3841163" y="1901764"/>
                  <a:pt x="3827821" y="1913772"/>
                  <a:pt x="3817148" y="1920443"/>
                </a:cubicBezTo>
                <a:cubicBezTo>
                  <a:pt x="3806474" y="1928448"/>
                  <a:pt x="3794467" y="1939122"/>
                  <a:pt x="3790464" y="1947127"/>
                </a:cubicBezTo>
                <a:cubicBezTo>
                  <a:pt x="3786461" y="1955132"/>
                  <a:pt x="3775788" y="1964471"/>
                  <a:pt x="3767783" y="1971142"/>
                </a:cubicBezTo>
                <a:cubicBezTo>
                  <a:pt x="3735762" y="1992490"/>
                  <a:pt x="3641035" y="2107230"/>
                  <a:pt x="3645037" y="2119238"/>
                </a:cubicBezTo>
                <a:cubicBezTo>
                  <a:pt x="3647706" y="2127243"/>
                  <a:pt x="3647706" y="2136582"/>
                  <a:pt x="3645037" y="2140585"/>
                </a:cubicBezTo>
                <a:cubicBezTo>
                  <a:pt x="3642369" y="2145922"/>
                  <a:pt x="3639700" y="2145922"/>
                  <a:pt x="3638366" y="2140585"/>
                </a:cubicBezTo>
                <a:cubicBezTo>
                  <a:pt x="3637032" y="2135247"/>
                  <a:pt x="3629027" y="2133914"/>
                  <a:pt x="3619687" y="2135247"/>
                </a:cubicBezTo>
                <a:cubicBezTo>
                  <a:pt x="3610349" y="2136582"/>
                  <a:pt x="3594338" y="2153926"/>
                  <a:pt x="3584999" y="2171271"/>
                </a:cubicBezTo>
                <a:cubicBezTo>
                  <a:pt x="3570323" y="2199289"/>
                  <a:pt x="3570323" y="2205960"/>
                  <a:pt x="3586333" y="2213965"/>
                </a:cubicBezTo>
                <a:cubicBezTo>
                  <a:pt x="3599675" y="2220636"/>
                  <a:pt x="3606345" y="2219302"/>
                  <a:pt x="3609014" y="2204625"/>
                </a:cubicBezTo>
                <a:cubicBezTo>
                  <a:pt x="3611683" y="2192618"/>
                  <a:pt x="3618354" y="2187281"/>
                  <a:pt x="3625024" y="2191284"/>
                </a:cubicBezTo>
                <a:cubicBezTo>
                  <a:pt x="3631695" y="2195286"/>
                  <a:pt x="3650374" y="2183279"/>
                  <a:pt x="3666384" y="2167268"/>
                </a:cubicBezTo>
                <a:cubicBezTo>
                  <a:pt x="3705076" y="2127243"/>
                  <a:pt x="3707744" y="2120572"/>
                  <a:pt x="3689065" y="2115235"/>
                </a:cubicBezTo>
                <a:cubicBezTo>
                  <a:pt x="3669053" y="2108564"/>
                  <a:pt x="3673055" y="2100559"/>
                  <a:pt x="3697071" y="2093888"/>
                </a:cubicBezTo>
                <a:cubicBezTo>
                  <a:pt x="3710413" y="2089885"/>
                  <a:pt x="3715749" y="2091219"/>
                  <a:pt x="3717084" y="2100559"/>
                </a:cubicBezTo>
                <a:cubicBezTo>
                  <a:pt x="3718418" y="2115235"/>
                  <a:pt x="3757110" y="2092554"/>
                  <a:pt x="3770451" y="2069873"/>
                </a:cubicBezTo>
                <a:cubicBezTo>
                  <a:pt x="3774454" y="2061867"/>
                  <a:pt x="3782459" y="2057865"/>
                  <a:pt x="3787796" y="2060533"/>
                </a:cubicBezTo>
                <a:cubicBezTo>
                  <a:pt x="3794467" y="2063202"/>
                  <a:pt x="3803806" y="2051194"/>
                  <a:pt x="3814480" y="2027178"/>
                </a:cubicBezTo>
                <a:cubicBezTo>
                  <a:pt x="3827821" y="1995158"/>
                  <a:pt x="3833158" y="1989821"/>
                  <a:pt x="3843832" y="1997826"/>
                </a:cubicBezTo>
                <a:cubicBezTo>
                  <a:pt x="3855839" y="2007166"/>
                  <a:pt x="3857174" y="2004497"/>
                  <a:pt x="3859842" y="1972477"/>
                </a:cubicBezTo>
                <a:cubicBezTo>
                  <a:pt x="3863845" y="1931117"/>
                  <a:pt x="3874518" y="1905767"/>
                  <a:pt x="3882523" y="1920443"/>
                </a:cubicBezTo>
                <a:cubicBezTo>
                  <a:pt x="3886525" y="1927114"/>
                  <a:pt x="3890529" y="1921777"/>
                  <a:pt x="3894531" y="1905767"/>
                </a:cubicBezTo>
                <a:cubicBezTo>
                  <a:pt x="3899867" y="1885755"/>
                  <a:pt x="3905204" y="1881751"/>
                  <a:pt x="3922549" y="1885755"/>
                </a:cubicBezTo>
                <a:cubicBezTo>
                  <a:pt x="3938559" y="1889757"/>
                  <a:pt x="3945230" y="1885755"/>
                  <a:pt x="3946564" y="1872413"/>
                </a:cubicBezTo>
                <a:cubicBezTo>
                  <a:pt x="3949232" y="1860405"/>
                  <a:pt x="3954569" y="1855068"/>
                  <a:pt x="3962574" y="1860405"/>
                </a:cubicBezTo>
                <a:cubicBezTo>
                  <a:pt x="3978585" y="1868410"/>
                  <a:pt x="4017277" y="1837723"/>
                  <a:pt x="4022613" y="1812374"/>
                </a:cubicBezTo>
                <a:cubicBezTo>
                  <a:pt x="4026615" y="1796364"/>
                  <a:pt x="4027950" y="1796364"/>
                  <a:pt x="4029284" y="1809706"/>
                </a:cubicBezTo>
                <a:cubicBezTo>
                  <a:pt x="4030618" y="1824381"/>
                  <a:pt x="4033286" y="1824381"/>
                  <a:pt x="4041292" y="1808371"/>
                </a:cubicBezTo>
                <a:cubicBezTo>
                  <a:pt x="4053299" y="1787024"/>
                  <a:pt x="4045294" y="1768345"/>
                  <a:pt x="4030618" y="1780353"/>
                </a:cubicBezTo>
                <a:cubicBezTo>
                  <a:pt x="4025281" y="1784356"/>
                  <a:pt x="4030618" y="1772349"/>
                  <a:pt x="4045294" y="1752336"/>
                </a:cubicBezTo>
                <a:cubicBezTo>
                  <a:pt x="4058636" y="1732323"/>
                  <a:pt x="4075980" y="1716312"/>
                  <a:pt x="4083986" y="1716312"/>
                </a:cubicBezTo>
                <a:cubicBezTo>
                  <a:pt x="4093325" y="1716312"/>
                  <a:pt x="4094659" y="1713644"/>
                  <a:pt x="4087988" y="1709641"/>
                </a:cubicBezTo>
                <a:cubicBezTo>
                  <a:pt x="4081317" y="1705639"/>
                  <a:pt x="4083986" y="1697633"/>
                  <a:pt x="4091991" y="1689629"/>
                </a:cubicBezTo>
                <a:cubicBezTo>
                  <a:pt x="4101330" y="1678955"/>
                  <a:pt x="4110670" y="1678955"/>
                  <a:pt x="4120008" y="1686960"/>
                </a:cubicBezTo>
                <a:cubicBezTo>
                  <a:pt x="4128014" y="1693631"/>
                  <a:pt x="4138687" y="1696300"/>
                  <a:pt x="4144025" y="1693631"/>
                </a:cubicBezTo>
                <a:cubicBezTo>
                  <a:pt x="4149361" y="1690963"/>
                  <a:pt x="4149361" y="1688294"/>
                  <a:pt x="4144025" y="1688294"/>
                </a:cubicBezTo>
                <a:cubicBezTo>
                  <a:pt x="4138687" y="1688294"/>
                  <a:pt x="4129348" y="1682958"/>
                  <a:pt x="4125346" y="1674952"/>
                </a:cubicBezTo>
                <a:cubicBezTo>
                  <a:pt x="4118675" y="1662945"/>
                  <a:pt x="4122677" y="1658942"/>
                  <a:pt x="4148027" y="1645601"/>
                </a:cubicBezTo>
                <a:cubicBezTo>
                  <a:pt x="4193389" y="1622919"/>
                  <a:pt x="4202729" y="1616248"/>
                  <a:pt x="4193389" y="1610911"/>
                </a:cubicBezTo>
                <a:cubicBezTo>
                  <a:pt x="4189386" y="1608243"/>
                  <a:pt x="4180047" y="1612246"/>
                  <a:pt x="4173376" y="1618917"/>
                </a:cubicBezTo>
                <a:cubicBezTo>
                  <a:pt x="4166705" y="1625588"/>
                  <a:pt x="4166705" y="1621584"/>
                  <a:pt x="4173376" y="1609577"/>
                </a:cubicBezTo>
                <a:cubicBezTo>
                  <a:pt x="4182716" y="1592233"/>
                  <a:pt x="4189386" y="1590898"/>
                  <a:pt x="4201395" y="1598904"/>
                </a:cubicBezTo>
                <a:cubicBezTo>
                  <a:pt x="4209399" y="1605575"/>
                  <a:pt x="4214737" y="1606909"/>
                  <a:pt x="4213402" y="1602906"/>
                </a:cubicBezTo>
                <a:cubicBezTo>
                  <a:pt x="4212068" y="1597569"/>
                  <a:pt x="4216070" y="1592233"/>
                  <a:pt x="4224076" y="1589564"/>
                </a:cubicBezTo>
                <a:cubicBezTo>
                  <a:pt x="4246757" y="1580225"/>
                  <a:pt x="4301459" y="1526857"/>
                  <a:pt x="4292119" y="1521520"/>
                </a:cubicBezTo>
                <a:cubicBezTo>
                  <a:pt x="4278777" y="1514849"/>
                  <a:pt x="4293453" y="1498840"/>
                  <a:pt x="4316135" y="1493503"/>
                </a:cubicBezTo>
                <a:cubicBezTo>
                  <a:pt x="4328143" y="1490834"/>
                  <a:pt x="4330811" y="1489500"/>
                  <a:pt x="4321472" y="1489500"/>
                </a:cubicBezTo>
                <a:cubicBezTo>
                  <a:pt x="4309464" y="1489500"/>
                  <a:pt x="4310798" y="1485498"/>
                  <a:pt x="4322806" y="1472156"/>
                </a:cubicBezTo>
                <a:cubicBezTo>
                  <a:pt x="4332145" y="1462816"/>
                  <a:pt x="4340150" y="1452143"/>
                  <a:pt x="4342818" y="1448140"/>
                </a:cubicBezTo>
                <a:cubicBezTo>
                  <a:pt x="4344153" y="1444137"/>
                  <a:pt x="4349489" y="1445472"/>
                  <a:pt x="4352158" y="1450808"/>
                </a:cubicBezTo>
                <a:cubicBezTo>
                  <a:pt x="4360163" y="1464150"/>
                  <a:pt x="4397521" y="1429462"/>
                  <a:pt x="4405525" y="1401443"/>
                </a:cubicBezTo>
                <a:cubicBezTo>
                  <a:pt x="4409528" y="1386767"/>
                  <a:pt x="4414865" y="1380097"/>
                  <a:pt x="4420201" y="1382765"/>
                </a:cubicBezTo>
                <a:cubicBezTo>
                  <a:pt x="4425538" y="1385434"/>
                  <a:pt x="4434878" y="1378763"/>
                  <a:pt x="4440214" y="1368089"/>
                </a:cubicBezTo>
                <a:cubicBezTo>
                  <a:pt x="4446885" y="1356081"/>
                  <a:pt x="4457559" y="1348076"/>
                  <a:pt x="4465564" y="1349410"/>
                </a:cubicBezTo>
                <a:cubicBezTo>
                  <a:pt x="4473569" y="1350744"/>
                  <a:pt x="4484243" y="1344073"/>
                  <a:pt x="4489579" y="1334734"/>
                </a:cubicBezTo>
                <a:cubicBezTo>
                  <a:pt x="4494916" y="1325395"/>
                  <a:pt x="4504256" y="1317389"/>
                  <a:pt x="4510927" y="1317389"/>
                </a:cubicBezTo>
                <a:cubicBezTo>
                  <a:pt x="4518932" y="1317389"/>
                  <a:pt x="4521600" y="1312053"/>
                  <a:pt x="4518932" y="1302714"/>
                </a:cubicBezTo>
                <a:cubicBezTo>
                  <a:pt x="4513595" y="1285369"/>
                  <a:pt x="4520265" y="1269359"/>
                  <a:pt x="4528271" y="1282701"/>
                </a:cubicBezTo>
                <a:cubicBezTo>
                  <a:pt x="4530940" y="1288037"/>
                  <a:pt x="4537611" y="1289372"/>
                  <a:pt x="4542947" y="1286703"/>
                </a:cubicBezTo>
                <a:cubicBezTo>
                  <a:pt x="4556289" y="1278698"/>
                  <a:pt x="4557623" y="1249346"/>
                  <a:pt x="4544282" y="1249346"/>
                </a:cubicBezTo>
                <a:cubicBezTo>
                  <a:pt x="4538944" y="1249346"/>
                  <a:pt x="4537611" y="1245344"/>
                  <a:pt x="4541613" y="1237338"/>
                </a:cubicBezTo>
                <a:cubicBezTo>
                  <a:pt x="4545615" y="1229333"/>
                  <a:pt x="4553620" y="1229333"/>
                  <a:pt x="4560291" y="1236004"/>
                </a:cubicBezTo>
                <a:cubicBezTo>
                  <a:pt x="4573633" y="1248011"/>
                  <a:pt x="4612325" y="1226665"/>
                  <a:pt x="4627001" y="1197312"/>
                </a:cubicBezTo>
                <a:cubicBezTo>
                  <a:pt x="4631004" y="1189308"/>
                  <a:pt x="4640343" y="1185305"/>
                  <a:pt x="4647013" y="1187973"/>
                </a:cubicBezTo>
                <a:cubicBezTo>
                  <a:pt x="4656353" y="1191976"/>
                  <a:pt x="4663024" y="1185305"/>
                  <a:pt x="4671030" y="1163958"/>
                </a:cubicBezTo>
                <a:cubicBezTo>
                  <a:pt x="4679034" y="1143945"/>
                  <a:pt x="4689708" y="1130603"/>
                  <a:pt x="4703050" y="1126601"/>
                </a:cubicBezTo>
                <a:cubicBezTo>
                  <a:pt x="4713723" y="1122598"/>
                  <a:pt x="4720394" y="1115927"/>
                  <a:pt x="4717726" y="1110590"/>
                </a:cubicBezTo>
                <a:cubicBezTo>
                  <a:pt x="4711055" y="1099917"/>
                  <a:pt x="4767091" y="1054554"/>
                  <a:pt x="4777765" y="1061225"/>
                </a:cubicBezTo>
                <a:cubicBezTo>
                  <a:pt x="4781767" y="1062560"/>
                  <a:pt x="4784436" y="1058557"/>
                  <a:pt x="4785770" y="1049218"/>
                </a:cubicBezTo>
                <a:cubicBezTo>
                  <a:pt x="4787103" y="1039878"/>
                  <a:pt x="4783101" y="1034541"/>
                  <a:pt x="4777765" y="1034541"/>
                </a:cubicBezTo>
                <a:cubicBezTo>
                  <a:pt x="4772428" y="1034541"/>
                  <a:pt x="4769759" y="1030539"/>
                  <a:pt x="4772428" y="1026536"/>
                </a:cubicBezTo>
                <a:cubicBezTo>
                  <a:pt x="4775096" y="1021199"/>
                  <a:pt x="4780432" y="1019865"/>
                  <a:pt x="4784436" y="1021199"/>
                </a:cubicBezTo>
                <a:cubicBezTo>
                  <a:pt x="4788438" y="1022534"/>
                  <a:pt x="4796443" y="1010526"/>
                  <a:pt x="4803114" y="993182"/>
                </a:cubicBezTo>
                <a:cubicBezTo>
                  <a:pt x="4813787" y="965164"/>
                  <a:pt x="4817790" y="962495"/>
                  <a:pt x="4833800" y="970500"/>
                </a:cubicBezTo>
                <a:cubicBezTo>
                  <a:pt x="4843139" y="975837"/>
                  <a:pt x="4853813" y="975837"/>
                  <a:pt x="4856481" y="970500"/>
                </a:cubicBezTo>
                <a:cubicBezTo>
                  <a:pt x="4859150" y="965164"/>
                  <a:pt x="4863152" y="966498"/>
                  <a:pt x="4867155" y="971835"/>
                </a:cubicBezTo>
                <a:cubicBezTo>
                  <a:pt x="4869823" y="977171"/>
                  <a:pt x="4879163" y="970500"/>
                  <a:pt x="4888502" y="954490"/>
                </a:cubicBezTo>
                <a:cubicBezTo>
                  <a:pt x="4900509" y="933143"/>
                  <a:pt x="4904513" y="930475"/>
                  <a:pt x="4905847" y="943816"/>
                </a:cubicBezTo>
                <a:cubicBezTo>
                  <a:pt x="4907180" y="958493"/>
                  <a:pt x="4908515" y="959827"/>
                  <a:pt x="4915186" y="949153"/>
                </a:cubicBezTo>
                <a:cubicBezTo>
                  <a:pt x="4919188" y="942483"/>
                  <a:pt x="4927193" y="927806"/>
                  <a:pt x="4932530" y="917133"/>
                </a:cubicBezTo>
                <a:cubicBezTo>
                  <a:pt x="4937867" y="906459"/>
                  <a:pt x="4952543" y="890449"/>
                  <a:pt x="4964551" y="883778"/>
                </a:cubicBezTo>
                <a:cubicBezTo>
                  <a:pt x="4987232" y="871771"/>
                  <a:pt x="4987232" y="870436"/>
                  <a:pt x="4967219" y="865100"/>
                </a:cubicBezTo>
                <a:cubicBezTo>
                  <a:pt x="4948541" y="861097"/>
                  <a:pt x="4948541" y="858429"/>
                  <a:pt x="4965885" y="851758"/>
                </a:cubicBezTo>
                <a:cubicBezTo>
                  <a:pt x="4976558" y="847755"/>
                  <a:pt x="4992569" y="847755"/>
                  <a:pt x="5000574" y="851758"/>
                </a:cubicBezTo>
                <a:cubicBezTo>
                  <a:pt x="5009913" y="857094"/>
                  <a:pt x="5019253" y="854426"/>
                  <a:pt x="5023255" y="847755"/>
                </a:cubicBezTo>
                <a:cubicBezTo>
                  <a:pt x="5027257" y="841084"/>
                  <a:pt x="5036597" y="835747"/>
                  <a:pt x="5045936" y="837081"/>
                </a:cubicBezTo>
                <a:cubicBezTo>
                  <a:pt x="5055276" y="838416"/>
                  <a:pt x="5063281" y="833079"/>
                  <a:pt x="5065949" y="823739"/>
                </a:cubicBezTo>
                <a:cubicBezTo>
                  <a:pt x="5068618" y="814400"/>
                  <a:pt x="5075289" y="811732"/>
                  <a:pt x="5080625" y="815735"/>
                </a:cubicBezTo>
                <a:cubicBezTo>
                  <a:pt x="5085962" y="819737"/>
                  <a:pt x="5091299" y="815735"/>
                  <a:pt x="5093967" y="806395"/>
                </a:cubicBezTo>
                <a:cubicBezTo>
                  <a:pt x="5096636" y="797056"/>
                  <a:pt x="5100638" y="787716"/>
                  <a:pt x="5101973" y="783714"/>
                </a:cubicBezTo>
                <a:cubicBezTo>
                  <a:pt x="5103306" y="779711"/>
                  <a:pt x="5099304" y="775709"/>
                  <a:pt x="5093967" y="774374"/>
                </a:cubicBezTo>
                <a:cubicBezTo>
                  <a:pt x="5088631" y="773040"/>
                  <a:pt x="5084628" y="761032"/>
                  <a:pt x="5085962" y="749025"/>
                </a:cubicBezTo>
                <a:cubicBezTo>
                  <a:pt x="5087296" y="735683"/>
                  <a:pt x="5092633" y="727678"/>
                  <a:pt x="5096636" y="730346"/>
                </a:cubicBezTo>
                <a:cubicBezTo>
                  <a:pt x="5100638" y="733015"/>
                  <a:pt x="5101973" y="738352"/>
                  <a:pt x="5100638" y="743688"/>
                </a:cubicBezTo>
                <a:cubicBezTo>
                  <a:pt x="5097970" y="747690"/>
                  <a:pt x="5101973" y="751694"/>
                  <a:pt x="5108644" y="751694"/>
                </a:cubicBezTo>
                <a:cubicBezTo>
                  <a:pt x="5115314" y="751694"/>
                  <a:pt x="5123319" y="741019"/>
                  <a:pt x="5125988" y="729012"/>
                </a:cubicBezTo>
                <a:cubicBezTo>
                  <a:pt x="5129990" y="714336"/>
                  <a:pt x="5136661" y="707665"/>
                  <a:pt x="5146001" y="708999"/>
                </a:cubicBezTo>
                <a:cubicBezTo>
                  <a:pt x="5160676" y="699660"/>
                  <a:pt x="5170016" y="679647"/>
                  <a:pt x="5160676" y="655632"/>
                </a:cubicBezTo>
                <a:lnTo>
                  <a:pt x="5160676" y="655632"/>
                </a:lnTo>
                <a:close/>
                <a:moveTo>
                  <a:pt x="5318111" y="300737"/>
                </a:moveTo>
                <a:cubicBezTo>
                  <a:pt x="5306103" y="287395"/>
                  <a:pt x="5300766" y="290064"/>
                  <a:pt x="5310106" y="306074"/>
                </a:cubicBezTo>
                <a:cubicBezTo>
                  <a:pt x="5312774" y="311411"/>
                  <a:pt x="5319445" y="315414"/>
                  <a:pt x="5322114" y="314079"/>
                </a:cubicBezTo>
                <a:cubicBezTo>
                  <a:pt x="5326116" y="314079"/>
                  <a:pt x="5324782" y="307408"/>
                  <a:pt x="5318111" y="300737"/>
                </a:cubicBezTo>
                <a:lnTo>
                  <a:pt x="5318111" y="300737"/>
                </a:lnTo>
                <a:close/>
                <a:moveTo>
                  <a:pt x="5570273" y="111283"/>
                </a:moveTo>
                <a:cubicBezTo>
                  <a:pt x="5567604" y="109948"/>
                  <a:pt x="5564937" y="112617"/>
                  <a:pt x="5562268" y="117954"/>
                </a:cubicBezTo>
                <a:cubicBezTo>
                  <a:pt x="5559599" y="121956"/>
                  <a:pt x="5562268" y="128627"/>
                  <a:pt x="5567604" y="131296"/>
                </a:cubicBezTo>
                <a:cubicBezTo>
                  <a:pt x="5572941" y="133963"/>
                  <a:pt x="5576944" y="131296"/>
                  <a:pt x="5575610" y="124625"/>
                </a:cubicBezTo>
                <a:cubicBezTo>
                  <a:pt x="5575610" y="117954"/>
                  <a:pt x="5572941" y="111283"/>
                  <a:pt x="5570273" y="111283"/>
                </a:cubicBezTo>
                <a:lnTo>
                  <a:pt x="5570273" y="111283"/>
                </a:lnTo>
                <a:close/>
                <a:moveTo>
                  <a:pt x="6753699" y="627613"/>
                </a:moveTo>
                <a:cubicBezTo>
                  <a:pt x="6767041" y="630282"/>
                  <a:pt x="6775046" y="619609"/>
                  <a:pt x="6765707" y="612938"/>
                </a:cubicBezTo>
                <a:cubicBezTo>
                  <a:pt x="6761704" y="610269"/>
                  <a:pt x="6755033" y="612938"/>
                  <a:pt x="6751031" y="616940"/>
                </a:cubicBezTo>
                <a:cubicBezTo>
                  <a:pt x="6745694" y="622277"/>
                  <a:pt x="6747028" y="626280"/>
                  <a:pt x="6753699" y="627613"/>
                </a:cubicBezTo>
                <a:lnTo>
                  <a:pt x="6753699" y="627613"/>
                </a:lnTo>
                <a:close/>
                <a:moveTo>
                  <a:pt x="6666977" y="554233"/>
                </a:moveTo>
                <a:cubicBezTo>
                  <a:pt x="6660306" y="550231"/>
                  <a:pt x="6653635" y="548897"/>
                  <a:pt x="6653635" y="550231"/>
                </a:cubicBezTo>
                <a:cubicBezTo>
                  <a:pt x="6653635" y="551565"/>
                  <a:pt x="6654969" y="559570"/>
                  <a:pt x="6658972" y="568910"/>
                </a:cubicBezTo>
                <a:cubicBezTo>
                  <a:pt x="6664308" y="583585"/>
                  <a:pt x="6666977" y="583585"/>
                  <a:pt x="6672314" y="572912"/>
                </a:cubicBezTo>
                <a:cubicBezTo>
                  <a:pt x="6677650" y="566241"/>
                  <a:pt x="6674982" y="558236"/>
                  <a:pt x="6666977" y="554233"/>
                </a:cubicBezTo>
                <a:lnTo>
                  <a:pt x="6666977" y="554233"/>
                </a:lnTo>
                <a:close/>
                <a:moveTo>
                  <a:pt x="6712340" y="809064"/>
                </a:moveTo>
                <a:cubicBezTo>
                  <a:pt x="6719011" y="809064"/>
                  <a:pt x="6724347" y="806395"/>
                  <a:pt x="6725681" y="805061"/>
                </a:cubicBezTo>
                <a:cubicBezTo>
                  <a:pt x="6727015" y="802393"/>
                  <a:pt x="6724347" y="799724"/>
                  <a:pt x="6719011" y="797056"/>
                </a:cubicBezTo>
                <a:cubicBezTo>
                  <a:pt x="6715007" y="794387"/>
                  <a:pt x="6708336" y="797056"/>
                  <a:pt x="6705669" y="801058"/>
                </a:cubicBezTo>
                <a:cubicBezTo>
                  <a:pt x="6703000" y="806395"/>
                  <a:pt x="6705669" y="810397"/>
                  <a:pt x="6712340" y="809064"/>
                </a:cubicBezTo>
                <a:lnTo>
                  <a:pt x="6712340" y="809064"/>
                </a:lnTo>
                <a:close/>
                <a:moveTo>
                  <a:pt x="6685656" y="735683"/>
                </a:moveTo>
                <a:cubicBezTo>
                  <a:pt x="6690992" y="738352"/>
                  <a:pt x="6696329" y="737017"/>
                  <a:pt x="6698998" y="731681"/>
                </a:cubicBezTo>
                <a:cubicBezTo>
                  <a:pt x="6701665" y="726344"/>
                  <a:pt x="6700332" y="721007"/>
                  <a:pt x="6694994" y="718339"/>
                </a:cubicBezTo>
                <a:cubicBezTo>
                  <a:pt x="6689658" y="715670"/>
                  <a:pt x="6684321" y="717004"/>
                  <a:pt x="6681653" y="722341"/>
                </a:cubicBezTo>
                <a:cubicBezTo>
                  <a:pt x="6678985" y="727678"/>
                  <a:pt x="6680319" y="733015"/>
                  <a:pt x="6685656" y="735683"/>
                </a:cubicBezTo>
                <a:lnTo>
                  <a:pt x="6685656" y="735683"/>
                </a:lnTo>
                <a:close/>
                <a:moveTo>
                  <a:pt x="6672314" y="750359"/>
                </a:moveTo>
                <a:cubicBezTo>
                  <a:pt x="6677650" y="746357"/>
                  <a:pt x="6677650" y="738352"/>
                  <a:pt x="6672314" y="731681"/>
                </a:cubicBezTo>
                <a:cubicBezTo>
                  <a:pt x="6666977" y="725010"/>
                  <a:pt x="6665643" y="717004"/>
                  <a:pt x="6672314" y="714336"/>
                </a:cubicBezTo>
                <a:cubicBezTo>
                  <a:pt x="6677650" y="710333"/>
                  <a:pt x="6676316" y="708999"/>
                  <a:pt x="6669645" y="708999"/>
                </a:cubicBezTo>
                <a:cubicBezTo>
                  <a:pt x="6652301" y="710333"/>
                  <a:pt x="6648298" y="721007"/>
                  <a:pt x="6656303" y="741019"/>
                </a:cubicBezTo>
                <a:cubicBezTo>
                  <a:pt x="6660306" y="751694"/>
                  <a:pt x="6665643" y="755696"/>
                  <a:pt x="6672314" y="750359"/>
                </a:cubicBezTo>
                <a:lnTo>
                  <a:pt x="6672314" y="750359"/>
                </a:lnTo>
                <a:close/>
                <a:moveTo>
                  <a:pt x="6629620" y="917133"/>
                </a:moveTo>
                <a:cubicBezTo>
                  <a:pt x="6634956" y="923804"/>
                  <a:pt x="6641627" y="921135"/>
                  <a:pt x="6648298" y="910462"/>
                </a:cubicBezTo>
                <a:cubicBezTo>
                  <a:pt x="6653635" y="901122"/>
                  <a:pt x="6652301" y="890449"/>
                  <a:pt x="6645630" y="887780"/>
                </a:cubicBezTo>
                <a:cubicBezTo>
                  <a:pt x="6638959" y="883778"/>
                  <a:pt x="6630954" y="886446"/>
                  <a:pt x="6626951" y="894451"/>
                </a:cubicBezTo>
                <a:cubicBezTo>
                  <a:pt x="6622949" y="902457"/>
                  <a:pt x="6624283" y="911796"/>
                  <a:pt x="6629620" y="917133"/>
                </a:cubicBezTo>
                <a:lnTo>
                  <a:pt x="6629620" y="917133"/>
                </a:lnTo>
                <a:close/>
                <a:moveTo>
                  <a:pt x="6629620" y="851758"/>
                </a:moveTo>
                <a:cubicBezTo>
                  <a:pt x="6638959" y="853092"/>
                  <a:pt x="6648298" y="862431"/>
                  <a:pt x="6653635" y="873105"/>
                </a:cubicBezTo>
                <a:cubicBezTo>
                  <a:pt x="6660306" y="889115"/>
                  <a:pt x="6661640" y="890449"/>
                  <a:pt x="6664308" y="877107"/>
                </a:cubicBezTo>
                <a:cubicBezTo>
                  <a:pt x="6665643" y="869102"/>
                  <a:pt x="6657637" y="855760"/>
                  <a:pt x="6645630" y="847755"/>
                </a:cubicBezTo>
                <a:cubicBezTo>
                  <a:pt x="6633622" y="839750"/>
                  <a:pt x="6621614" y="837081"/>
                  <a:pt x="6618946" y="841084"/>
                </a:cubicBezTo>
                <a:cubicBezTo>
                  <a:pt x="6616278" y="845087"/>
                  <a:pt x="6621614" y="850423"/>
                  <a:pt x="6629620" y="851758"/>
                </a:cubicBezTo>
                <a:lnTo>
                  <a:pt x="6629620" y="851758"/>
                </a:lnTo>
                <a:close/>
                <a:moveTo>
                  <a:pt x="6621614" y="458172"/>
                </a:moveTo>
                <a:cubicBezTo>
                  <a:pt x="6625617" y="456837"/>
                  <a:pt x="6624283" y="448832"/>
                  <a:pt x="6620280" y="438159"/>
                </a:cubicBezTo>
                <a:cubicBezTo>
                  <a:pt x="6616278" y="427485"/>
                  <a:pt x="6610941" y="423483"/>
                  <a:pt x="6608272" y="430153"/>
                </a:cubicBezTo>
                <a:cubicBezTo>
                  <a:pt x="6602936" y="440827"/>
                  <a:pt x="6612275" y="460840"/>
                  <a:pt x="6621614" y="458172"/>
                </a:cubicBezTo>
                <a:lnTo>
                  <a:pt x="6621614" y="458172"/>
                </a:lnTo>
                <a:close/>
                <a:moveTo>
                  <a:pt x="6581588" y="931809"/>
                </a:moveTo>
                <a:cubicBezTo>
                  <a:pt x="6584257" y="926472"/>
                  <a:pt x="6580254" y="919801"/>
                  <a:pt x="6573584" y="915799"/>
                </a:cubicBezTo>
                <a:cubicBezTo>
                  <a:pt x="6566913" y="911796"/>
                  <a:pt x="6558908" y="913130"/>
                  <a:pt x="6556239" y="917133"/>
                </a:cubicBezTo>
                <a:cubicBezTo>
                  <a:pt x="6553571" y="922470"/>
                  <a:pt x="6557573" y="929141"/>
                  <a:pt x="6564244" y="933143"/>
                </a:cubicBezTo>
                <a:cubicBezTo>
                  <a:pt x="6572250" y="937145"/>
                  <a:pt x="6578921" y="935812"/>
                  <a:pt x="6581588" y="931809"/>
                </a:cubicBezTo>
                <a:lnTo>
                  <a:pt x="6581588" y="931809"/>
                </a:lnTo>
                <a:close/>
                <a:moveTo>
                  <a:pt x="6544231" y="1257351"/>
                </a:moveTo>
                <a:cubicBezTo>
                  <a:pt x="6553571" y="1254682"/>
                  <a:pt x="6566913" y="1246678"/>
                  <a:pt x="6570915" y="1241341"/>
                </a:cubicBezTo>
                <a:cubicBezTo>
                  <a:pt x="6582923" y="1225331"/>
                  <a:pt x="6584257" y="1193310"/>
                  <a:pt x="6570915" y="1194644"/>
                </a:cubicBezTo>
                <a:cubicBezTo>
                  <a:pt x="6565579" y="1194644"/>
                  <a:pt x="6553571" y="1210654"/>
                  <a:pt x="6542897" y="1229333"/>
                </a:cubicBezTo>
                <a:cubicBezTo>
                  <a:pt x="6528221" y="1258686"/>
                  <a:pt x="6528221" y="1262688"/>
                  <a:pt x="6544231" y="1257351"/>
                </a:cubicBezTo>
                <a:lnTo>
                  <a:pt x="6544231" y="1257351"/>
                </a:lnTo>
                <a:close/>
                <a:moveTo>
                  <a:pt x="6498869" y="1170629"/>
                </a:moveTo>
                <a:cubicBezTo>
                  <a:pt x="6502872" y="1173297"/>
                  <a:pt x="6509543" y="1170629"/>
                  <a:pt x="6512211" y="1166626"/>
                </a:cubicBezTo>
                <a:cubicBezTo>
                  <a:pt x="6514879" y="1161289"/>
                  <a:pt x="6512211" y="1158621"/>
                  <a:pt x="6505540" y="1158621"/>
                </a:cubicBezTo>
                <a:cubicBezTo>
                  <a:pt x="6498869" y="1158621"/>
                  <a:pt x="6493532" y="1161289"/>
                  <a:pt x="6492198" y="1162624"/>
                </a:cubicBezTo>
                <a:cubicBezTo>
                  <a:pt x="6490864" y="1163958"/>
                  <a:pt x="6493532" y="1167960"/>
                  <a:pt x="6498869" y="1170629"/>
                </a:cubicBezTo>
                <a:lnTo>
                  <a:pt x="6498869" y="1170629"/>
                </a:lnTo>
                <a:close/>
                <a:moveTo>
                  <a:pt x="6461511" y="1045215"/>
                </a:moveTo>
                <a:cubicBezTo>
                  <a:pt x="6470851" y="1046549"/>
                  <a:pt x="6477522" y="1046549"/>
                  <a:pt x="6478856" y="1045215"/>
                </a:cubicBezTo>
                <a:cubicBezTo>
                  <a:pt x="6480190" y="1043881"/>
                  <a:pt x="6476188" y="1037210"/>
                  <a:pt x="6469517" y="1030539"/>
                </a:cubicBezTo>
                <a:cubicBezTo>
                  <a:pt x="6462846" y="1022534"/>
                  <a:pt x="6456175" y="1023868"/>
                  <a:pt x="6452173" y="1030539"/>
                </a:cubicBezTo>
                <a:cubicBezTo>
                  <a:pt x="6448169" y="1038544"/>
                  <a:pt x="6452173" y="1043881"/>
                  <a:pt x="6461511" y="1045215"/>
                </a:cubicBezTo>
                <a:lnTo>
                  <a:pt x="6461511" y="1045215"/>
                </a:lnTo>
                <a:close/>
                <a:moveTo>
                  <a:pt x="6381460" y="1604240"/>
                </a:moveTo>
                <a:cubicBezTo>
                  <a:pt x="6390799" y="1605575"/>
                  <a:pt x="6398805" y="1602906"/>
                  <a:pt x="6397470" y="1598904"/>
                </a:cubicBezTo>
                <a:cubicBezTo>
                  <a:pt x="6396136" y="1594901"/>
                  <a:pt x="6388131" y="1593567"/>
                  <a:pt x="6378792" y="1596235"/>
                </a:cubicBezTo>
                <a:cubicBezTo>
                  <a:pt x="6365450" y="1601572"/>
                  <a:pt x="6366784" y="1602906"/>
                  <a:pt x="6381460" y="1604240"/>
                </a:cubicBezTo>
                <a:lnTo>
                  <a:pt x="6381460" y="1604240"/>
                </a:lnTo>
                <a:close/>
                <a:moveTo>
                  <a:pt x="6340100" y="1282701"/>
                </a:moveTo>
                <a:cubicBezTo>
                  <a:pt x="6329427" y="1277364"/>
                  <a:pt x="6325425" y="1286703"/>
                  <a:pt x="6326758" y="1309385"/>
                </a:cubicBezTo>
                <a:cubicBezTo>
                  <a:pt x="6328092" y="1322727"/>
                  <a:pt x="6330761" y="1322727"/>
                  <a:pt x="6338766" y="1306716"/>
                </a:cubicBezTo>
                <a:cubicBezTo>
                  <a:pt x="6344103" y="1297377"/>
                  <a:pt x="6345437" y="1285369"/>
                  <a:pt x="6340100" y="1282701"/>
                </a:cubicBezTo>
                <a:lnTo>
                  <a:pt x="6340100" y="1282701"/>
                </a:lnTo>
                <a:close/>
                <a:moveTo>
                  <a:pt x="6340100" y="1457479"/>
                </a:moveTo>
                <a:cubicBezTo>
                  <a:pt x="6337432" y="1456146"/>
                  <a:pt x="6333429" y="1461482"/>
                  <a:pt x="6329427" y="1468153"/>
                </a:cubicBezTo>
                <a:cubicBezTo>
                  <a:pt x="6325425" y="1474824"/>
                  <a:pt x="6328092" y="1481495"/>
                  <a:pt x="6334763" y="1480161"/>
                </a:cubicBezTo>
                <a:cubicBezTo>
                  <a:pt x="6344103" y="1480161"/>
                  <a:pt x="6349440" y="1462816"/>
                  <a:pt x="6340100" y="1457479"/>
                </a:cubicBezTo>
                <a:lnTo>
                  <a:pt x="6340100" y="1457479"/>
                </a:lnTo>
                <a:close/>
                <a:moveTo>
                  <a:pt x="6348105" y="1517518"/>
                </a:moveTo>
                <a:cubicBezTo>
                  <a:pt x="6338766" y="1512182"/>
                  <a:pt x="6318754" y="1529526"/>
                  <a:pt x="6321421" y="1540199"/>
                </a:cubicBezTo>
                <a:cubicBezTo>
                  <a:pt x="6322756" y="1544202"/>
                  <a:pt x="6328092" y="1546870"/>
                  <a:pt x="6333429" y="1546870"/>
                </a:cubicBezTo>
                <a:cubicBezTo>
                  <a:pt x="6346771" y="1545536"/>
                  <a:pt x="6358779" y="1521520"/>
                  <a:pt x="6348105" y="1517518"/>
                </a:cubicBezTo>
                <a:lnTo>
                  <a:pt x="6348105" y="1517518"/>
                </a:lnTo>
                <a:close/>
                <a:moveTo>
                  <a:pt x="6377457" y="1317389"/>
                </a:moveTo>
                <a:cubicBezTo>
                  <a:pt x="6390799" y="1326729"/>
                  <a:pt x="6402807" y="1330731"/>
                  <a:pt x="6404141" y="1326729"/>
                </a:cubicBezTo>
                <a:cubicBezTo>
                  <a:pt x="6408144" y="1318724"/>
                  <a:pt x="6406810" y="1317389"/>
                  <a:pt x="6378792" y="1298711"/>
                </a:cubicBezTo>
                <a:cubicBezTo>
                  <a:pt x="6352108" y="1280032"/>
                  <a:pt x="6350774" y="1297377"/>
                  <a:pt x="6377457" y="1317389"/>
                </a:cubicBezTo>
                <a:lnTo>
                  <a:pt x="6377457" y="1317389"/>
                </a:lnTo>
                <a:close/>
                <a:moveTo>
                  <a:pt x="6357445" y="1604240"/>
                </a:moveTo>
                <a:cubicBezTo>
                  <a:pt x="6356111" y="1582893"/>
                  <a:pt x="6354776" y="1582893"/>
                  <a:pt x="6350774" y="1604240"/>
                </a:cubicBezTo>
                <a:cubicBezTo>
                  <a:pt x="6348105" y="1617582"/>
                  <a:pt x="6340100" y="1628255"/>
                  <a:pt x="6332096" y="1628255"/>
                </a:cubicBezTo>
                <a:cubicBezTo>
                  <a:pt x="6321421" y="1628255"/>
                  <a:pt x="6321421" y="1633593"/>
                  <a:pt x="6330761" y="1646934"/>
                </a:cubicBezTo>
                <a:cubicBezTo>
                  <a:pt x="6341434" y="1661610"/>
                  <a:pt x="6344103" y="1661610"/>
                  <a:pt x="6352108" y="1645601"/>
                </a:cubicBezTo>
                <a:cubicBezTo>
                  <a:pt x="6356111" y="1636261"/>
                  <a:pt x="6358779" y="1616248"/>
                  <a:pt x="6357445" y="1604240"/>
                </a:cubicBezTo>
                <a:lnTo>
                  <a:pt x="6357445" y="1604240"/>
                </a:lnTo>
                <a:close/>
                <a:moveTo>
                  <a:pt x="6330761" y="1714978"/>
                </a:moveTo>
                <a:cubicBezTo>
                  <a:pt x="6349440" y="1704304"/>
                  <a:pt x="6356111" y="1693631"/>
                  <a:pt x="6342769" y="1693631"/>
                </a:cubicBezTo>
                <a:cubicBezTo>
                  <a:pt x="6336098" y="1693631"/>
                  <a:pt x="6328092" y="1700302"/>
                  <a:pt x="6322756" y="1708307"/>
                </a:cubicBezTo>
                <a:cubicBezTo>
                  <a:pt x="6316085" y="1720315"/>
                  <a:pt x="6317419" y="1721649"/>
                  <a:pt x="6330761" y="1714978"/>
                </a:cubicBezTo>
                <a:lnTo>
                  <a:pt x="6330761" y="1714978"/>
                </a:lnTo>
                <a:close/>
                <a:moveTo>
                  <a:pt x="6288067" y="1462816"/>
                </a:moveTo>
                <a:cubicBezTo>
                  <a:pt x="6306746" y="1472156"/>
                  <a:pt x="6322756" y="1460148"/>
                  <a:pt x="6330761" y="1433464"/>
                </a:cubicBezTo>
                <a:cubicBezTo>
                  <a:pt x="6336098" y="1416120"/>
                  <a:pt x="6337432" y="1404112"/>
                  <a:pt x="6333429" y="1405446"/>
                </a:cubicBezTo>
                <a:cubicBezTo>
                  <a:pt x="6322756" y="1408114"/>
                  <a:pt x="6281396" y="1460148"/>
                  <a:pt x="6288067" y="1462816"/>
                </a:cubicBezTo>
                <a:lnTo>
                  <a:pt x="6288067" y="1462816"/>
                </a:lnTo>
                <a:close/>
                <a:moveTo>
                  <a:pt x="6292070" y="1334734"/>
                </a:moveTo>
                <a:cubicBezTo>
                  <a:pt x="6297406" y="1337402"/>
                  <a:pt x="6304077" y="1337402"/>
                  <a:pt x="6308079" y="1334734"/>
                </a:cubicBezTo>
                <a:cubicBezTo>
                  <a:pt x="6313417" y="1332066"/>
                  <a:pt x="6310748" y="1326729"/>
                  <a:pt x="6304077" y="1322727"/>
                </a:cubicBezTo>
                <a:cubicBezTo>
                  <a:pt x="6297406" y="1318724"/>
                  <a:pt x="6289401" y="1318724"/>
                  <a:pt x="6288067" y="1322727"/>
                </a:cubicBezTo>
                <a:cubicBezTo>
                  <a:pt x="6285399" y="1326729"/>
                  <a:pt x="6286733" y="1332066"/>
                  <a:pt x="6292070" y="1334734"/>
                </a:cubicBezTo>
                <a:lnTo>
                  <a:pt x="6292070" y="1334734"/>
                </a:lnTo>
                <a:close/>
                <a:moveTo>
                  <a:pt x="6210684" y="384792"/>
                </a:moveTo>
                <a:cubicBezTo>
                  <a:pt x="6208015" y="383457"/>
                  <a:pt x="6205348" y="386125"/>
                  <a:pt x="6202679" y="391462"/>
                </a:cubicBezTo>
                <a:cubicBezTo>
                  <a:pt x="6200010" y="395465"/>
                  <a:pt x="6202679" y="402136"/>
                  <a:pt x="6208015" y="404804"/>
                </a:cubicBezTo>
                <a:cubicBezTo>
                  <a:pt x="6213352" y="407472"/>
                  <a:pt x="6217355" y="404804"/>
                  <a:pt x="6216021" y="398133"/>
                </a:cubicBezTo>
                <a:cubicBezTo>
                  <a:pt x="6216021" y="391462"/>
                  <a:pt x="6213352" y="386125"/>
                  <a:pt x="6210684" y="384792"/>
                </a:cubicBezTo>
                <a:lnTo>
                  <a:pt x="6210684" y="384792"/>
                </a:lnTo>
                <a:close/>
                <a:moveTo>
                  <a:pt x="6281396" y="1600238"/>
                </a:moveTo>
                <a:cubicBezTo>
                  <a:pt x="6277393" y="1597569"/>
                  <a:pt x="6270722" y="1601572"/>
                  <a:pt x="6266720" y="1609577"/>
                </a:cubicBezTo>
                <a:cubicBezTo>
                  <a:pt x="6262718" y="1616248"/>
                  <a:pt x="6261383" y="1622919"/>
                  <a:pt x="6262718" y="1624253"/>
                </a:cubicBezTo>
                <a:cubicBezTo>
                  <a:pt x="6264051" y="1625588"/>
                  <a:pt x="6270722" y="1621584"/>
                  <a:pt x="6277393" y="1616248"/>
                </a:cubicBezTo>
                <a:cubicBezTo>
                  <a:pt x="6284064" y="1609577"/>
                  <a:pt x="6285399" y="1602906"/>
                  <a:pt x="6281396" y="1600238"/>
                </a:cubicBezTo>
                <a:lnTo>
                  <a:pt x="6281396" y="1600238"/>
                </a:lnTo>
                <a:close/>
                <a:moveTo>
                  <a:pt x="6261383" y="1713644"/>
                </a:moveTo>
                <a:cubicBezTo>
                  <a:pt x="6272057" y="1712310"/>
                  <a:pt x="6273391" y="1708307"/>
                  <a:pt x="6265386" y="1694965"/>
                </a:cubicBezTo>
                <a:cubicBezTo>
                  <a:pt x="6257380" y="1681623"/>
                  <a:pt x="6253378" y="1680289"/>
                  <a:pt x="6245373" y="1693631"/>
                </a:cubicBezTo>
                <a:cubicBezTo>
                  <a:pt x="6236034" y="1709641"/>
                  <a:pt x="6240036" y="1714978"/>
                  <a:pt x="6261383" y="1713644"/>
                </a:cubicBezTo>
                <a:lnTo>
                  <a:pt x="6261383" y="1713644"/>
                </a:lnTo>
                <a:close/>
                <a:moveTo>
                  <a:pt x="6224026" y="1845729"/>
                </a:moveTo>
                <a:cubicBezTo>
                  <a:pt x="6229363" y="1840392"/>
                  <a:pt x="6233365" y="1833721"/>
                  <a:pt x="6232031" y="1828384"/>
                </a:cubicBezTo>
                <a:cubicBezTo>
                  <a:pt x="6230697" y="1824381"/>
                  <a:pt x="6225360" y="1828384"/>
                  <a:pt x="6221357" y="1837723"/>
                </a:cubicBezTo>
                <a:cubicBezTo>
                  <a:pt x="6217355" y="1848397"/>
                  <a:pt x="6218689" y="1851065"/>
                  <a:pt x="6224026" y="1845729"/>
                </a:cubicBezTo>
                <a:lnTo>
                  <a:pt x="6224026" y="1845729"/>
                </a:lnTo>
                <a:close/>
                <a:moveTo>
                  <a:pt x="6196008" y="1422791"/>
                </a:moveTo>
                <a:cubicBezTo>
                  <a:pt x="6205348" y="1393438"/>
                  <a:pt x="6205348" y="1393438"/>
                  <a:pt x="6229363" y="1420122"/>
                </a:cubicBezTo>
                <a:cubicBezTo>
                  <a:pt x="6245373" y="1437467"/>
                  <a:pt x="6248041" y="1437467"/>
                  <a:pt x="6256047" y="1422791"/>
                </a:cubicBezTo>
                <a:cubicBezTo>
                  <a:pt x="6262718" y="1409449"/>
                  <a:pt x="6261383" y="1405446"/>
                  <a:pt x="6249376" y="1402778"/>
                </a:cubicBezTo>
                <a:cubicBezTo>
                  <a:pt x="6237368" y="1401443"/>
                  <a:pt x="6236034" y="1397441"/>
                  <a:pt x="6245373" y="1389436"/>
                </a:cubicBezTo>
                <a:cubicBezTo>
                  <a:pt x="6252044" y="1384099"/>
                  <a:pt x="6258715" y="1376094"/>
                  <a:pt x="6260049" y="1374759"/>
                </a:cubicBezTo>
                <a:cubicBezTo>
                  <a:pt x="6261383" y="1372092"/>
                  <a:pt x="6264051" y="1374759"/>
                  <a:pt x="6268054" y="1380097"/>
                </a:cubicBezTo>
                <a:cubicBezTo>
                  <a:pt x="6270722" y="1385434"/>
                  <a:pt x="6276059" y="1385434"/>
                  <a:pt x="6278728" y="1381430"/>
                </a:cubicBezTo>
                <a:cubicBezTo>
                  <a:pt x="6285399" y="1368089"/>
                  <a:pt x="6272057" y="1364086"/>
                  <a:pt x="6244039" y="1370757"/>
                </a:cubicBezTo>
                <a:cubicBezTo>
                  <a:pt x="6213352" y="1377428"/>
                  <a:pt x="6192006" y="1400109"/>
                  <a:pt x="6190671" y="1426793"/>
                </a:cubicBezTo>
                <a:cubicBezTo>
                  <a:pt x="6188002" y="1445472"/>
                  <a:pt x="6189337" y="1444137"/>
                  <a:pt x="6196008" y="1422791"/>
                </a:cubicBezTo>
                <a:lnTo>
                  <a:pt x="6196008" y="1422791"/>
                </a:lnTo>
                <a:close/>
                <a:moveTo>
                  <a:pt x="5965193" y="488858"/>
                </a:moveTo>
                <a:cubicBezTo>
                  <a:pt x="5967861" y="494194"/>
                  <a:pt x="5974532" y="495529"/>
                  <a:pt x="5979869" y="492861"/>
                </a:cubicBezTo>
                <a:cubicBezTo>
                  <a:pt x="5985206" y="488858"/>
                  <a:pt x="5983872" y="483521"/>
                  <a:pt x="5977201" y="479519"/>
                </a:cubicBezTo>
                <a:cubicBezTo>
                  <a:pt x="5962525" y="471514"/>
                  <a:pt x="5957188" y="475516"/>
                  <a:pt x="5965193" y="488858"/>
                </a:cubicBezTo>
                <a:lnTo>
                  <a:pt x="5965193" y="488858"/>
                </a:lnTo>
                <a:close/>
                <a:moveTo>
                  <a:pt x="5925168" y="463508"/>
                </a:moveTo>
                <a:cubicBezTo>
                  <a:pt x="5930504" y="466177"/>
                  <a:pt x="5933173" y="463508"/>
                  <a:pt x="5933173" y="456837"/>
                </a:cubicBezTo>
                <a:cubicBezTo>
                  <a:pt x="5933173" y="450166"/>
                  <a:pt x="5930504" y="444830"/>
                  <a:pt x="5929170" y="443495"/>
                </a:cubicBezTo>
                <a:cubicBezTo>
                  <a:pt x="5926502" y="442162"/>
                  <a:pt x="5923833" y="444830"/>
                  <a:pt x="5921164" y="450166"/>
                </a:cubicBezTo>
                <a:cubicBezTo>
                  <a:pt x="5918497" y="454169"/>
                  <a:pt x="5921164" y="460840"/>
                  <a:pt x="5925168" y="463508"/>
                </a:cubicBezTo>
                <a:lnTo>
                  <a:pt x="5925168" y="463508"/>
                </a:lnTo>
                <a:close/>
                <a:moveTo>
                  <a:pt x="780532" y="3596185"/>
                </a:moveTo>
                <a:cubicBezTo>
                  <a:pt x="759185" y="3590849"/>
                  <a:pt x="761854" y="3588180"/>
                  <a:pt x="815221" y="3568167"/>
                </a:cubicBezTo>
                <a:cubicBezTo>
                  <a:pt x="821892" y="3565499"/>
                  <a:pt x="828563" y="3564165"/>
                  <a:pt x="835234" y="3562830"/>
                </a:cubicBezTo>
                <a:lnTo>
                  <a:pt x="817890" y="3581509"/>
                </a:lnTo>
                <a:cubicBezTo>
                  <a:pt x="807216" y="3592182"/>
                  <a:pt x="791206" y="3598853"/>
                  <a:pt x="780532" y="3596185"/>
                </a:cubicBezTo>
                <a:lnTo>
                  <a:pt x="780532" y="3596185"/>
                </a:lnTo>
                <a:close/>
                <a:moveTo>
                  <a:pt x="835234" y="3561496"/>
                </a:moveTo>
                <a:lnTo>
                  <a:pt x="835234" y="3561496"/>
                </a:lnTo>
                <a:cubicBezTo>
                  <a:pt x="835234" y="3562830"/>
                  <a:pt x="835234" y="3562830"/>
                  <a:pt x="835234" y="3561496"/>
                </a:cubicBezTo>
                <a:lnTo>
                  <a:pt x="835234" y="3561496"/>
                </a:lnTo>
                <a:lnTo>
                  <a:pt x="835234" y="3561496"/>
                </a:lnTo>
                <a:close/>
                <a:moveTo>
                  <a:pt x="173476" y="4139200"/>
                </a:moveTo>
                <a:cubicBezTo>
                  <a:pt x="154797" y="4131195"/>
                  <a:pt x="154797" y="4127193"/>
                  <a:pt x="172142" y="4115185"/>
                </a:cubicBezTo>
                <a:cubicBezTo>
                  <a:pt x="186818" y="4104512"/>
                  <a:pt x="193489" y="4104512"/>
                  <a:pt x="197491" y="4115185"/>
                </a:cubicBezTo>
                <a:cubicBezTo>
                  <a:pt x="208165" y="4137866"/>
                  <a:pt x="196157" y="4149873"/>
                  <a:pt x="173476" y="4139200"/>
                </a:cubicBezTo>
                <a:lnTo>
                  <a:pt x="173476" y="4139200"/>
                </a:lnTo>
                <a:close/>
                <a:moveTo>
                  <a:pt x="232180" y="4075159"/>
                </a:moveTo>
                <a:cubicBezTo>
                  <a:pt x="229512" y="4080496"/>
                  <a:pt x="224175" y="4081830"/>
                  <a:pt x="218839" y="4079162"/>
                </a:cubicBezTo>
                <a:cubicBezTo>
                  <a:pt x="213501" y="4076493"/>
                  <a:pt x="212168" y="4071157"/>
                  <a:pt x="214836" y="4065820"/>
                </a:cubicBezTo>
                <a:cubicBezTo>
                  <a:pt x="217504" y="4060483"/>
                  <a:pt x="222841" y="4059149"/>
                  <a:pt x="228178" y="4061817"/>
                </a:cubicBezTo>
                <a:cubicBezTo>
                  <a:pt x="233514" y="4065820"/>
                  <a:pt x="234849" y="4071157"/>
                  <a:pt x="232180" y="4075159"/>
                </a:cubicBezTo>
                <a:lnTo>
                  <a:pt x="232180" y="4075159"/>
                </a:lnTo>
                <a:close/>
                <a:moveTo>
                  <a:pt x="69409" y="4419380"/>
                </a:moveTo>
                <a:cubicBezTo>
                  <a:pt x="64072" y="4424717"/>
                  <a:pt x="60070" y="4436724"/>
                  <a:pt x="62738" y="4444730"/>
                </a:cubicBezTo>
                <a:cubicBezTo>
                  <a:pt x="65407" y="4454069"/>
                  <a:pt x="61404" y="4450066"/>
                  <a:pt x="56067" y="4435390"/>
                </a:cubicBezTo>
                <a:cubicBezTo>
                  <a:pt x="45394" y="4410041"/>
                  <a:pt x="53399" y="4394031"/>
                  <a:pt x="72078" y="4404704"/>
                </a:cubicBezTo>
                <a:cubicBezTo>
                  <a:pt x="76080" y="4407373"/>
                  <a:pt x="74746" y="4414044"/>
                  <a:pt x="69409" y="4419380"/>
                </a:cubicBezTo>
                <a:lnTo>
                  <a:pt x="69409" y="4419380"/>
                </a:lnTo>
                <a:close/>
                <a:moveTo>
                  <a:pt x="22713" y="4508771"/>
                </a:moveTo>
                <a:cubicBezTo>
                  <a:pt x="21378" y="4515442"/>
                  <a:pt x="13373" y="4523447"/>
                  <a:pt x="6702" y="4526115"/>
                </a:cubicBezTo>
                <a:cubicBezTo>
                  <a:pt x="-2637" y="4528784"/>
                  <a:pt x="-2637" y="4526115"/>
                  <a:pt x="9371" y="4512773"/>
                </a:cubicBezTo>
                <a:cubicBezTo>
                  <a:pt x="18710" y="4503434"/>
                  <a:pt x="24047" y="4502100"/>
                  <a:pt x="22713" y="4508771"/>
                </a:cubicBezTo>
                <a:lnTo>
                  <a:pt x="22713" y="4508771"/>
                </a:lnTo>
                <a:close/>
                <a:moveTo>
                  <a:pt x="360262" y="3876365"/>
                </a:moveTo>
                <a:cubicBezTo>
                  <a:pt x="358928" y="3879033"/>
                  <a:pt x="353591" y="3880368"/>
                  <a:pt x="346920" y="3881702"/>
                </a:cubicBezTo>
                <a:cubicBezTo>
                  <a:pt x="341584" y="3881702"/>
                  <a:pt x="337581" y="3877699"/>
                  <a:pt x="340250" y="3873697"/>
                </a:cubicBezTo>
                <a:cubicBezTo>
                  <a:pt x="342918" y="3868360"/>
                  <a:pt x="349589" y="3867026"/>
                  <a:pt x="353591" y="3868360"/>
                </a:cubicBezTo>
                <a:cubicBezTo>
                  <a:pt x="358928" y="3869694"/>
                  <a:pt x="361597" y="3873697"/>
                  <a:pt x="360262" y="3876365"/>
                </a:cubicBezTo>
                <a:lnTo>
                  <a:pt x="360262" y="3876365"/>
                </a:lnTo>
                <a:close/>
                <a:moveTo>
                  <a:pt x="425638" y="3824332"/>
                </a:moveTo>
                <a:cubicBezTo>
                  <a:pt x="424304" y="3833671"/>
                  <a:pt x="420301" y="3837674"/>
                  <a:pt x="414964" y="3835005"/>
                </a:cubicBezTo>
                <a:cubicBezTo>
                  <a:pt x="409628" y="3832337"/>
                  <a:pt x="409628" y="3825666"/>
                  <a:pt x="413630" y="3817661"/>
                </a:cubicBezTo>
                <a:cubicBezTo>
                  <a:pt x="417633" y="3810990"/>
                  <a:pt x="421635" y="3805653"/>
                  <a:pt x="424304" y="3806987"/>
                </a:cubicBezTo>
                <a:cubicBezTo>
                  <a:pt x="425638" y="3808321"/>
                  <a:pt x="426972" y="3814992"/>
                  <a:pt x="425638" y="3824332"/>
                </a:cubicBezTo>
                <a:lnTo>
                  <a:pt x="425638" y="3824332"/>
                </a:lnTo>
                <a:close/>
                <a:moveTo>
                  <a:pt x="81417" y="4524781"/>
                </a:moveTo>
                <a:cubicBezTo>
                  <a:pt x="77414" y="4531452"/>
                  <a:pt x="70743" y="4535455"/>
                  <a:pt x="66741" y="4532786"/>
                </a:cubicBezTo>
                <a:cubicBezTo>
                  <a:pt x="62738" y="4530118"/>
                  <a:pt x="64072" y="4523447"/>
                  <a:pt x="70743" y="4518110"/>
                </a:cubicBezTo>
                <a:cubicBezTo>
                  <a:pt x="77414" y="4512773"/>
                  <a:pt x="84085" y="4508771"/>
                  <a:pt x="85420" y="4508771"/>
                </a:cubicBezTo>
                <a:cubicBezTo>
                  <a:pt x="86753" y="4511439"/>
                  <a:pt x="85420" y="4518110"/>
                  <a:pt x="81417" y="4524781"/>
                </a:cubicBezTo>
                <a:lnTo>
                  <a:pt x="81417" y="4524781"/>
                </a:lnTo>
                <a:close/>
                <a:moveTo>
                  <a:pt x="88088" y="4640856"/>
                </a:moveTo>
                <a:cubicBezTo>
                  <a:pt x="81417" y="4639521"/>
                  <a:pt x="78749" y="4632850"/>
                  <a:pt x="82751" y="4624846"/>
                </a:cubicBezTo>
                <a:cubicBezTo>
                  <a:pt x="86753" y="4618175"/>
                  <a:pt x="96093" y="4615506"/>
                  <a:pt x="104098" y="4618175"/>
                </a:cubicBezTo>
                <a:cubicBezTo>
                  <a:pt x="118774" y="4627514"/>
                  <a:pt x="106766" y="4643524"/>
                  <a:pt x="88088" y="4640856"/>
                </a:cubicBezTo>
                <a:lnTo>
                  <a:pt x="88088" y="4640856"/>
                </a:lnTo>
                <a:close/>
                <a:moveTo>
                  <a:pt x="164137" y="4647527"/>
                </a:moveTo>
                <a:cubicBezTo>
                  <a:pt x="160134" y="4675545"/>
                  <a:pt x="153463" y="4682215"/>
                  <a:pt x="145458" y="4663537"/>
                </a:cubicBezTo>
                <a:cubicBezTo>
                  <a:pt x="137453" y="4643524"/>
                  <a:pt x="140121" y="4632850"/>
                  <a:pt x="154797" y="4631516"/>
                </a:cubicBezTo>
                <a:cubicBezTo>
                  <a:pt x="161468" y="4630182"/>
                  <a:pt x="165471" y="4638187"/>
                  <a:pt x="164137" y="4647527"/>
                </a:cubicBezTo>
                <a:lnTo>
                  <a:pt x="164137" y="4647527"/>
                </a:lnTo>
                <a:close/>
                <a:moveTo>
                  <a:pt x="236183" y="4800959"/>
                </a:moveTo>
                <a:cubicBezTo>
                  <a:pt x="226843" y="4819637"/>
                  <a:pt x="222841" y="4820972"/>
                  <a:pt x="210833" y="4810297"/>
                </a:cubicBezTo>
                <a:cubicBezTo>
                  <a:pt x="200160" y="4800959"/>
                  <a:pt x="196157" y="4800959"/>
                  <a:pt x="197491" y="4811632"/>
                </a:cubicBezTo>
                <a:cubicBezTo>
                  <a:pt x="198826" y="4822305"/>
                  <a:pt x="196157" y="4823639"/>
                  <a:pt x="189486" y="4815634"/>
                </a:cubicBezTo>
                <a:cubicBezTo>
                  <a:pt x="184150" y="4810297"/>
                  <a:pt x="181481" y="4800959"/>
                  <a:pt x="185484" y="4795622"/>
                </a:cubicBezTo>
                <a:cubicBezTo>
                  <a:pt x="188152" y="4790285"/>
                  <a:pt x="189486" y="4780946"/>
                  <a:pt x="186818" y="4776943"/>
                </a:cubicBezTo>
                <a:cubicBezTo>
                  <a:pt x="181481" y="4759598"/>
                  <a:pt x="196157" y="4763601"/>
                  <a:pt x="202828" y="4780946"/>
                </a:cubicBezTo>
                <a:cubicBezTo>
                  <a:pt x="209499" y="4795622"/>
                  <a:pt x="212168" y="4795622"/>
                  <a:pt x="220172" y="4779611"/>
                </a:cubicBezTo>
                <a:cubicBezTo>
                  <a:pt x="233514" y="4752927"/>
                  <a:pt x="249525" y="4772940"/>
                  <a:pt x="236183" y="4800959"/>
                </a:cubicBezTo>
                <a:lnTo>
                  <a:pt x="236183" y="4800959"/>
                </a:lnTo>
                <a:close/>
                <a:moveTo>
                  <a:pt x="177479" y="4836981"/>
                </a:moveTo>
                <a:cubicBezTo>
                  <a:pt x="176144" y="4839650"/>
                  <a:pt x="170808" y="4840984"/>
                  <a:pt x="164137" y="4840984"/>
                </a:cubicBezTo>
                <a:cubicBezTo>
                  <a:pt x="157466" y="4840984"/>
                  <a:pt x="154797" y="4838316"/>
                  <a:pt x="157466" y="4832979"/>
                </a:cubicBezTo>
                <a:cubicBezTo>
                  <a:pt x="160134" y="4827642"/>
                  <a:pt x="165471" y="4826308"/>
                  <a:pt x="170808" y="4828976"/>
                </a:cubicBezTo>
                <a:cubicBezTo>
                  <a:pt x="176144" y="4831645"/>
                  <a:pt x="178813" y="4835647"/>
                  <a:pt x="177479" y="4836981"/>
                </a:cubicBezTo>
                <a:lnTo>
                  <a:pt x="177479" y="4836981"/>
                </a:lnTo>
                <a:close/>
                <a:moveTo>
                  <a:pt x="265535" y="4919701"/>
                </a:moveTo>
                <a:cubicBezTo>
                  <a:pt x="258864" y="4931709"/>
                  <a:pt x="252193" y="4935711"/>
                  <a:pt x="249525" y="4931709"/>
                </a:cubicBezTo>
                <a:cubicBezTo>
                  <a:pt x="246856" y="4926372"/>
                  <a:pt x="248190" y="4918367"/>
                  <a:pt x="254861" y="4913030"/>
                </a:cubicBezTo>
                <a:cubicBezTo>
                  <a:pt x="260198" y="4907694"/>
                  <a:pt x="262867" y="4899688"/>
                  <a:pt x="258864" y="4893017"/>
                </a:cubicBezTo>
                <a:cubicBezTo>
                  <a:pt x="249525" y="4877007"/>
                  <a:pt x="254861" y="4874339"/>
                  <a:pt x="265535" y="4887681"/>
                </a:cubicBezTo>
                <a:cubicBezTo>
                  <a:pt x="272206" y="4893017"/>
                  <a:pt x="270872" y="4907694"/>
                  <a:pt x="265535" y="4919701"/>
                </a:cubicBezTo>
                <a:lnTo>
                  <a:pt x="265535" y="4919701"/>
                </a:lnTo>
                <a:close/>
                <a:moveTo>
                  <a:pt x="244188" y="5031773"/>
                </a:moveTo>
                <a:cubicBezTo>
                  <a:pt x="237517" y="5027771"/>
                  <a:pt x="233514" y="5021100"/>
                  <a:pt x="234849" y="5015763"/>
                </a:cubicBezTo>
                <a:cubicBezTo>
                  <a:pt x="237517" y="5010426"/>
                  <a:pt x="242854" y="5009092"/>
                  <a:pt x="246856" y="5011760"/>
                </a:cubicBezTo>
                <a:cubicBezTo>
                  <a:pt x="250859" y="5014429"/>
                  <a:pt x="254861" y="5021100"/>
                  <a:pt x="256196" y="5027771"/>
                </a:cubicBezTo>
                <a:cubicBezTo>
                  <a:pt x="257530" y="5033107"/>
                  <a:pt x="252193" y="5035776"/>
                  <a:pt x="244188" y="5031773"/>
                </a:cubicBezTo>
                <a:lnTo>
                  <a:pt x="244188" y="5031773"/>
                </a:lnTo>
                <a:close/>
                <a:moveTo>
                  <a:pt x="293553" y="4975737"/>
                </a:moveTo>
                <a:cubicBezTo>
                  <a:pt x="278877" y="4974403"/>
                  <a:pt x="278877" y="4971735"/>
                  <a:pt x="290885" y="4967732"/>
                </a:cubicBezTo>
                <a:cubicBezTo>
                  <a:pt x="300224" y="4965064"/>
                  <a:pt x="308229" y="4966398"/>
                  <a:pt x="309563" y="4970400"/>
                </a:cubicBezTo>
                <a:cubicBezTo>
                  <a:pt x="310898" y="4974403"/>
                  <a:pt x="302892" y="4977071"/>
                  <a:pt x="293553" y="4975737"/>
                </a:cubicBezTo>
                <a:lnTo>
                  <a:pt x="293553" y="4975737"/>
                </a:lnTo>
                <a:close/>
                <a:moveTo>
                  <a:pt x="1208807" y="3449424"/>
                </a:moveTo>
                <a:cubicBezTo>
                  <a:pt x="1194131" y="3476108"/>
                  <a:pt x="1194131" y="3476108"/>
                  <a:pt x="1178120" y="3458764"/>
                </a:cubicBezTo>
                <a:cubicBezTo>
                  <a:pt x="1172784" y="3452093"/>
                  <a:pt x="1168782" y="3442753"/>
                  <a:pt x="1171449" y="3437417"/>
                </a:cubicBezTo>
                <a:cubicBezTo>
                  <a:pt x="1174118" y="3432080"/>
                  <a:pt x="1180789" y="3433414"/>
                  <a:pt x="1186126" y="3440085"/>
                </a:cubicBezTo>
                <a:cubicBezTo>
                  <a:pt x="1194131" y="3449424"/>
                  <a:pt x="1198133" y="3446756"/>
                  <a:pt x="1202136" y="3426743"/>
                </a:cubicBezTo>
                <a:cubicBezTo>
                  <a:pt x="1206139" y="3409398"/>
                  <a:pt x="1210141" y="3405396"/>
                  <a:pt x="1214144" y="3412067"/>
                </a:cubicBezTo>
                <a:cubicBezTo>
                  <a:pt x="1219481" y="3418738"/>
                  <a:pt x="1216812" y="3436082"/>
                  <a:pt x="1208807" y="3449424"/>
                </a:cubicBezTo>
                <a:lnTo>
                  <a:pt x="1208807" y="3449424"/>
                </a:lnTo>
                <a:close/>
                <a:moveTo>
                  <a:pt x="1256838" y="3394723"/>
                </a:moveTo>
                <a:cubicBezTo>
                  <a:pt x="1250167" y="3401394"/>
                  <a:pt x="1251501" y="3396056"/>
                  <a:pt x="1258172" y="3381381"/>
                </a:cubicBezTo>
                <a:cubicBezTo>
                  <a:pt x="1264843" y="3368039"/>
                  <a:pt x="1270180" y="3361368"/>
                  <a:pt x="1270180" y="3368039"/>
                </a:cubicBezTo>
                <a:cubicBezTo>
                  <a:pt x="1268846" y="3376044"/>
                  <a:pt x="1263509" y="3388052"/>
                  <a:pt x="1256838" y="3394723"/>
                </a:cubicBezTo>
                <a:lnTo>
                  <a:pt x="1256838" y="3394723"/>
                </a:lnTo>
                <a:close/>
                <a:moveTo>
                  <a:pt x="1304868" y="3352028"/>
                </a:moveTo>
                <a:cubicBezTo>
                  <a:pt x="1303535" y="3354697"/>
                  <a:pt x="1298197" y="3356031"/>
                  <a:pt x="1291527" y="3357365"/>
                </a:cubicBezTo>
                <a:cubicBezTo>
                  <a:pt x="1286190" y="3357365"/>
                  <a:pt x="1282188" y="3353363"/>
                  <a:pt x="1284856" y="3349360"/>
                </a:cubicBezTo>
                <a:cubicBezTo>
                  <a:pt x="1287524" y="3344024"/>
                  <a:pt x="1294195" y="3342689"/>
                  <a:pt x="1298197" y="3344024"/>
                </a:cubicBezTo>
                <a:cubicBezTo>
                  <a:pt x="1303535" y="3345357"/>
                  <a:pt x="1306203" y="3349360"/>
                  <a:pt x="1304868" y="3352028"/>
                </a:cubicBezTo>
                <a:lnTo>
                  <a:pt x="1304868" y="3352028"/>
                </a:lnTo>
                <a:close/>
                <a:moveTo>
                  <a:pt x="1374246" y="3344024"/>
                </a:moveTo>
                <a:cubicBezTo>
                  <a:pt x="1372913" y="3346692"/>
                  <a:pt x="1364907" y="3346692"/>
                  <a:pt x="1356902" y="3345357"/>
                </a:cubicBezTo>
                <a:cubicBezTo>
                  <a:pt x="1347563" y="3344024"/>
                  <a:pt x="1343560" y="3340021"/>
                  <a:pt x="1346229" y="3334684"/>
                </a:cubicBezTo>
                <a:cubicBezTo>
                  <a:pt x="1348897" y="3329347"/>
                  <a:pt x="1356902" y="3329347"/>
                  <a:pt x="1363573" y="3333350"/>
                </a:cubicBezTo>
                <a:cubicBezTo>
                  <a:pt x="1370244" y="3337353"/>
                  <a:pt x="1375581" y="3342689"/>
                  <a:pt x="1374246" y="3344024"/>
                </a:cubicBezTo>
                <a:lnTo>
                  <a:pt x="1374246" y="3344024"/>
                </a:lnTo>
                <a:close/>
                <a:moveTo>
                  <a:pt x="1410270" y="3326679"/>
                </a:moveTo>
                <a:cubicBezTo>
                  <a:pt x="1404933" y="3329347"/>
                  <a:pt x="1394259" y="3328013"/>
                  <a:pt x="1386254" y="3324011"/>
                </a:cubicBezTo>
                <a:cubicBezTo>
                  <a:pt x="1372913" y="3317340"/>
                  <a:pt x="1374246" y="3316005"/>
                  <a:pt x="1388923" y="3314671"/>
                </a:cubicBezTo>
                <a:cubicBezTo>
                  <a:pt x="1411604" y="3313337"/>
                  <a:pt x="1423612" y="3320008"/>
                  <a:pt x="1410270" y="3326679"/>
                </a:cubicBezTo>
                <a:lnTo>
                  <a:pt x="1410270" y="3326679"/>
                </a:lnTo>
                <a:close/>
                <a:moveTo>
                  <a:pt x="1476979" y="3285319"/>
                </a:moveTo>
                <a:cubicBezTo>
                  <a:pt x="1464971" y="3287987"/>
                  <a:pt x="1459635" y="3285319"/>
                  <a:pt x="1462303" y="3279983"/>
                </a:cubicBezTo>
                <a:cubicBezTo>
                  <a:pt x="1467640" y="3269308"/>
                  <a:pt x="1490321" y="3265306"/>
                  <a:pt x="1494324" y="3274646"/>
                </a:cubicBezTo>
                <a:cubicBezTo>
                  <a:pt x="1494324" y="3278648"/>
                  <a:pt x="1487653" y="3282650"/>
                  <a:pt x="1476979" y="3285319"/>
                </a:cubicBezTo>
                <a:lnTo>
                  <a:pt x="1476979" y="3285319"/>
                </a:lnTo>
                <a:close/>
                <a:moveTo>
                  <a:pt x="1571706" y="3177250"/>
                </a:moveTo>
                <a:cubicBezTo>
                  <a:pt x="1562368" y="3181252"/>
                  <a:pt x="1551694" y="3179918"/>
                  <a:pt x="1547691" y="3174581"/>
                </a:cubicBezTo>
                <a:cubicBezTo>
                  <a:pt x="1543689" y="3167910"/>
                  <a:pt x="1547691" y="3163908"/>
                  <a:pt x="1557031" y="3163908"/>
                </a:cubicBezTo>
                <a:cubicBezTo>
                  <a:pt x="1582381" y="3162573"/>
                  <a:pt x="1590385" y="3169244"/>
                  <a:pt x="1571706" y="3177250"/>
                </a:cubicBezTo>
                <a:lnTo>
                  <a:pt x="1571706" y="3177250"/>
                </a:lnTo>
                <a:close/>
                <a:moveTo>
                  <a:pt x="1519673" y="3275979"/>
                </a:moveTo>
                <a:cubicBezTo>
                  <a:pt x="1517005" y="3281316"/>
                  <a:pt x="1513002" y="3279983"/>
                  <a:pt x="1509000" y="3274646"/>
                </a:cubicBezTo>
                <a:cubicBezTo>
                  <a:pt x="1506332" y="3269308"/>
                  <a:pt x="1504997" y="3261304"/>
                  <a:pt x="1507665" y="3255967"/>
                </a:cubicBezTo>
                <a:cubicBezTo>
                  <a:pt x="1510334" y="3250630"/>
                  <a:pt x="1514336" y="3251964"/>
                  <a:pt x="1518339" y="3257301"/>
                </a:cubicBezTo>
                <a:cubicBezTo>
                  <a:pt x="1521007" y="3263972"/>
                  <a:pt x="1521007" y="3271977"/>
                  <a:pt x="1519673" y="3275979"/>
                </a:cubicBezTo>
                <a:lnTo>
                  <a:pt x="1519673" y="3275979"/>
                </a:lnTo>
                <a:close/>
                <a:moveTo>
                  <a:pt x="520365" y="5201215"/>
                </a:moveTo>
                <a:cubicBezTo>
                  <a:pt x="513694" y="5213223"/>
                  <a:pt x="500352" y="5202549"/>
                  <a:pt x="501687" y="5187874"/>
                </a:cubicBezTo>
                <a:cubicBezTo>
                  <a:pt x="503021" y="5181203"/>
                  <a:pt x="503021" y="5174532"/>
                  <a:pt x="503021" y="5173197"/>
                </a:cubicBezTo>
                <a:cubicBezTo>
                  <a:pt x="503021" y="5171863"/>
                  <a:pt x="508357" y="5175866"/>
                  <a:pt x="513694" y="5182537"/>
                </a:cubicBezTo>
                <a:cubicBezTo>
                  <a:pt x="519031" y="5187874"/>
                  <a:pt x="523034" y="5197212"/>
                  <a:pt x="520365" y="5201215"/>
                </a:cubicBezTo>
                <a:lnTo>
                  <a:pt x="520365" y="5201215"/>
                </a:lnTo>
                <a:close/>
                <a:moveTo>
                  <a:pt x="1555697" y="3243959"/>
                </a:moveTo>
                <a:cubicBezTo>
                  <a:pt x="1525010" y="3235954"/>
                  <a:pt x="1527678" y="3219944"/>
                  <a:pt x="1561033" y="3219944"/>
                </a:cubicBezTo>
                <a:cubicBezTo>
                  <a:pt x="1577043" y="3219944"/>
                  <a:pt x="1585048" y="3223947"/>
                  <a:pt x="1587717" y="3233286"/>
                </a:cubicBezTo>
                <a:cubicBezTo>
                  <a:pt x="1593054" y="3250630"/>
                  <a:pt x="1589051" y="3251964"/>
                  <a:pt x="1555697" y="3243959"/>
                </a:cubicBezTo>
                <a:lnTo>
                  <a:pt x="1555697" y="3243959"/>
                </a:lnTo>
                <a:close/>
                <a:moveTo>
                  <a:pt x="1601059" y="3153235"/>
                </a:moveTo>
                <a:cubicBezTo>
                  <a:pt x="1594388" y="3157237"/>
                  <a:pt x="1586383" y="3158571"/>
                  <a:pt x="1581046" y="3155902"/>
                </a:cubicBezTo>
                <a:cubicBezTo>
                  <a:pt x="1577043" y="3153235"/>
                  <a:pt x="1577043" y="3145229"/>
                  <a:pt x="1582381" y="3137224"/>
                </a:cubicBezTo>
                <a:cubicBezTo>
                  <a:pt x="1587717" y="3127885"/>
                  <a:pt x="1590385" y="3127885"/>
                  <a:pt x="1590385" y="3135890"/>
                </a:cubicBezTo>
                <a:cubicBezTo>
                  <a:pt x="1589051" y="3142560"/>
                  <a:pt x="1594388" y="3149231"/>
                  <a:pt x="1601059" y="3147898"/>
                </a:cubicBezTo>
                <a:cubicBezTo>
                  <a:pt x="1607730" y="3147898"/>
                  <a:pt x="1607730" y="3149231"/>
                  <a:pt x="1601059" y="3153235"/>
                </a:cubicBezTo>
                <a:lnTo>
                  <a:pt x="1601059" y="3153235"/>
                </a:lnTo>
                <a:close/>
                <a:moveTo>
                  <a:pt x="1500994" y="3352028"/>
                </a:moveTo>
                <a:cubicBezTo>
                  <a:pt x="1498326" y="3357365"/>
                  <a:pt x="1492990" y="3358699"/>
                  <a:pt x="1487653" y="3356031"/>
                </a:cubicBezTo>
                <a:cubicBezTo>
                  <a:pt x="1482316" y="3353363"/>
                  <a:pt x="1480982" y="3348026"/>
                  <a:pt x="1483650" y="3342689"/>
                </a:cubicBezTo>
                <a:cubicBezTo>
                  <a:pt x="1486319" y="3337353"/>
                  <a:pt x="1491655" y="3336018"/>
                  <a:pt x="1496992" y="3338686"/>
                </a:cubicBezTo>
                <a:cubicBezTo>
                  <a:pt x="1502329" y="3341355"/>
                  <a:pt x="1503663" y="3346692"/>
                  <a:pt x="1500994" y="3352028"/>
                </a:cubicBezTo>
                <a:lnTo>
                  <a:pt x="1500994" y="3352028"/>
                </a:lnTo>
                <a:close/>
                <a:moveTo>
                  <a:pt x="1661097" y="3121214"/>
                </a:moveTo>
                <a:cubicBezTo>
                  <a:pt x="1655761" y="3123882"/>
                  <a:pt x="1649090" y="3122548"/>
                  <a:pt x="1646421" y="3118545"/>
                </a:cubicBezTo>
                <a:cubicBezTo>
                  <a:pt x="1643753" y="3113209"/>
                  <a:pt x="1639751" y="3115877"/>
                  <a:pt x="1639751" y="3125216"/>
                </a:cubicBezTo>
                <a:cubicBezTo>
                  <a:pt x="1637082" y="3142560"/>
                  <a:pt x="1633080" y="3142560"/>
                  <a:pt x="1618403" y="3125216"/>
                </a:cubicBezTo>
                <a:cubicBezTo>
                  <a:pt x="1603727" y="3107872"/>
                  <a:pt x="1627742" y="3093196"/>
                  <a:pt x="1650424" y="3105203"/>
                </a:cubicBezTo>
                <a:cubicBezTo>
                  <a:pt x="1662432" y="3110540"/>
                  <a:pt x="1666434" y="3118545"/>
                  <a:pt x="1661097" y="3121214"/>
                </a:cubicBezTo>
                <a:lnTo>
                  <a:pt x="1661097" y="3121214"/>
                </a:lnTo>
                <a:close/>
                <a:moveTo>
                  <a:pt x="1675774" y="3095864"/>
                </a:moveTo>
                <a:cubicBezTo>
                  <a:pt x="1666434" y="3091861"/>
                  <a:pt x="1662432" y="3086525"/>
                  <a:pt x="1666434" y="3085190"/>
                </a:cubicBezTo>
                <a:cubicBezTo>
                  <a:pt x="1670437" y="3083857"/>
                  <a:pt x="1678442" y="3087859"/>
                  <a:pt x="1683779" y="3093196"/>
                </a:cubicBezTo>
                <a:cubicBezTo>
                  <a:pt x="1689116" y="3098532"/>
                  <a:pt x="1686447" y="3099867"/>
                  <a:pt x="1675774" y="3095864"/>
                </a:cubicBezTo>
                <a:lnTo>
                  <a:pt x="1675774" y="3095864"/>
                </a:lnTo>
                <a:close/>
                <a:moveTo>
                  <a:pt x="1778506" y="3045165"/>
                </a:moveTo>
                <a:cubicBezTo>
                  <a:pt x="1763830" y="3033158"/>
                  <a:pt x="1758493" y="3033158"/>
                  <a:pt x="1750488" y="3046499"/>
                </a:cubicBezTo>
                <a:cubicBezTo>
                  <a:pt x="1745151" y="3055838"/>
                  <a:pt x="1733144" y="3061175"/>
                  <a:pt x="1721136" y="3058507"/>
                </a:cubicBezTo>
                <a:cubicBezTo>
                  <a:pt x="1707794" y="3055838"/>
                  <a:pt x="1699789" y="3058507"/>
                  <a:pt x="1698454" y="3067846"/>
                </a:cubicBezTo>
                <a:cubicBezTo>
                  <a:pt x="1697120" y="3075851"/>
                  <a:pt x="1691783" y="3079854"/>
                  <a:pt x="1685112" y="3075851"/>
                </a:cubicBezTo>
                <a:cubicBezTo>
                  <a:pt x="1671771" y="3069180"/>
                  <a:pt x="1671771" y="3069180"/>
                  <a:pt x="1694452" y="3047833"/>
                </a:cubicBezTo>
                <a:cubicBezTo>
                  <a:pt x="1705125" y="3038494"/>
                  <a:pt x="1719802" y="3033158"/>
                  <a:pt x="1727807" y="3037160"/>
                </a:cubicBezTo>
                <a:cubicBezTo>
                  <a:pt x="1734478" y="3041162"/>
                  <a:pt x="1742483" y="3039829"/>
                  <a:pt x="1745151" y="3034491"/>
                </a:cubicBezTo>
                <a:cubicBezTo>
                  <a:pt x="1747820" y="3029154"/>
                  <a:pt x="1758493" y="3022483"/>
                  <a:pt x="1769167" y="3019816"/>
                </a:cubicBezTo>
                <a:cubicBezTo>
                  <a:pt x="1783843" y="3015812"/>
                  <a:pt x="1787845" y="3017147"/>
                  <a:pt x="1786511" y="3027821"/>
                </a:cubicBezTo>
                <a:cubicBezTo>
                  <a:pt x="1785177" y="3037160"/>
                  <a:pt x="1789180" y="3038494"/>
                  <a:pt x="1799853" y="3033158"/>
                </a:cubicBezTo>
                <a:cubicBezTo>
                  <a:pt x="1809193" y="3027821"/>
                  <a:pt x="1814529" y="3029154"/>
                  <a:pt x="1814529" y="3038494"/>
                </a:cubicBezTo>
                <a:cubicBezTo>
                  <a:pt x="1815864" y="3058507"/>
                  <a:pt x="1798519" y="3061175"/>
                  <a:pt x="1778506" y="3045165"/>
                </a:cubicBezTo>
                <a:lnTo>
                  <a:pt x="1778506" y="3045165"/>
                </a:lnTo>
                <a:close/>
                <a:moveTo>
                  <a:pt x="1633080" y="3205268"/>
                </a:moveTo>
                <a:cubicBezTo>
                  <a:pt x="1627742" y="3214607"/>
                  <a:pt x="1621072" y="3218609"/>
                  <a:pt x="1618403" y="3213273"/>
                </a:cubicBezTo>
                <a:cubicBezTo>
                  <a:pt x="1615735" y="3207936"/>
                  <a:pt x="1614401" y="3199931"/>
                  <a:pt x="1617069" y="3195928"/>
                </a:cubicBezTo>
                <a:cubicBezTo>
                  <a:pt x="1619738" y="3191926"/>
                  <a:pt x="1626409" y="3187923"/>
                  <a:pt x="1631745" y="3187923"/>
                </a:cubicBezTo>
                <a:cubicBezTo>
                  <a:pt x="1637082" y="3186589"/>
                  <a:pt x="1638416" y="3194594"/>
                  <a:pt x="1633080" y="3205268"/>
                </a:cubicBezTo>
                <a:lnTo>
                  <a:pt x="1633080" y="3205268"/>
                </a:lnTo>
                <a:close/>
                <a:moveTo>
                  <a:pt x="1845215" y="3033158"/>
                </a:moveTo>
                <a:cubicBezTo>
                  <a:pt x="1841213" y="3030489"/>
                  <a:pt x="1846550" y="3021150"/>
                  <a:pt x="1858557" y="3013145"/>
                </a:cubicBezTo>
                <a:cubicBezTo>
                  <a:pt x="1870565" y="3003805"/>
                  <a:pt x="1879905" y="2999803"/>
                  <a:pt x="1881238" y="3002471"/>
                </a:cubicBezTo>
                <a:cubicBezTo>
                  <a:pt x="1883907" y="3011810"/>
                  <a:pt x="1853221" y="3037160"/>
                  <a:pt x="1845215" y="3033158"/>
                </a:cubicBezTo>
                <a:lnTo>
                  <a:pt x="1845215" y="3033158"/>
                </a:lnTo>
                <a:close/>
                <a:moveTo>
                  <a:pt x="1899917" y="2926422"/>
                </a:moveTo>
                <a:cubicBezTo>
                  <a:pt x="1897249" y="2922419"/>
                  <a:pt x="1901251" y="2913081"/>
                  <a:pt x="1907922" y="2907743"/>
                </a:cubicBezTo>
                <a:cubicBezTo>
                  <a:pt x="1917262" y="2899739"/>
                  <a:pt x="1919930" y="2899739"/>
                  <a:pt x="1921264" y="2911746"/>
                </a:cubicBezTo>
                <a:cubicBezTo>
                  <a:pt x="1922599" y="2927756"/>
                  <a:pt x="1907922" y="2938430"/>
                  <a:pt x="1899917" y="2926422"/>
                </a:cubicBezTo>
                <a:lnTo>
                  <a:pt x="1899917" y="2926422"/>
                </a:lnTo>
                <a:close/>
                <a:moveTo>
                  <a:pt x="1939943" y="2978455"/>
                </a:moveTo>
                <a:cubicBezTo>
                  <a:pt x="1930604" y="2982458"/>
                  <a:pt x="1917262" y="2983792"/>
                  <a:pt x="1913259" y="2982458"/>
                </a:cubicBezTo>
                <a:cubicBezTo>
                  <a:pt x="1898583" y="2974453"/>
                  <a:pt x="1922599" y="2959777"/>
                  <a:pt x="1941277" y="2966448"/>
                </a:cubicBezTo>
                <a:cubicBezTo>
                  <a:pt x="1955954" y="2970451"/>
                  <a:pt x="1955954" y="2971784"/>
                  <a:pt x="1939943" y="2978455"/>
                </a:cubicBezTo>
                <a:lnTo>
                  <a:pt x="1939943" y="2978455"/>
                </a:lnTo>
                <a:close/>
                <a:moveTo>
                  <a:pt x="1963958" y="3014479"/>
                </a:moveTo>
                <a:cubicBezTo>
                  <a:pt x="1953285" y="3023818"/>
                  <a:pt x="1946614" y="3033158"/>
                  <a:pt x="1949283" y="3034491"/>
                </a:cubicBezTo>
                <a:cubicBezTo>
                  <a:pt x="1951950" y="3035825"/>
                  <a:pt x="1946614" y="3039829"/>
                  <a:pt x="1937275" y="3043831"/>
                </a:cubicBezTo>
                <a:cubicBezTo>
                  <a:pt x="1926601" y="3047833"/>
                  <a:pt x="1915928" y="3049167"/>
                  <a:pt x="1911925" y="3047833"/>
                </a:cubicBezTo>
                <a:cubicBezTo>
                  <a:pt x="1907922" y="3045165"/>
                  <a:pt x="1915928" y="3037160"/>
                  <a:pt x="1929270" y="3026487"/>
                </a:cubicBezTo>
                <a:cubicBezTo>
                  <a:pt x="1942612" y="3017147"/>
                  <a:pt x="1955954" y="3005139"/>
                  <a:pt x="1959956" y="2998468"/>
                </a:cubicBezTo>
                <a:cubicBezTo>
                  <a:pt x="1962625" y="2993132"/>
                  <a:pt x="1969295" y="2990463"/>
                  <a:pt x="1974632" y="2991797"/>
                </a:cubicBezTo>
                <a:cubicBezTo>
                  <a:pt x="1979969" y="2995800"/>
                  <a:pt x="1975966" y="3003805"/>
                  <a:pt x="1963958" y="3014479"/>
                </a:cubicBezTo>
                <a:lnTo>
                  <a:pt x="1963958" y="3014479"/>
                </a:lnTo>
                <a:close/>
                <a:moveTo>
                  <a:pt x="2342869" y="2298019"/>
                </a:moveTo>
                <a:cubicBezTo>
                  <a:pt x="2341534" y="2300687"/>
                  <a:pt x="2336198" y="2302021"/>
                  <a:pt x="2329527" y="2302021"/>
                </a:cubicBezTo>
                <a:cubicBezTo>
                  <a:pt x="2322856" y="2302021"/>
                  <a:pt x="2320187" y="2299353"/>
                  <a:pt x="2322856" y="2294016"/>
                </a:cubicBezTo>
                <a:cubicBezTo>
                  <a:pt x="2325524" y="2288679"/>
                  <a:pt x="2330861" y="2287345"/>
                  <a:pt x="2336198" y="2290014"/>
                </a:cubicBezTo>
                <a:cubicBezTo>
                  <a:pt x="2341534" y="2292682"/>
                  <a:pt x="2344202" y="2296685"/>
                  <a:pt x="2342869" y="2298019"/>
                </a:cubicBezTo>
                <a:lnTo>
                  <a:pt x="2342869" y="2298019"/>
                </a:lnTo>
                <a:close/>
                <a:moveTo>
                  <a:pt x="2181431" y="2692939"/>
                </a:moveTo>
                <a:cubicBezTo>
                  <a:pt x="2174760" y="2698276"/>
                  <a:pt x="2168089" y="2699610"/>
                  <a:pt x="2165421" y="2694273"/>
                </a:cubicBezTo>
                <a:cubicBezTo>
                  <a:pt x="2157416" y="2680931"/>
                  <a:pt x="2168089" y="2667589"/>
                  <a:pt x="2181431" y="2675594"/>
                </a:cubicBezTo>
                <a:cubicBezTo>
                  <a:pt x="2189437" y="2680931"/>
                  <a:pt x="2189437" y="2687602"/>
                  <a:pt x="2181431" y="2692939"/>
                </a:cubicBezTo>
                <a:lnTo>
                  <a:pt x="2181431" y="2692939"/>
                </a:lnTo>
                <a:close/>
                <a:moveTo>
                  <a:pt x="2292169" y="2620893"/>
                </a:moveTo>
                <a:cubicBezTo>
                  <a:pt x="2277493" y="2624895"/>
                  <a:pt x="2261483" y="2638237"/>
                  <a:pt x="2253478" y="2651579"/>
                </a:cubicBezTo>
                <a:cubicBezTo>
                  <a:pt x="2244138" y="2670258"/>
                  <a:pt x="2237467" y="2674260"/>
                  <a:pt x="2230796" y="2666256"/>
                </a:cubicBezTo>
                <a:cubicBezTo>
                  <a:pt x="2225459" y="2660918"/>
                  <a:pt x="2216121" y="2659585"/>
                  <a:pt x="2212117" y="2663587"/>
                </a:cubicBezTo>
                <a:cubicBezTo>
                  <a:pt x="2206781" y="2667589"/>
                  <a:pt x="2204113" y="2668923"/>
                  <a:pt x="2204113" y="2666256"/>
                </a:cubicBezTo>
                <a:cubicBezTo>
                  <a:pt x="2212117" y="2644908"/>
                  <a:pt x="2312182" y="2594209"/>
                  <a:pt x="2316185" y="2608885"/>
                </a:cubicBezTo>
                <a:cubicBezTo>
                  <a:pt x="2317519" y="2612888"/>
                  <a:pt x="2306845" y="2618224"/>
                  <a:pt x="2292169" y="2620893"/>
                </a:cubicBezTo>
                <a:lnTo>
                  <a:pt x="2292169" y="2620893"/>
                </a:lnTo>
                <a:close/>
                <a:moveTo>
                  <a:pt x="2518981" y="2220636"/>
                </a:moveTo>
                <a:cubicBezTo>
                  <a:pt x="2512310" y="2219302"/>
                  <a:pt x="2506974" y="2225973"/>
                  <a:pt x="2505639" y="2232644"/>
                </a:cubicBezTo>
                <a:cubicBezTo>
                  <a:pt x="2504305" y="2240649"/>
                  <a:pt x="2498968" y="2244651"/>
                  <a:pt x="2494966" y="2241983"/>
                </a:cubicBezTo>
                <a:cubicBezTo>
                  <a:pt x="2489629" y="2239315"/>
                  <a:pt x="2490963" y="2227307"/>
                  <a:pt x="2496300" y="2215299"/>
                </a:cubicBezTo>
                <a:cubicBezTo>
                  <a:pt x="2504305" y="2199289"/>
                  <a:pt x="2509642" y="2197955"/>
                  <a:pt x="2518981" y="2207294"/>
                </a:cubicBezTo>
                <a:cubicBezTo>
                  <a:pt x="2525652" y="2216634"/>
                  <a:pt x="2525652" y="2221970"/>
                  <a:pt x="2518981" y="2220636"/>
                </a:cubicBezTo>
                <a:lnTo>
                  <a:pt x="2518981" y="2220636"/>
                </a:lnTo>
                <a:close/>
                <a:moveTo>
                  <a:pt x="2240136" y="2883728"/>
                </a:moveTo>
                <a:cubicBezTo>
                  <a:pt x="2237467" y="2889064"/>
                  <a:pt x="2232130" y="2887731"/>
                  <a:pt x="2229463" y="2882394"/>
                </a:cubicBezTo>
                <a:cubicBezTo>
                  <a:pt x="2226794" y="2877057"/>
                  <a:pt x="2224125" y="2870386"/>
                  <a:pt x="2225459" y="2869052"/>
                </a:cubicBezTo>
                <a:cubicBezTo>
                  <a:pt x="2226794" y="2866384"/>
                  <a:pt x="2230796" y="2867718"/>
                  <a:pt x="2236133" y="2870386"/>
                </a:cubicBezTo>
                <a:cubicBezTo>
                  <a:pt x="2241470" y="2873055"/>
                  <a:pt x="2242804" y="2878391"/>
                  <a:pt x="2240136" y="2883728"/>
                </a:cubicBezTo>
                <a:lnTo>
                  <a:pt x="2240136" y="2883728"/>
                </a:lnTo>
                <a:close/>
                <a:moveTo>
                  <a:pt x="2314850" y="2823690"/>
                </a:moveTo>
                <a:cubicBezTo>
                  <a:pt x="2301508" y="2831695"/>
                  <a:pt x="2285498" y="2837032"/>
                  <a:pt x="2278827" y="2835697"/>
                </a:cubicBezTo>
                <a:cubicBezTo>
                  <a:pt x="2260149" y="2833029"/>
                  <a:pt x="2268154" y="2827692"/>
                  <a:pt x="2304177" y="2818353"/>
                </a:cubicBezTo>
                <a:lnTo>
                  <a:pt x="2337532" y="2810348"/>
                </a:lnTo>
                <a:lnTo>
                  <a:pt x="2314850" y="2823690"/>
                </a:lnTo>
                <a:lnTo>
                  <a:pt x="2314850" y="2823690"/>
                </a:lnTo>
                <a:close/>
                <a:moveTo>
                  <a:pt x="2556339" y="2328705"/>
                </a:moveTo>
                <a:cubicBezTo>
                  <a:pt x="2553670" y="2334042"/>
                  <a:pt x="2546999" y="2338044"/>
                  <a:pt x="2540329" y="2338044"/>
                </a:cubicBezTo>
                <a:cubicBezTo>
                  <a:pt x="2533658" y="2338044"/>
                  <a:pt x="2530989" y="2335376"/>
                  <a:pt x="2533658" y="2330040"/>
                </a:cubicBezTo>
                <a:cubicBezTo>
                  <a:pt x="2536326" y="2324703"/>
                  <a:pt x="2542997" y="2320700"/>
                  <a:pt x="2549668" y="2320700"/>
                </a:cubicBezTo>
                <a:cubicBezTo>
                  <a:pt x="2555004" y="2320700"/>
                  <a:pt x="2557673" y="2324703"/>
                  <a:pt x="2556339" y="2328705"/>
                </a:cubicBezTo>
                <a:lnTo>
                  <a:pt x="2556339" y="2328705"/>
                </a:lnTo>
                <a:close/>
                <a:moveTo>
                  <a:pt x="2961932" y="1784356"/>
                </a:moveTo>
                <a:cubicBezTo>
                  <a:pt x="2955261" y="1789693"/>
                  <a:pt x="2955261" y="1785690"/>
                  <a:pt x="2959264" y="1776351"/>
                </a:cubicBezTo>
                <a:cubicBezTo>
                  <a:pt x="2963267" y="1767011"/>
                  <a:pt x="2968603" y="1763009"/>
                  <a:pt x="2969938" y="1768345"/>
                </a:cubicBezTo>
                <a:cubicBezTo>
                  <a:pt x="2971272" y="1771014"/>
                  <a:pt x="2967269" y="1779019"/>
                  <a:pt x="2961932" y="1784356"/>
                </a:cubicBezTo>
                <a:lnTo>
                  <a:pt x="2961932" y="1784356"/>
                </a:lnTo>
                <a:close/>
                <a:moveTo>
                  <a:pt x="2903228" y="2363394"/>
                </a:moveTo>
                <a:cubicBezTo>
                  <a:pt x="2897891" y="2367397"/>
                  <a:pt x="2896557" y="2382073"/>
                  <a:pt x="2901894" y="2396749"/>
                </a:cubicBezTo>
                <a:cubicBezTo>
                  <a:pt x="2908565" y="2418096"/>
                  <a:pt x="2907231" y="2428769"/>
                  <a:pt x="2891220" y="2447448"/>
                </a:cubicBezTo>
                <a:cubicBezTo>
                  <a:pt x="2880547" y="2460790"/>
                  <a:pt x="2861868" y="2472798"/>
                  <a:pt x="2849861" y="2474132"/>
                </a:cubicBezTo>
                <a:cubicBezTo>
                  <a:pt x="2821842" y="2478134"/>
                  <a:pt x="2791156" y="2527499"/>
                  <a:pt x="2815171" y="2530168"/>
                </a:cubicBezTo>
                <a:cubicBezTo>
                  <a:pt x="2825845" y="2531502"/>
                  <a:pt x="2825845" y="2535504"/>
                  <a:pt x="2817840" y="2542175"/>
                </a:cubicBezTo>
                <a:cubicBezTo>
                  <a:pt x="2811169" y="2548846"/>
                  <a:pt x="2800495" y="2547512"/>
                  <a:pt x="2792490" y="2539508"/>
                </a:cubicBezTo>
                <a:cubicBezTo>
                  <a:pt x="2775146" y="2523497"/>
                  <a:pt x="2752464" y="2539508"/>
                  <a:pt x="2755133" y="2568859"/>
                </a:cubicBezTo>
                <a:cubicBezTo>
                  <a:pt x="2756467" y="2596877"/>
                  <a:pt x="2753799" y="2600880"/>
                  <a:pt x="2741791" y="2586204"/>
                </a:cubicBezTo>
                <a:cubicBezTo>
                  <a:pt x="2736455" y="2579533"/>
                  <a:pt x="2736455" y="2572862"/>
                  <a:pt x="2740457" y="2568859"/>
                </a:cubicBezTo>
                <a:cubicBezTo>
                  <a:pt x="2744459" y="2566191"/>
                  <a:pt x="2743125" y="2559520"/>
                  <a:pt x="2735120" y="2556852"/>
                </a:cubicBezTo>
                <a:cubicBezTo>
                  <a:pt x="2728449" y="2552849"/>
                  <a:pt x="2725780" y="2546178"/>
                  <a:pt x="2731117" y="2543510"/>
                </a:cubicBezTo>
                <a:cubicBezTo>
                  <a:pt x="2736455" y="2540841"/>
                  <a:pt x="2735120" y="2535504"/>
                  <a:pt x="2729784" y="2531502"/>
                </a:cubicBezTo>
                <a:cubicBezTo>
                  <a:pt x="2724447" y="2528833"/>
                  <a:pt x="2732451" y="2523497"/>
                  <a:pt x="2748462" y="2520829"/>
                </a:cubicBezTo>
                <a:cubicBezTo>
                  <a:pt x="2764472" y="2518160"/>
                  <a:pt x="2781817" y="2507487"/>
                  <a:pt x="2787154" y="2498147"/>
                </a:cubicBezTo>
                <a:cubicBezTo>
                  <a:pt x="2792490" y="2488808"/>
                  <a:pt x="2813837" y="2475466"/>
                  <a:pt x="2835184" y="2468795"/>
                </a:cubicBezTo>
                <a:cubicBezTo>
                  <a:pt x="2869874" y="2456788"/>
                  <a:pt x="2873876" y="2454119"/>
                  <a:pt x="2873876" y="2428769"/>
                </a:cubicBezTo>
                <a:cubicBezTo>
                  <a:pt x="2873876" y="2411425"/>
                  <a:pt x="2867205" y="2396749"/>
                  <a:pt x="2853863" y="2390078"/>
                </a:cubicBezTo>
                <a:cubicBezTo>
                  <a:pt x="2831182" y="2378070"/>
                  <a:pt x="2835184" y="2360726"/>
                  <a:pt x="2859199" y="2363394"/>
                </a:cubicBezTo>
                <a:cubicBezTo>
                  <a:pt x="2868539" y="2364728"/>
                  <a:pt x="2876544" y="2372734"/>
                  <a:pt x="2876544" y="2382073"/>
                </a:cubicBezTo>
                <a:cubicBezTo>
                  <a:pt x="2877878" y="2392747"/>
                  <a:pt x="2879212" y="2395414"/>
                  <a:pt x="2883215" y="2388743"/>
                </a:cubicBezTo>
                <a:cubicBezTo>
                  <a:pt x="2885883" y="2383407"/>
                  <a:pt x="2885883" y="2374068"/>
                  <a:pt x="2883215" y="2368731"/>
                </a:cubicBezTo>
                <a:cubicBezTo>
                  <a:pt x="2876544" y="2356723"/>
                  <a:pt x="2891220" y="2346050"/>
                  <a:pt x="2904562" y="2352721"/>
                </a:cubicBezTo>
                <a:cubicBezTo>
                  <a:pt x="2909899" y="2354055"/>
                  <a:pt x="2908565" y="2359392"/>
                  <a:pt x="2903228" y="2363394"/>
                </a:cubicBezTo>
                <a:lnTo>
                  <a:pt x="2903228" y="2363394"/>
                </a:lnTo>
                <a:close/>
                <a:moveTo>
                  <a:pt x="2829848" y="2410091"/>
                </a:moveTo>
                <a:cubicBezTo>
                  <a:pt x="2827179" y="2414093"/>
                  <a:pt x="2820508" y="2418096"/>
                  <a:pt x="2813837" y="2419430"/>
                </a:cubicBezTo>
                <a:cubicBezTo>
                  <a:pt x="2807166" y="2419430"/>
                  <a:pt x="2805832" y="2414093"/>
                  <a:pt x="2809835" y="2407422"/>
                </a:cubicBezTo>
                <a:cubicBezTo>
                  <a:pt x="2813837" y="2400751"/>
                  <a:pt x="2820508" y="2396749"/>
                  <a:pt x="2825845" y="2398083"/>
                </a:cubicBezTo>
                <a:cubicBezTo>
                  <a:pt x="2831182" y="2399418"/>
                  <a:pt x="2832516" y="2404754"/>
                  <a:pt x="2829848" y="2410091"/>
                </a:cubicBezTo>
                <a:lnTo>
                  <a:pt x="2829848" y="2410091"/>
                </a:lnTo>
                <a:close/>
                <a:moveTo>
                  <a:pt x="2792490" y="2563523"/>
                </a:moveTo>
                <a:cubicBezTo>
                  <a:pt x="2789822" y="2568859"/>
                  <a:pt x="2783151" y="2572862"/>
                  <a:pt x="2776480" y="2572862"/>
                </a:cubicBezTo>
                <a:cubicBezTo>
                  <a:pt x="2769809" y="2572862"/>
                  <a:pt x="2767141" y="2570194"/>
                  <a:pt x="2769809" y="2564857"/>
                </a:cubicBezTo>
                <a:cubicBezTo>
                  <a:pt x="2772477" y="2559520"/>
                  <a:pt x="2779148" y="2555517"/>
                  <a:pt x="2785819" y="2555517"/>
                </a:cubicBezTo>
                <a:cubicBezTo>
                  <a:pt x="2791156" y="2555517"/>
                  <a:pt x="2795158" y="2558186"/>
                  <a:pt x="2792490" y="2563523"/>
                </a:cubicBezTo>
                <a:lnTo>
                  <a:pt x="2792490" y="2563523"/>
                </a:lnTo>
                <a:close/>
                <a:moveTo>
                  <a:pt x="3392875" y="1960469"/>
                </a:moveTo>
                <a:cubicBezTo>
                  <a:pt x="3382202" y="1964471"/>
                  <a:pt x="3371528" y="1963137"/>
                  <a:pt x="3370195" y="1959135"/>
                </a:cubicBezTo>
                <a:cubicBezTo>
                  <a:pt x="3368860" y="1955132"/>
                  <a:pt x="3376866" y="1948461"/>
                  <a:pt x="3387539" y="1945793"/>
                </a:cubicBezTo>
                <a:cubicBezTo>
                  <a:pt x="3398212" y="1941790"/>
                  <a:pt x="3408886" y="1943125"/>
                  <a:pt x="3410220" y="1947127"/>
                </a:cubicBezTo>
                <a:cubicBezTo>
                  <a:pt x="3411554" y="1951129"/>
                  <a:pt x="3403549" y="1956467"/>
                  <a:pt x="3392875" y="1960469"/>
                </a:cubicBezTo>
                <a:lnTo>
                  <a:pt x="3392875" y="1960469"/>
                </a:lnTo>
                <a:close/>
                <a:moveTo>
                  <a:pt x="3427565" y="1919109"/>
                </a:moveTo>
                <a:cubicBezTo>
                  <a:pt x="3424896" y="1924446"/>
                  <a:pt x="3419559" y="1925780"/>
                  <a:pt x="3414223" y="1923112"/>
                </a:cubicBezTo>
                <a:cubicBezTo>
                  <a:pt x="3408886" y="1920443"/>
                  <a:pt x="3406217" y="1916441"/>
                  <a:pt x="3407552" y="1915106"/>
                </a:cubicBezTo>
                <a:cubicBezTo>
                  <a:pt x="3408886" y="1912438"/>
                  <a:pt x="3414223" y="1911104"/>
                  <a:pt x="3420894" y="1911104"/>
                </a:cubicBezTo>
                <a:cubicBezTo>
                  <a:pt x="3427565" y="1911104"/>
                  <a:pt x="3430233" y="1915106"/>
                  <a:pt x="3427565" y="1919109"/>
                </a:cubicBezTo>
                <a:lnTo>
                  <a:pt x="3427565" y="1919109"/>
                </a:lnTo>
                <a:close/>
                <a:moveTo>
                  <a:pt x="3456917" y="1891091"/>
                </a:moveTo>
                <a:cubicBezTo>
                  <a:pt x="3448911" y="1899097"/>
                  <a:pt x="3440906" y="1901764"/>
                  <a:pt x="3438238" y="1897762"/>
                </a:cubicBezTo>
                <a:cubicBezTo>
                  <a:pt x="3432901" y="1888422"/>
                  <a:pt x="3454248" y="1868410"/>
                  <a:pt x="3463588" y="1873747"/>
                </a:cubicBezTo>
                <a:cubicBezTo>
                  <a:pt x="3468924" y="1875080"/>
                  <a:pt x="3464922" y="1883086"/>
                  <a:pt x="3456917" y="1891091"/>
                </a:cubicBezTo>
                <a:lnTo>
                  <a:pt x="3456917" y="1891091"/>
                </a:lnTo>
                <a:close/>
                <a:moveTo>
                  <a:pt x="3492939" y="1824381"/>
                </a:moveTo>
                <a:cubicBezTo>
                  <a:pt x="3484935" y="1827050"/>
                  <a:pt x="3475595" y="1836389"/>
                  <a:pt x="3474261" y="1845729"/>
                </a:cubicBezTo>
                <a:cubicBezTo>
                  <a:pt x="3471593" y="1860405"/>
                  <a:pt x="3471593" y="1860405"/>
                  <a:pt x="3468924" y="1844394"/>
                </a:cubicBezTo>
                <a:cubicBezTo>
                  <a:pt x="3466256" y="1820379"/>
                  <a:pt x="3470259" y="1816377"/>
                  <a:pt x="3490272" y="1817711"/>
                </a:cubicBezTo>
                <a:cubicBezTo>
                  <a:pt x="3504947" y="1819045"/>
                  <a:pt x="3504947" y="1821713"/>
                  <a:pt x="3492939" y="1824381"/>
                </a:cubicBezTo>
                <a:lnTo>
                  <a:pt x="3492939" y="1824381"/>
                </a:lnTo>
                <a:close/>
                <a:moveTo>
                  <a:pt x="4278777" y="356773"/>
                </a:moveTo>
                <a:cubicBezTo>
                  <a:pt x="4277444" y="359442"/>
                  <a:pt x="4272107" y="360775"/>
                  <a:pt x="4265436" y="360775"/>
                </a:cubicBezTo>
                <a:cubicBezTo>
                  <a:pt x="4258765" y="360775"/>
                  <a:pt x="4256096" y="358108"/>
                  <a:pt x="4258765" y="352771"/>
                </a:cubicBezTo>
                <a:cubicBezTo>
                  <a:pt x="4261433" y="347434"/>
                  <a:pt x="4266769" y="346100"/>
                  <a:pt x="4272107" y="348768"/>
                </a:cubicBezTo>
                <a:cubicBezTo>
                  <a:pt x="4276109" y="351437"/>
                  <a:pt x="4278777" y="355439"/>
                  <a:pt x="4278777" y="356773"/>
                </a:cubicBezTo>
                <a:lnTo>
                  <a:pt x="4278777" y="356773"/>
                </a:lnTo>
                <a:close/>
                <a:moveTo>
                  <a:pt x="3575659" y="1752336"/>
                </a:moveTo>
                <a:cubicBezTo>
                  <a:pt x="3568988" y="1757672"/>
                  <a:pt x="3562317" y="1763009"/>
                  <a:pt x="3560984" y="1761674"/>
                </a:cubicBezTo>
                <a:cubicBezTo>
                  <a:pt x="3554313" y="1757672"/>
                  <a:pt x="3566320" y="1742996"/>
                  <a:pt x="3576994" y="1742996"/>
                </a:cubicBezTo>
                <a:cubicBezTo>
                  <a:pt x="3582330" y="1741662"/>
                  <a:pt x="3582330" y="1746999"/>
                  <a:pt x="3575659" y="1752336"/>
                </a:cubicBezTo>
                <a:lnTo>
                  <a:pt x="3575659" y="1752336"/>
                </a:lnTo>
                <a:close/>
                <a:moveTo>
                  <a:pt x="3555646" y="1835055"/>
                </a:moveTo>
                <a:cubicBezTo>
                  <a:pt x="3550310" y="1837723"/>
                  <a:pt x="3542305" y="1839058"/>
                  <a:pt x="3536968" y="1836389"/>
                </a:cubicBezTo>
                <a:cubicBezTo>
                  <a:pt x="3531631" y="1833721"/>
                  <a:pt x="3532965" y="1829719"/>
                  <a:pt x="3538302" y="1825716"/>
                </a:cubicBezTo>
                <a:cubicBezTo>
                  <a:pt x="3543639" y="1823048"/>
                  <a:pt x="3551644" y="1821713"/>
                  <a:pt x="3556981" y="1824381"/>
                </a:cubicBezTo>
                <a:cubicBezTo>
                  <a:pt x="3560984" y="1827050"/>
                  <a:pt x="3560984" y="1831052"/>
                  <a:pt x="3555646" y="1835055"/>
                </a:cubicBezTo>
                <a:lnTo>
                  <a:pt x="3555646" y="1835055"/>
                </a:lnTo>
                <a:close/>
                <a:moveTo>
                  <a:pt x="3614351" y="1712310"/>
                </a:moveTo>
                <a:cubicBezTo>
                  <a:pt x="3609014" y="1709641"/>
                  <a:pt x="3611683" y="1704304"/>
                  <a:pt x="3618354" y="1697633"/>
                </a:cubicBezTo>
                <a:cubicBezTo>
                  <a:pt x="3625024" y="1692297"/>
                  <a:pt x="3631695" y="1690963"/>
                  <a:pt x="3635698" y="1696300"/>
                </a:cubicBezTo>
                <a:cubicBezTo>
                  <a:pt x="3641035" y="1708307"/>
                  <a:pt x="3625024" y="1718981"/>
                  <a:pt x="3614351" y="1712310"/>
                </a:cubicBezTo>
                <a:lnTo>
                  <a:pt x="3614351" y="1712310"/>
                </a:lnTo>
                <a:close/>
                <a:moveTo>
                  <a:pt x="3595672" y="1789693"/>
                </a:moveTo>
                <a:cubicBezTo>
                  <a:pt x="3593004" y="1795029"/>
                  <a:pt x="3586333" y="1799032"/>
                  <a:pt x="3579662" y="1799032"/>
                </a:cubicBezTo>
                <a:cubicBezTo>
                  <a:pt x="3572991" y="1799032"/>
                  <a:pt x="3570323" y="1796364"/>
                  <a:pt x="3572991" y="1791027"/>
                </a:cubicBezTo>
                <a:cubicBezTo>
                  <a:pt x="3575659" y="1785690"/>
                  <a:pt x="3582330" y="1781687"/>
                  <a:pt x="3589001" y="1781687"/>
                </a:cubicBezTo>
                <a:cubicBezTo>
                  <a:pt x="3595672" y="1781687"/>
                  <a:pt x="3598341" y="1784356"/>
                  <a:pt x="3595672" y="1789693"/>
                </a:cubicBezTo>
                <a:lnTo>
                  <a:pt x="3595672" y="1789693"/>
                </a:lnTo>
                <a:close/>
                <a:moveTo>
                  <a:pt x="3618354" y="1746999"/>
                </a:moveTo>
                <a:cubicBezTo>
                  <a:pt x="3615685" y="1752336"/>
                  <a:pt x="3610349" y="1753670"/>
                  <a:pt x="3605012" y="1751001"/>
                </a:cubicBezTo>
                <a:cubicBezTo>
                  <a:pt x="3599675" y="1748332"/>
                  <a:pt x="3597007" y="1744330"/>
                  <a:pt x="3598341" y="1742996"/>
                </a:cubicBezTo>
                <a:cubicBezTo>
                  <a:pt x="3599675" y="1740328"/>
                  <a:pt x="3605012" y="1738994"/>
                  <a:pt x="3611683" y="1738994"/>
                </a:cubicBezTo>
                <a:cubicBezTo>
                  <a:pt x="3617020" y="1738994"/>
                  <a:pt x="3621022" y="1741662"/>
                  <a:pt x="3618354" y="1746999"/>
                </a:cubicBezTo>
                <a:lnTo>
                  <a:pt x="3618354" y="1746999"/>
                </a:lnTo>
                <a:close/>
                <a:moveTo>
                  <a:pt x="3683729" y="1682958"/>
                </a:moveTo>
                <a:cubicBezTo>
                  <a:pt x="3675724" y="1697633"/>
                  <a:pt x="3671721" y="1698968"/>
                  <a:pt x="3674390" y="1688294"/>
                </a:cubicBezTo>
                <a:cubicBezTo>
                  <a:pt x="3677058" y="1678955"/>
                  <a:pt x="3674390" y="1669616"/>
                  <a:pt x="3670387" y="1666947"/>
                </a:cubicBezTo>
                <a:cubicBezTo>
                  <a:pt x="3658379" y="1660276"/>
                  <a:pt x="3663716" y="1656274"/>
                  <a:pt x="3681061" y="1657608"/>
                </a:cubicBezTo>
                <a:cubicBezTo>
                  <a:pt x="3691734" y="1658942"/>
                  <a:pt x="3693068" y="1665613"/>
                  <a:pt x="3683729" y="1682958"/>
                </a:cubicBezTo>
                <a:lnTo>
                  <a:pt x="3683729" y="1682958"/>
                </a:lnTo>
                <a:close/>
                <a:moveTo>
                  <a:pt x="3731760" y="1610911"/>
                </a:moveTo>
                <a:cubicBezTo>
                  <a:pt x="3730426" y="1617582"/>
                  <a:pt x="3722420" y="1625588"/>
                  <a:pt x="3715749" y="1628255"/>
                </a:cubicBezTo>
                <a:cubicBezTo>
                  <a:pt x="3706410" y="1630924"/>
                  <a:pt x="3706410" y="1628255"/>
                  <a:pt x="3718418" y="1614914"/>
                </a:cubicBezTo>
                <a:cubicBezTo>
                  <a:pt x="3726423" y="1605575"/>
                  <a:pt x="3733093" y="1602906"/>
                  <a:pt x="3731760" y="1610911"/>
                </a:cubicBezTo>
                <a:lnTo>
                  <a:pt x="3731760" y="1610911"/>
                </a:lnTo>
                <a:close/>
                <a:moveTo>
                  <a:pt x="3817148" y="1577556"/>
                </a:moveTo>
                <a:cubicBezTo>
                  <a:pt x="3814480" y="1582893"/>
                  <a:pt x="3803806" y="1588230"/>
                  <a:pt x="3794467" y="1589564"/>
                </a:cubicBezTo>
                <a:cubicBezTo>
                  <a:pt x="3783793" y="1592233"/>
                  <a:pt x="3777122" y="1589564"/>
                  <a:pt x="3779790" y="1585562"/>
                </a:cubicBezTo>
                <a:cubicBezTo>
                  <a:pt x="3782459" y="1580225"/>
                  <a:pt x="3793132" y="1574888"/>
                  <a:pt x="3802472" y="1573554"/>
                </a:cubicBezTo>
                <a:cubicBezTo>
                  <a:pt x="3813145" y="1570885"/>
                  <a:pt x="3819816" y="1573554"/>
                  <a:pt x="3817148" y="1577556"/>
                </a:cubicBezTo>
                <a:lnTo>
                  <a:pt x="3817148" y="1577556"/>
                </a:lnTo>
                <a:close/>
                <a:moveTo>
                  <a:pt x="4533607" y="452835"/>
                </a:moveTo>
                <a:cubicBezTo>
                  <a:pt x="4526936" y="466177"/>
                  <a:pt x="4525603" y="464843"/>
                  <a:pt x="4524269" y="450166"/>
                </a:cubicBezTo>
                <a:cubicBezTo>
                  <a:pt x="4522934" y="428820"/>
                  <a:pt x="4522934" y="427485"/>
                  <a:pt x="4533607" y="432822"/>
                </a:cubicBezTo>
                <a:cubicBezTo>
                  <a:pt x="4537611" y="435491"/>
                  <a:pt x="4537611" y="443495"/>
                  <a:pt x="4533607" y="452835"/>
                </a:cubicBezTo>
                <a:lnTo>
                  <a:pt x="4533607" y="452835"/>
                </a:lnTo>
                <a:close/>
                <a:moveTo>
                  <a:pt x="4046628" y="1370757"/>
                </a:moveTo>
                <a:cubicBezTo>
                  <a:pt x="4039957" y="1370757"/>
                  <a:pt x="4038623" y="1365421"/>
                  <a:pt x="4042626" y="1358750"/>
                </a:cubicBezTo>
                <a:cubicBezTo>
                  <a:pt x="4050631" y="1342739"/>
                  <a:pt x="4057302" y="1344073"/>
                  <a:pt x="4057302" y="1360084"/>
                </a:cubicBezTo>
                <a:cubicBezTo>
                  <a:pt x="4057302" y="1365421"/>
                  <a:pt x="4053299" y="1369423"/>
                  <a:pt x="4046628" y="1370757"/>
                </a:cubicBezTo>
                <a:lnTo>
                  <a:pt x="4046628" y="1370757"/>
                </a:lnTo>
                <a:close/>
                <a:moveTo>
                  <a:pt x="4034621" y="1496171"/>
                </a:moveTo>
                <a:cubicBezTo>
                  <a:pt x="4033286" y="1498840"/>
                  <a:pt x="4023947" y="1504176"/>
                  <a:pt x="4011939" y="1506845"/>
                </a:cubicBezTo>
                <a:cubicBezTo>
                  <a:pt x="3994595" y="1512182"/>
                  <a:pt x="3993260" y="1510847"/>
                  <a:pt x="4001266" y="1494837"/>
                </a:cubicBezTo>
                <a:cubicBezTo>
                  <a:pt x="4006602" y="1485498"/>
                  <a:pt x="4015942" y="1480161"/>
                  <a:pt x="4023947" y="1484163"/>
                </a:cubicBezTo>
                <a:cubicBezTo>
                  <a:pt x="4031952" y="1488166"/>
                  <a:pt x="4035955" y="1493503"/>
                  <a:pt x="4034621" y="1496171"/>
                </a:cubicBezTo>
                <a:lnTo>
                  <a:pt x="4034621" y="1496171"/>
                </a:lnTo>
                <a:close/>
                <a:moveTo>
                  <a:pt x="4250760" y="1071899"/>
                </a:moveTo>
                <a:cubicBezTo>
                  <a:pt x="4237418" y="1075902"/>
                  <a:pt x="4237418" y="1074567"/>
                  <a:pt x="4248091" y="1065228"/>
                </a:cubicBezTo>
                <a:cubicBezTo>
                  <a:pt x="4256096" y="1058557"/>
                  <a:pt x="4262767" y="1055889"/>
                  <a:pt x="4264102" y="1059891"/>
                </a:cubicBezTo>
                <a:cubicBezTo>
                  <a:pt x="4265436" y="1063893"/>
                  <a:pt x="4258765" y="1069231"/>
                  <a:pt x="4250760" y="1071899"/>
                </a:cubicBezTo>
                <a:lnTo>
                  <a:pt x="4250760" y="1071899"/>
                </a:lnTo>
                <a:close/>
                <a:moveTo>
                  <a:pt x="4346821" y="1023868"/>
                </a:moveTo>
                <a:cubicBezTo>
                  <a:pt x="4322806" y="1047883"/>
                  <a:pt x="4296122" y="1057223"/>
                  <a:pt x="4314801" y="1034541"/>
                </a:cubicBezTo>
                <a:cubicBezTo>
                  <a:pt x="4318803" y="1029205"/>
                  <a:pt x="4317469" y="1023868"/>
                  <a:pt x="4309464" y="1021199"/>
                </a:cubicBezTo>
                <a:cubicBezTo>
                  <a:pt x="4302793" y="1018532"/>
                  <a:pt x="4301459" y="1014528"/>
                  <a:pt x="4306795" y="1011861"/>
                </a:cubicBezTo>
                <a:cubicBezTo>
                  <a:pt x="4312132" y="1009192"/>
                  <a:pt x="4312132" y="1003855"/>
                  <a:pt x="4308130" y="1001186"/>
                </a:cubicBezTo>
                <a:cubicBezTo>
                  <a:pt x="4302793" y="998519"/>
                  <a:pt x="4300124" y="994515"/>
                  <a:pt x="4301459" y="991848"/>
                </a:cubicBezTo>
                <a:cubicBezTo>
                  <a:pt x="4302793" y="989179"/>
                  <a:pt x="4308130" y="991848"/>
                  <a:pt x="4312132" y="995850"/>
                </a:cubicBezTo>
                <a:cubicBezTo>
                  <a:pt x="4322806" y="1007857"/>
                  <a:pt x="4357495" y="1009192"/>
                  <a:pt x="4362831" y="997184"/>
                </a:cubicBezTo>
                <a:cubicBezTo>
                  <a:pt x="4365500" y="991848"/>
                  <a:pt x="4362831" y="989179"/>
                  <a:pt x="4354826" y="989179"/>
                </a:cubicBezTo>
                <a:cubicBezTo>
                  <a:pt x="4346821" y="989179"/>
                  <a:pt x="4346821" y="987845"/>
                  <a:pt x="4353492" y="982508"/>
                </a:cubicBezTo>
                <a:cubicBezTo>
                  <a:pt x="4378842" y="969166"/>
                  <a:pt x="4373505" y="998519"/>
                  <a:pt x="4346821" y="1023868"/>
                </a:cubicBezTo>
                <a:lnTo>
                  <a:pt x="4346821" y="1023868"/>
                </a:lnTo>
                <a:close/>
                <a:moveTo>
                  <a:pt x="4378842" y="971835"/>
                </a:moveTo>
                <a:cubicBezTo>
                  <a:pt x="4366834" y="965164"/>
                  <a:pt x="4364166" y="961161"/>
                  <a:pt x="4370837" y="962495"/>
                </a:cubicBezTo>
                <a:cubicBezTo>
                  <a:pt x="4377508" y="963829"/>
                  <a:pt x="4386847" y="967832"/>
                  <a:pt x="4392184" y="973169"/>
                </a:cubicBezTo>
                <a:cubicBezTo>
                  <a:pt x="4396186" y="978506"/>
                  <a:pt x="4389515" y="977171"/>
                  <a:pt x="4378842" y="971835"/>
                </a:cubicBezTo>
                <a:lnTo>
                  <a:pt x="4378842" y="971835"/>
                </a:lnTo>
                <a:close/>
                <a:moveTo>
                  <a:pt x="4452222" y="887780"/>
                </a:moveTo>
                <a:cubicBezTo>
                  <a:pt x="4444217" y="879775"/>
                  <a:pt x="4432209" y="875773"/>
                  <a:pt x="4421536" y="878442"/>
                </a:cubicBezTo>
                <a:cubicBezTo>
                  <a:pt x="4408194" y="881109"/>
                  <a:pt x="4405525" y="879775"/>
                  <a:pt x="4409528" y="871771"/>
                </a:cubicBezTo>
                <a:cubicBezTo>
                  <a:pt x="4417534" y="857094"/>
                  <a:pt x="4442883" y="862431"/>
                  <a:pt x="4454891" y="882444"/>
                </a:cubicBezTo>
                <a:cubicBezTo>
                  <a:pt x="4464230" y="899788"/>
                  <a:pt x="4464230" y="899788"/>
                  <a:pt x="4452222" y="887780"/>
                </a:cubicBezTo>
                <a:lnTo>
                  <a:pt x="4452222" y="887780"/>
                </a:lnTo>
                <a:close/>
                <a:moveTo>
                  <a:pt x="4421536" y="951822"/>
                </a:moveTo>
                <a:cubicBezTo>
                  <a:pt x="4418867" y="957158"/>
                  <a:pt x="4413530" y="958493"/>
                  <a:pt x="4408194" y="955824"/>
                </a:cubicBezTo>
                <a:cubicBezTo>
                  <a:pt x="4402857" y="953156"/>
                  <a:pt x="4400188" y="949153"/>
                  <a:pt x="4401523" y="947819"/>
                </a:cubicBezTo>
                <a:cubicBezTo>
                  <a:pt x="4402857" y="945151"/>
                  <a:pt x="4408194" y="943816"/>
                  <a:pt x="4414865" y="943816"/>
                </a:cubicBezTo>
                <a:cubicBezTo>
                  <a:pt x="4421536" y="942483"/>
                  <a:pt x="4424204" y="946485"/>
                  <a:pt x="4421536" y="951822"/>
                </a:cubicBezTo>
                <a:lnTo>
                  <a:pt x="4421536" y="951822"/>
                </a:lnTo>
                <a:close/>
                <a:moveTo>
                  <a:pt x="4525603" y="817068"/>
                </a:moveTo>
                <a:cubicBezTo>
                  <a:pt x="4517598" y="833079"/>
                  <a:pt x="4506924" y="827742"/>
                  <a:pt x="4500253" y="806395"/>
                </a:cubicBezTo>
                <a:cubicBezTo>
                  <a:pt x="4493582" y="785048"/>
                  <a:pt x="4496250" y="783714"/>
                  <a:pt x="4514929" y="794387"/>
                </a:cubicBezTo>
                <a:cubicBezTo>
                  <a:pt x="4525603" y="799724"/>
                  <a:pt x="4529605" y="809064"/>
                  <a:pt x="4525603" y="817068"/>
                </a:cubicBezTo>
                <a:lnTo>
                  <a:pt x="4525603" y="817068"/>
                </a:lnTo>
                <a:close/>
                <a:moveTo>
                  <a:pt x="4464230" y="941148"/>
                </a:moveTo>
                <a:cubicBezTo>
                  <a:pt x="4454891" y="935812"/>
                  <a:pt x="4445551" y="927806"/>
                  <a:pt x="4442883" y="921135"/>
                </a:cubicBezTo>
                <a:cubicBezTo>
                  <a:pt x="4437546" y="905125"/>
                  <a:pt x="4460227" y="914464"/>
                  <a:pt x="4470901" y="933143"/>
                </a:cubicBezTo>
                <a:cubicBezTo>
                  <a:pt x="4480240" y="949153"/>
                  <a:pt x="4480240" y="950487"/>
                  <a:pt x="4464230" y="941148"/>
                </a:cubicBezTo>
                <a:lnTo>
                  <a:pt x="4464230" y="941148"/>
                </a:lnTo>
                <a:close/>
                <a:moveTo>
                  <a:pt x="4576302" y="699660"/>
                </a:moveTo>
                <a:cubicBezTo>
                  <a:pt x="4572299" y="706331"/>
                  <a:pt x="4570965" y="703662"/>
                  <a:pt x="4569631" y="692989"/>
                </a:cubicBezTo>
                <a:cubicBezTo>
                  <a:pt x="4568297" y="671642"/>
                  <a:pt x="4569631" y="668974"/>
                  <a:pt x="4576302" y="680981"/>
                </a:cubicBezTo>
                <a:cubicBezTo>
                  <a:pt x="4580304" y="684984"/>
                  <a:pt x="4580304" y="694323"/>
                  <a:pt x="4576302" y="699660"/>
                </a:cubicBezTo>
                <a:lnTo>
                  <a:pt x="4576302" y="699660"/>
                </a:lnTo>
                <a:close/>
                <a:moveTo>
                  <a:pt x="4800445" y="250038"/>
                </a:moveTo>
                <a:cubicBezTo>
                  <a:pt x="4793774" y="255375"/>
                  <a:pt x="4793774" y="251373"/>
                  <a:pt x="4797778" y="242033"/>
                </a:cubicBezTo>
                <a:cubicBezTo>
                  <a:pt x="4801780" y="232694"/>
                  <a:pt x="4807116" y="228691"/>
                  <a:pt x="4808451" y="234027"/>
                </a:cubicBezTo>
                <a:cubicBezTo>
                  <a:pt x="4809785" y="238031"/>
                  <a:pt x="4805782" y="246035"/>
                  <a:pt x="4800445" y="250038"/>
                </a:cubicBezTo>
                <a:lnTo>
                  <a:pt x="4800445" y="250038"/>
                </a:lnTo>
                <a:close/>
                <a:moveTo>
                  <a:pt x="4856481" y="196670"/>
                </a:moveTo>
                <a:cubicBezTo>
                  <a:pt x="4851145" y="196670"/>
                  <a:pt x="4845808" y="203341"/>
                  <a:pt x="4844474" y="211347"/>
                </a:cubicBezTo>
                <a:cubicBezTo>
                  <a:pt x="4843139" y="219352"/>
                  <a:pt x="4837803" y="223354"/>
                  <a:pt x="4832466" y="220686"/>
                </a:cubicBezTo>
                <a:cubicBezTo>
                  <a:pt x="4819124" y="214015"/>
                  <a:pt x="4839137" y="188666"/>
                  <a:pt x="4855148" y="194002"/>
                </a:cubicBezTo>
                <a:cubicBezTo>
                  <a:pt x="4860484" y="195336"/>
                  <a:pt x="4861818" y="196670"/>
                  <a:pt x="4856481" y="196670"/>
                </a:cubicBezTo>
                <a:lnTo>
                  <a:pt x="4856481" y="196670"/>
                </a:lnTo>
                <a:close/>
                <a:moveTo>
                  <a:pt x="4632338" y="759698"/>
                </a:moveTo>
                <a:cubicBezTo>
                  <a:pt x="4629669" y="765036"/>
                  <a:pt x="4622998" y="765036"/>
                  <a:pt x="4617662" y="758365"/>
                </a:cubicBezTo>
                <a:cubicBezTo>
                  <a:pt x="4612325" y="753027"/>
                  <a:pt x="4598983" y="751694"/>
                  <a:pt x="4585641" y="757030"/>
                </a:cubicBezTo>
                <a:cubicBezTo>
                  <a:pt x="4573633" y="762367"/>
                  <a:pt x="4558957" y="763701"/>
                  <a:pt x="4552286" y="759698"/>
                </a:cubicBezTo>
                <a:cubicBezTo>
                  <a:pt x="4546949" y="757030"/>
                  <a:pt x="4550952" y="753027"/>
                  <a:pt x="4562960" y="751694"/>
                </a:cubicBezTo>
                <a:cubicBezTo>
                  <a:pt x="4578970" y="749025"/>
                  <a:pt x="4582973" y="745023"/>
                  <a:pt x="4577636" y="737017"/>
                </a:cubicBezTo>
                <a:cubicBezTo>
                  <a:pt x="4573633" y="730346"/>
                  <a:pt x="4573633" y="719673"/>
                  <a:pt x="4577636" y="713002"/>
                </a:cubicBezTo>
                <a:cubicBezTo>
                  <a:pt x="4581639" y="706331"/>
                  <a:pt x="4586975" y="703662"/>
                  <a:pt x="4589643" y="710333"/>
                </a:cubicBezTo>
                <a:cubicBezTo>
                  <a:pt x="4592312" y="715670"/>
                  <a:pt x="4592312" y="722341"/>
                  <a:pt x="4586975" y="725010"/>
                </a:cubicBezTo>
                <a:cubicBezTo>
                  <a:pt x="4581639" y="727678"/>
                  <a:pt x="4580304" y="734349"/>
                  <a:pt x="4584307" y="739686"/>
                </a:cubicBezTo>
                <a:cubicBezTo>
                  <a:pt x="4586975" y="745023"/>
                  <a:pt x="4592312" y="745023"/>
                  <a:pt x="4594981" y="739686"/>
                </a:cubicBezTo>
                <a:cubicBezTo>
                  <a:pt x="4597649" y="734349"/>
                  <a:pt x="4606988" y="734349"/>
                  <a:pt x="4616327" y="739686"/>
                </a:cubicBezTo>
                <a:cubicBezTo>
                  <a:pt x="4629669" y="746357"/>
                  <a:pt x="4635006" y="754361"/>
                  <a:pt x="4632338" y="759698"/>
                </a:cubicBezTo>
                <a:lnTo>
                  <a:pt x="4632338" y="759698"/>
                </a:lnTo>
                <a:close/>
                <a:moveTo>
                  <a:pt x="4582973" y="798390"/>
                </a:moveTo>
                <a:cubicBezTo>
                  <a:pt x="4574968" y="806395"/>
                  <a:pt x="4566962" y="809064"/>
                  <a:pt x="4564294" y="805061"/>
                </a:cubicBezTo>
                <a:cubicBezTo>
                  <a:pt x="4558957" y="795722"/>
                  <a:pt x="4580304" y="775709"/>
                  <a:pt x="4589643" y="781045"/>
                </a:cubicBezTo>
                <a:cubicBezTo>
                  <a:pt x="4593646" y="782380"/>
                  <a:pt x="4590978" y="790385"/>
                  <a:pt x="4582973" y="798390"/>
                </a:cubicBezTo>
                <a:lnTo>
                  <a:pt x="4582973" y="798390"/>
                </a:lnTo>
                <a:close/>
                <a:moveTo>
                  <a:pt x="4651017" y="725010"/>
                </a:moveTo>
                <a:cubicBezTo>
                  <a:pt x="4648348" y="730346"/>
                  <a:pt x="4643011" y="729012"/>
                  <a:pt x="4640343" y="725010"/>
                </a:cubicBezTo>
                <a:cubicBezTo>
                  <a:pt x="4637675" y="719673"/>
                  <a:pt x="4635006" y="713002"/>
                  <a:pt x="4636340" y="711668"/>
                </a:cubicBezTo>
                <a:cubicBezTo>
                  <a:pt x="4637675" y="708999"/>
                  <a:pt x="4641677" y="708999"/>
                  <a:pt x="4647013" y="711668"/>
                </a:cubicBezTo>
                <a:cubicBezTo>
                  <a:pt x="4651017" y="714336"/>
                  <a:pt x="4653684" y="721007"/>
                  <a:pt x="4651017" y="725010"/>
                </a:cubicBezTo>
                <a:lnTo>
                  <a:pt x="4651017" y="725010"/>
                </a:lnTo>
                <a:close/>
                <a:moveTo>
                  <a:pt x="4872492" y="367446"/>
                </a:moveTo>
                <a:cubicBezTo>
                  <a:pt x="4869823" y="362110"/>
                  <a:pt x="4868489" y="355439"/>
                  <a:pt x="4871158" y="351437"/>
                </a:cubicBezTo>
                <a:cubicBezTo>
                  <a:pt x="4877829" y="339429"/>
                  <a:pt x="4896507" y="340763"/>
                  <a:pt x="4897842" y="354105"/>
                </a:cubicBezTo>
                <a:cubicBezTo>
                  <a:pt x="4897842" y="368781"/>
                  <a:pt x="4879163" y="379454"/>
                  <a:pt x="4872492" y="367446"/>
                </a:cubicBezTo>
                <a:lnTo>
                  <a:pt x="4872492" y="367446"/>
                </a:lnTo>
                <a:close/>
                <a:moveTo>
                  <a:pt x="4735070" y="729012"/>
                </a:moveTo>
                <a:cubicBezTo>
                  <a:pt x="4731068" y="735683"/>
                  <a:pt x="4723062" y="743688"/>
                  <a:pt x="4717726" y="743688"/>
                </a:cubicBezTo>
                <a:cubicBezTo>
                  <a:pt x="4712389" y="743688"/>
                  <a:pt x="4711055" y="739686"/>
                  <a:pt x="4716391" y="733015"/>
                </a:cubicBezTo>
                <a:cubicBezTo>
                  <a:pt x="4728400" y="715670"/>
                  <a:pt x="4744410" y="713002"/>
                  <a:pt x="4735070" y="729012"/>
                </a:cubicBezTo>
                <a:lnTo>
                  <a:pt x="4735070" y="729012"/>
                </a:lnTo>
                <a:close/>
                <a:moveTo>
                  <a:pt x="4788438" y="710333"/>
                </a:moveTo>
                <a:cubicBezTo>
                  <a:pt x="4785770" y="715670"/>
                  <a:pt x="4780432" y="713002"/>
                  <a:pt x="4773761" y="706331"/>
                </a:cubicBezTo>
                <a:cubicBezTo>
                  <a:pt x="4768425" y="699660"/>
                  <a:pt x="4767091" y="692989"/>
                  <a:pt x="4772428" y="688987"/>
                </a:cubicBezTo>
                <a:cubicBezTo>
                  <a:pt x="4784436" y="684984"/>
                  <a:pt x="4795109" y="699660"/>
                  <a:pt x="4788438" y="710333"/>
                </a:cubicBezTo>
                <a:lnTo>
                  <a:pt x="4788438" y="710333"/>
                </a:lnTo>
                <a:close/>
                <a:moveTo>
                  <a:pt x="5123319" y="194002"/>
                </a:moveTo>
                <a:cubicBezTo>
                  <a:pt x="5103306" y="210012"/>
                  <a:pt x="5091299" y="214015"/>
                  <a:pt x="5084628" y="206010"/>
                </a:cubicBezTo>
                <a:cubicBezTo>
                  <a:pt x="5076623" y="196670"/>
                  <a:pt x="5077957" y="194002"/>
                  <a:pt x="5093967" y="188666"/>
                </a:cubicBezTo>
                <a:cubicBezTo>
                  <a:pt x="5121985" y="180660"/>
                  <a:pt x="5123319" y="171321"/>
                  <a:pt x="5100638" y="151308"/>
                </a:cubicBezTo>
                <a:cubicBezTo>
                  <a:pt x="5085962" y="137966"/>
                  <a:pt x="5084628" y="132629"/>
                  <a:pt x="5096636" y="132629"/>
                </a:cubicBezTo>
                <a:cubicBezTo>
                  <a:pt x="5104641" y="132629"/>
                  <a:pt x="5115314" y="136632"/>
                  <a:pt x="5117983" y="141969"/>
                </a:cubicBezTo>
                <a:cubicBezTo>
                  <a:pt x="5120651" y="147305"/>
                  <a:pt x="5131325" y="155311"/>
                  <a:pt x="5139330" y="157979"/>
                </a:cubicBezTo>
                <a:cubicBezTo>
                  <a:pt x="5159343" y="163316"/>
                  <a:pt x="5159343" y="164650"/>
                  <a:pt x="5123319" y="194002"/>
                </a:cubicBezTo>
                <a:lnTo>
                  <a:pt x="5123319" y="194002"/>
                </a:lnTo>
                <a:close/>
                <a:moveTo>
                  <a:pt x="4832466" y="711668"/>
                </a:moveTo>
                <a:cubicBezTo>
                  <a:pt x="4829798" y="715670"/>
                  <a:pt x="4823127" y="719673"/>
                  <a:pt x="4816456" y="721007"/>
                </a:cubicBezTo>
                <a:cubicBezTo>
                  <a:pt x="4809785" y="721007"/>
                  <a:pt x="4808451" y="715670"/>
                  <a:pt x="4812453" y="708999"/>
                </a:cubicBezTo>
                <a:cubicBezTo>
                  <a:pt x="4816456" y="702328"/>
                  <a:pt x="4823127" y="698326"/>
                  <a:pt x="4828464" y="699660"/>
                </a:cubicBezTo>
                <a:cubicBezTo>
                  <a:pt x="4833800" y="700994"/>
                  <a:pt x="4835135" y="706331"/>
                  <a:pt x="4832466" y="711668"/>
                </a:cubicBezTo>
                <a:lnTo>
                  <a:pt x="4832466" y="711668"/>
                </a:lnTo>
                <a:close/>
                <a:moveTo>
                  <a:pt x="5578278" y="43239"/>
                </a:moveTo>
                <a:cubicBezTo>
                  <a:pt x="5574275" y="59249"/>
                  <a:pt x="5571607" y="59249"/>
                  <a:pt x="5566270" y="44573"/>
                </a:cubicBezTo>
                <a:cubicBezTo>
                  <a:pt x="5560933" y="31231"/>
                  <a:pt x="5555597" y="28563"/>
                  <a:pt x="5547591" y="33899"/>
                </a:cubicBezTo>
                <a:cubicBezTo>
                  <a:pt x="5540920" y="37902"/>
                  <a:pt x="5540920" y="40570"/>
                  <a:pt x="5547591" y="40570"/>
                </a:cubicBezTo>
                <a:cubicBezTo>
                  <a:pt x="5554262" y="40570"/>
                  <a:pt x="5558266" y="47241"/>
                  <a:pt x="5558266" y="55247"/>
                </a:cubicBezTo>
                <a:cubicBezTo>
                  <a:pt x="5556931" y="69922"/>
                  <a:pt x="5552929" y="69922"/>
                  <a:pt x="5527579" y="59249"/>
                </a:cubicBezTo>
                <a:cubicBezTo>
                  <a:pt x="5522242" y="56580"/>
                  <a:pt x="5511569" y="56580"/>
                  <a:pt x="5504898" y="59249"/>
                </a:cubicBezTo>
                <a:cubicBezTo>
                  <a:pt x="5498227" y="61918"/>
                  <a:pt x="5498227" y="56580"/>
                  <a:pt x="5503563" y="45907"/>
                </a:cubicBezTo>
                <a:cubicBezTo>
                  <a:pt x="5508900" y="35234"/>
                  <a:pt x="5511569" y="23226"/>
                  <a:pt x="5507566" y="17889"/>
                </a:cubicBezTo>
                <a:cubicBezTo>
                  <a:pt x="5498227" y="544"/>
                  <a:pt x="5506232" y="-4792"/>
                  <a:pt x="5527579" y="4548"/>
                </a:cubicBezTo>
                <a:cubicBezTo>
                  <a:pt x="5538253" y="9884"/>
                  <a:pt x="5555597" y="16555"/>
                  <a:pt x="5566270" y="19223"/>
                </a:cubicBezTo>
                <a:cubicBezTo>
                  <a:pt x="5576944" y="23226"/>
                  <a:pt x="5580946" y="31231"/>
                  <a:pt x="5578278" y="43239"/>
                </a:cubicBezTo>
                <a:lnTo>
                  <a:pt x="5578278" y="43239"/>
                </a:lnTo>
                <a:close/>
                <a:moveTo>
                  <a:pt x="5632980" y="210012"/>
                </a:moveTo>
                <a:cubicBezTo>
                  <a:pt x="5630311" y="215349"/>
                  <a:pt x="5626309" y="214015"/>
                  <a:pt x="5622307" y="208678"/>
                </a:cubicBezTo>
                <a:cubicBezTo>
                  <a:pt x="5619638" y="203341"/>
                  <a:pt x="5616969" y="198005"/>
                  <a:pt x="5618304" y="195336"/>
                </a:cubicBezTo>
                <a:cubicBezTo>
                  <a:pt x="5619638" y="192668"/>
                  <a:pt x="5623640" y="194002"/>
                  <a:pt x="5628977" y="196670"/>
                </a:cubicBezTo>
                <a:cubicBezTo>
                  <a:pt x="5634314" y="199339"/>
                  <a:pt x="5635648" y="206010"/>
                  <a:pt x="5632980" y="210012"/>
                </a:cubicBezTo>
                <a:lnTo>
                  <a:pt x="5632980" y="210012"/>
                </a:lnTo>
                <a:close/>
                <a:moveTo>
                  <a:pt x="5715700" y="406138"/>
                </a:moveTo>
                <a:cubicBezTo>
                  <a:pt x="5714365" y="414143"/>
                  <a:pt x="5701023" y="428820"/>
                  <a:pt x="5685014" y="438159"/>
                </a:cubicBezTo>
                <a:cubicBezTo>
                  <a:pt x="5658330" y="454169"/>
                  <a:pt x="5656995" y="454169"/>
                  <a:pt x="5666335" y="436824"/>
                </a:cubicBezTo>
                <a:cubicBezTo>
                  <a:pt x="5671672" y="426151"/>
                  <a:pt x="5679677" y="419480"/>
                  <a:pt x="5685014" y="422149"/>
                </a:cubicBezTo>
                <a:cubicBezTo>
                  <a:pt x="5689016" y="424817"/>
                  <a:pt x="5698355" y="418146"/>
                  <a:pt x="5705026" y="408807"/>
                </a:cubicBezTo>
                <a:cubicBezTo>
                  <a:pt x="5714365" y="395465"/>
                  <a:pt x="5717034" y="395465"/>
                  <a:pt x="5715700" y="406138"/>
                </a:cubicBezTo>
                <a:lnTo>
                  <a:pt x="5715700" y="406138"/>
                </a:lnTo>
                <a:close/>
                <a:moveTo>
                  <a:pt x="5769067" y="382123"/>
                </a:moveTo>
                <a:cubicBezTo>
                  <a:pt x="5762396" y="387459"/>
                  <a:pt x="5762396" y="383457"/>
                  <a:pt x="5766399" y="374117"/>
                </a:cubicBezTo>
                <a:cubicBezTo>
                  <a:pt x="5770401" y="364779"/>
                  <a:pt x="5775738" y="360775"/>
                  <a:pt x="5777072" y="364779"/>
                </a:cubicBezTo>
                <a:cubicBezTo>
                  <a:pt x="5778407" y="368781"/>
                  <a:pt x="5774404" y="376786"/>
                  <a:pt x="5769067" y="382123"/>
                </a:cubicBezTo>
                <a:lnTo>
                  <a:pt x="5769067" y="382123"/>
                </a:lnTo>
                <a:close/>
                <a:moveTo>
                  <a:pt x="5946514" y="298069"/>
                </a:moveTo>
                <a:cubicBezTo>
                  <a:pt x="5943846" y="303405"/>
                  <a:pt x="5938510" y="304740"/>
                  <a:pt x="5933173" y="302072"/>
                </a:cubicBezTo>
                <a:cubicBezTo>
                  <a:pt x="5927835" y="299403"/>
                  <a:pt x="5925168" y="295401"/>
                  <a:pt x="5926502" y="294066"/>
                </a:cubicBezTo>
                <a:cubicBezTo>
                  <a:pt x="5927835" y="291398"/>
                  <a:pt x="5933173" y="290064"/>
                  <a:pt x="5939843" y="290064"/>
                </a:cubicBezTo>
                <a:cubicBezTo>
                  <a:pt x="5945181" y="290064"/>
                  <a:pt x="5949183" y="294066"/>
                  <a:pt x="5946514" y="298069"/>
                </a:cubicBezTo>
                <a:lnTo>
                  <a:pt x="5946514" y="298069"/>
                </a:lnTo>
                <a:close/>
                <a:moveTo>
                  <a:pt x="6101280" y="338095"/>
                </a:moveTo>
                <a:cubicBezTo>
                  <a:pt x="6095944" y="335426"/>
                  <a:pt x="6094609" y="330089"/>
                  <a:pt x="6097278" y="324753"/>
                </a:cubicBezTo>
                <a:cubicBezTo>
                  <a:pt x="6099946" y="319416"/>
                  <a:pt x="6103949" y="316747"/>
                  <a:pt x="6105283" y="318082"/>
                </a:cubicBezTo>
                <a:cubicBezTo>
                  <a:pt x="6107951" y="319416"/>
                  <a:pt x="6109286" y="324753"/>
                  <a:pt x="6109286" y="331424"/>
                </a:cubicBezTo>
                <a:cubicBezTo>
                  <a:pt x="6109286" y="338095"/>
                  <a:pt x="6105283" y="340763"/>
                  <a:pt x="6101280" y="338095"/>
                </a:cubicBezTo>
                <a:lnTo>
                  <a:pt x="6101280" y="338095"/>
                </a:lnTo>
                <a:close/>
                <a:moveTo>
                  <a:pt x="6261383" y="314079"/>
                </a:moveTo>
                <a:cubicBezTo>
                  <a:pt x="6256047" y="316747"/>
                  <a:pt x="6248041" y="318082"/>
                  <a:pt x="6244039" y="315414"/>
                </a:cubicBezTo>
                <a:cubicBezTo>
                  <a:pt x="6232031" y="308743"/>
                  <a:pt x="6237368" y="304740"/>
                  <a:pt x="6254712" y="307408"/>
                </a:cubicBezTo>
                <a:cubicBezTo>
                  <a:pt x="6264051" y="307408"/>
                  <a:pt x="6266720" y="310076"/>
                  <a:pt x="6261383" y="314079"/>
                </a:cubicBezTo>
                <a:lnTo>
                  <a:pt x="6261383" y="314079"/>
                </a:lnTo>
                <a:close/>
                <a:moveTo>
                  <a:pt x="6344103" y="346100"/>
                </a:moveTo>
                <a:cubicBezTo>
                  <a:pt x="6326758" y="336760"/>
                  <a:pt x="6313417" y="327421"/>
                  <a:pt x="6313417" y="326087"/>
                </a:cubicBezTo>
                <a:cubicBezTo>
                  <a:pt x="6317419" y="318082"/>
                  <a:pt x="6361447" y="338095"/>
                  <a:pt x="6368118" y="350102"/>
                </a:cubicBezTo>
                <a:cubicBezTo>
                  <a:pt x="6373455" y="358108"/>
                  <a:pt x="6364116" y="356773"/>
                  <a:pt x="6344103" y="346100"/>
                </a:cubicBezTo>
                <a:lnTo>
                  <a:pt x="6344103" y="346100"/>
                </a:lnTo>
                <a:close/>
                <a:moveTo>
                  <a:pt x="6646964" y="399467"/>
                </a:moveTo>
                <a:cubicBezTo>
                  <a:pt x="6644295" y="404804"/>
                  <a:pt x="6638959" y="403470"/>
                  <a:pt x="6636291" y="398133"/>
                </a:cubicBezTo>
                <a:cubicBezTo>
                  <a:pt x="6633622" y="392796"/>
                  <a:pt x="6630954" y="386125"/>
                  <a:pt x="6632288" y="384792"/>
                </a:cubicBezTo>
                <a:cubicBezTo>
                  <a:pt x="6633622" y="382123"/>
                  <a:pt x="6637624" y="383457"/>
                  <a:pt x="6642962" y="386125"/>
                </a:cubicBezTo>
                <a:cubicBezTo>
                  <a:pt x="6646964" y="387459"/>
                  <a:pt x="6649632" y="394130"/>
                  <a:pt x="6646964" y="399467"/>
                </a:cubicBezTo>
                <a:lnTo>
                  <a:pt x="6646964" y="399467"/>
                </a:lnTo>
                <a:close/>
                <a:moveTo>
                  <a:pt x="6725681" y="516876"/>
                </a:moveTo>
                <a:cubicBezTo>
                  <a:pt x="6721678" y="514207"/>
                  <a:pt x="6719011" y="506202"/>
                  <a:pt x="6720344" y="496863"/>
                </a:cubicBezTo>
                <a:cubicBezTo>
                  <a:pt x="6721678" y="487523"/>
                  <a:pt x="6716342" y="480853"/>
                  <a:pt x="6709671" y="482187"/>
                </a:cubicBezTo>
                <a:cubicBezTo>
                  <a:pt x="6701665" y="482187"/>
                  <a:pt x="6700332" y="480853"/>
                  <a:pt x="6707002" y="476850"/>
                </a:cubicBezTo>
                <a:cubicBezTo>
                  <a:pt x="6712340" y="474182"/>
                  <a:pt x="6723013" y="475516"/>
                  <a:pt x="6728349" y="482187"/>
                </a:cubicBezTo>
                <a:cubicBezTo>
                  <a:pt x="6739023" y="494194"/>
                  <a:pt x="6737689" y="523547"/>
                  <a:pt x="6725681" y="516876"/>
                </a:cubicBezTo>
                <a:lnTo>
                  <a:pt x="6725681" y="516876"/>
                </a:lnTo>
                <a:close/>
                <a:moveTo>
                  <a:pt x="6747028" y="735683"/>
                </a:moveTo>
                <a:cubicBezTo>
                  <a:pt x="6731018" y="727678"/>
                  <a:pt x="6732352" y="721007"/>
                  <a:pt x="6748362" y="721007"/>
                </a:cubicBezTo>
                <a:cubicBezTo>
                  <a:pt x="6755033" y="721007"/>
                  <a:pt x="6759036" y="725010"/>
                  <a:pt x="6760370" y="731681"/>
                </a:cubicBezTo>
                <a:cubicBezTo>
                  <a:pt x="6760370" y="737017"/>
                  <a:pt x="6755033" y="739686"/>
                  <a:pt x="6747028" y="735683"/>
                </a:cubicBezTo>
                <a:lnTo>
                  <a:pt x="6747028" y="735683"/>
                </a:lnTo>
                <a:close/>
                <a:moveTo>
                  <a:pt x="6500203" y="1332066"/>
                </a:moveTo>
                <a:cubicBezTo>
                  <a:pt x="6493532" y="1345408"/>
                  <a:pt x="6490864" y="1345408"/>
                  <a:pt x="6476188" y="1328063"/>
                </a:cubicBezTo>
                <a:cubicBezTo>
                  <a:pt x="6466848" y="1317389"/>
                  <a:pt x="6470851" y="1288037"/>
                  <a:pt x="6481524" y="1293374"/>
                </a:cubicBezTo>
                <a:cubicBezTo>
                  <a:pt x="6496201" y="1300045"/>
                  <a:pt x="6505540" y="1321392"/>
                  <a:pt x="6500203" y="1332066"/>
                </a:cubicBezTo>
                <a:lnTo>
                  <a:pt x="6500203" y="1332066"/>
                </a:lnTo>
                <a:close/>
                <a:moveTo>
                  <a:pt x="6441498" y="1536197"/>
                </a:moveTo>
                <a:cubicBezTo>
                  <a:pt x="6420152" y="1529526"/>
                  <a:pt x="6420152" y="1526857"/>
                  <a:pt x="6434827" y="1502842"/>
                </a:cubicBezTo>
                <a:cubicBezTo>
                  <a:pt x="6449504" y="1478827"/>
                  <a:pt x="6452173" y="1478827"/>
                  <a:pt x="6465514" y="1496171"/>
                </a:cubicBezTo>
                <a:cubicBezTo>
                  <a:pt x="6484193" y="1522855"/>
                  <a:pt x="6470851" y="1545536"/>
                  <a:pt x="6441498" y="1536197"/>
                </a:cubicBezTo>
                <a:lnTo>
                  <a:pt x="6441498" y="1536197"/>
                </a:lnTo>
                <a:close/>
                <a:moveTo>
                  <a:pt x="6545566" y="1330731"/>
                </a:moveTo>
                <a:cubicBezTo>
                  <a:pt x="6541563" y="1337402"/>
                  <a:pt x="6533558" y="1344073"/>
                  <a:pt x="6528221" y="1344073"/>
                </a:cubicBezTo>
                <a:cubicBezTo>
                  <a:pt x="6521550" y="1344073"/>
                  <a:pt x="6520216" y="1340071"/>
                  <a:pt x="6524218" y="1332066"/>
                </a:cubicBezTo>
                <a:cubicBezTo>
                  <a:pt x="6528221" y="1325395"/>
                  <a:pt x="6536226" y="1318724"/>
                  <a:pt x="6541563" y="1318724"/>
                </a:cubicBezTo>
                <a:cubicBezTo>
                  <a:pt x="6546900" y="1318724"/>
                  <a:pt x="6548234" y="1324060"/>
                  <a:pt x="6545566" y="1330731"/>
                </a:cubicBezTo>
                <a:lnTo>
                  <a:pt x="6545566" y="1330731"/>
                </a:lnTo>
                <a:close/>
                <a:moveTo>
                  <a:pt x="6498869" y="1438801"/>
                </a:moveTo>
                <a:cubicBezTo>
                  <a:pt x="6493532" y="1438801"/>
                  <a:pt x="6489530" y="1433464"/>
                  <a:pt x="6490864" y="1426793"/>
                </a:cubicBezTo>
                <a:cubicBezTo>
                  <a:pt x="6490864" y="1420122"/>
                  <a:pt x="6492198" y="1413451"/>
                  <a:pt x="6492198" y="1412117"/>
                </a:cubicBezTo>
                <a:cubicBezTo>
                  <a:pt x="6492198" y="1410783"/>
                  <a:pt x="6497535" y="1413451"/>
                  <a:pt x="6504205" y="1417454"/>
                </a:cubicBezTo>
                <a:cubicBezTo>
                  <a:pt x="6517547" y="1425459"/>
                  <a:pt x="6514879" y="1437467"/>
                  <a:pt x="6498869" y="1438801"/>
                </a:cubicBezTo>
                <a:lnTo>
                  <a:pt x="6498869" y="1438801"/>
                </a:lnTo>
                <a:close/>
                <a:moveTo>
                  <a:pt x="6776380" y="909128"/>
                </a:moveTo>
                <a:cubicBezTo>
                  <a:pt x="6773712" y="919801"/>
                  <a:pt x="6773712" y="934477"/>
                  <a:pt x="6775046" y="943816"/>
                </a:cubicBezTo>
                <a:cubicBezTo>
                  <a:pt x="6777714" y="959827"/>
                  <a:pt x="6764372" y="958493"/>
                  <a:pt x="6759036" y="941148"/>
                </a:cubicBezTo>
                <a:cubicBezTo>
                  <a:pt x="6757702" y="935812"/>
                  <a:pt x="6761704" y="922470"/>
                  <a:pt x="6768375" y="910462"/>
                </a:cubicBezTo>
                <a:cubicBezTo>
                  <a:pt x="6779049" y="894451"/>
                  <a:pt x="6780383" y="893117"/>
                  <a:pt x="6776380" y="909128"/>
                </a:cubicBezTo>
                <a:lnTo>
                  <a:pt x="6776380" y="909128"/>
                </a:lnTo>
                <a:close/>
                <a:moveTo>
                  <a:pt x="6484193" y="1501507"/>
                </a:moveTo>
                <a:cubicBezTo>
                  <a:pt x="6476188" y="1497505"/>
                  <a:pt x="6472185" y="1486832"/>
                  <a:pt x="6476188" y="1478827"/>
                </a:cubicBezTo>
                <a:cubicBezTo>
                  <a:pt x="6480190" y="1470821"/>
                  <a:pt x="6484193" y="1469487"/>
                  <a:pt x="6485527" y="1476158"/>
                </a:cubicBezTo>
                <a:cubicBezTo>
                  <a:pt x="6486861" y="1482829"/>
                  <a:pt x="6489530" y="1492169"/>
                  <a:pt x="6493532" y="1498840"/>
                </a:cubicBezTo>
                <a:cubicBezTo>
                  <a:pt x="6497535" y="1505511"/>
                  <a:pt x="6492198" y="1506845"/>
                  <a:pt x="6484193" y="1501507"/>
                </a:cubicBezTo>
                <a:lnTo>
                  <a:pt x="6484193" y="1501507"/>
                </a:lnTo>
                <a:close/>
                <a:moveTo>
                  <a:pt x="6430825" y="1624253"/>
                </a:moveTo>
                <a:cubicBezTo>
                  <a:pt x="6429491" y="1630924"/>
                  <a:pt x="6421486" y="1638930"/>
                  <a:pt x="6414815" y="1641597"/>
                </a:cubicBezTo>
                <a:cubicBezTo>
                  <a:pt x="6405476" y="1644266"/>
                  <a:pt x="6405476" y="1641597"/>
                  <a:pt x="6417483" y="1628255"/>
                </a:cubicBezTo>
                <a:cubicBezTo>
                  <a:pt x="6425489" y="1618917"/>
                  <a:pt x="6430825" y="1617582"/>
                  <a:pt x="6430825" y="1624253"/>
                </a:cubicBezTo>
                <a:lnTo>
                  <a:pt x="6430825" y="1624253"/>
                </a:lnTo>
                <a:close/>
                <a:moveTo>
                  <a:pt x="6490864" y="1544202"/>
                </a:moveTo>
                <a:cubicBezTo>
                  <a:pt x="6489530" y="1553541"/>
                  <a:pt x="6486861" y="1556210"/>
                  <a:pt x="6482859" y="1550873"/>
                </a:cubicBezTo>
                <a:cubicBezTo>
                  <a:pt x="6480190" y="1545536"/>
                  <a:pt x="6478856" y="1537531"/>
                  <a:pt x="6481524" y="1533528"/>
                </a:cubicBezTo>
                <a:cubicBezTo>
                  <a:pt x="6488195" y="1520186"/>
                  <a:pt x="6493532" y="1525524"/>
                  <a:pt x="6490864" y="1544202"/>
                </a:cubicBezTo>
                <a:lnTo>
                  <a:pt x="6490864" y="1544202"/>
                </a:lnTo>
                <a:close/>
                <a:moveTo>
                  <a:pt x="6811069" y="933143"/>
                </a:moveTo>
                <a:cubicBezTo>
                  <a:pt x="6805733" y="930475"/>
                  <a:pt x="6804398" y="925138"/>
                  <a:pt x="6807067" y="919801"/>
                </a:cubicBezTo>
                <a:cubicBezTo>
                  <a:pt x="6809735" y="914464"/>
                  <a:pt x="6813738" y="911796"/>
                  <a:pt x="6815071" y="913130"/>
                </a:cubicBezTo>
                <a:cubicBezTo>
                  <a:pt x="6817740" y="914464"/>
                  <a:pt x="6819075" y="919801"/>
                  <a:pt x="6819075" y="926472"/>
                </a:cubicBezTo>
                <a:cubicBezTo>
                  <a:pt x="6819075" y="933143"/>
                  <a:pt x="6816406" y="935812"/>
                  <a:pt x="6811069" y="933143"/>
                </a:cubicBezTo>
                <a:lnTo>
                  <a:pt x="6811069" y="933143"/>
                </a:lnTo>
                <a:close/>
                <a:moveTo>
                  <a:pt x="3845166" y="1956467"/>
                </a:moveTo>
                <a:cubicBezTo>
                  <a:pt x="3842497" y="1961803"/>
                  <a:pt x="3837161" y="1960469"/>
                  <a:pt x="3834492" y="1956467"/>
                </a:cubicBezTo>
                <a:cubicBezTo>
                  <a:pt x="3831824" y="1951129"/>
                  <a:pt x="3829155" y="1944458"/>
                  <a:pt x="3830490" y="1943125"/>
                </a:cubicBezTo>
                <a:cubicBezTo>
                  <a:pt x="3831824" y="1940456"/>
                  <a:pt x="3835826" y="1940456"/>
                  <a:pt x="3841163" y="1943125"/>
                </a:cubicBezTo>
                <a:cubicBezTo>
                  <a:pt x="3845166" y="1944458"/>
                  <a:pt x="3847834" y="1951129"/>
                  <a:pt x="3845166" y="1956467"/>
                </a:cubicBezTo>
                <a:lnTo>
                  <a:pt x="3845166" y="1956467"/>
                </a:lnTo>
                <a:close/>
                <a:moveTo>
                  <a:pt x="4237418" y="1553541"/>
                </a:moveTo>
                <a:cubicBezTo>
                  <a:pt x="4229412" y="1561546"/>
                  <a:pt x="4222741" y="1566883"/>
                  <a:pt x="4220073" y="1566883"/>
                </a:cubicBezTo>
                <a:cubicBezTo>
                  <a:pt x="4218739" y="1565549"/>
                  <a:pt x="4220073" y="1557544"/>
                  <a:pt x="4225410" y="1548204"/>
                </a:cubicBezTo>
                <a:cubicBezTo>
                  <a:pt x="4230747" y="1538865"/>
                  <a:pt x="4237418" y="1533528"/>
                  <a:pt x="4242754" y="1534862"/>
                </a:cubicBezTo>
                <a:cubicBezTo>
                  <a:pt x="4246757" y="1536197"/>
                  <a:pt x="4244089" y="1544202"/>
                  <a:pt x="4237418" y="1553541"/>
                </a:cubicBezTo>
                <a:lnTo>
                  <a:pt x="4237418" y="1553541"/>
                </a:lnTo>
                <a:close/>
                <a:moveTo>
                  <a:pt x="4835135" y="911796"/>
                </a:moveTo>
                <a:cubicBezTo>
                  <a:pt x="4825795" y="918467"/>
                  <a:pt x="4816456" y="922470"/>
                  <a:pt x="4813787" y="921135"/>
                </a:cubicBezTo>
                <a:cubicBezTo>
                  <a:pt x="4811119" y="919801"/>
                  <a:pt x="4813787" y="911796"/>
                  <a:pt x="4817790" y="903791"/>
                </a:cubicBezTo>
                <a:cubicBezTo>
                  <a:pt x="4823127" y="894451"/>
                  <a:pt x="4831132" y="890449"/>
                  <a:pt x="4839137" y="894451"/>
                </a:cubicBezTo>
                <a:cubicBezTo>
                  <a:pt x="4848477" y="898454"/>
                  <a:pt x="4848477" y="902457"/>
                  <a:pt x="4835135" y="911796"/>
                </a:cubicBezTo>
                <a:lnTo>
                  <a:pt x="4835135" y="911796"/>
                </a:lnTo>
                <a:close/>
                <a:moveTo>
                  <a:pt x="4889836" y="838416"/>
                </a:moveTo>
                <a:cubicBezTo>
                  <a:pt x="4880497" y="841084"/>
                  <a:pt x="4873826" y="839750"/>
                  <a:pt x="4876494" y="834413"/>
                </a:cubicBezTo>
                <a:cubicBezTo>
                  <a:pt x="4881831" y="825074"/>
                  <a:pt x="4904513" y="821071"/>
                  <a:pt x="4907180" y="829076"/>
                </a:cubicBezTo>
                <a:cubicBezTo>
                  <a:pt x="4907180" y="831745"/>
                  <a:pt x="4899176" y="835747"/>
                  <a:pt x="4889836" y="838416"/>
                </a:cubicBezTo>
                <a:lnTo>
                  <a:pt x="4889836" y="838416"/>
                </a:lnTo>
                <a:close/>
                <a:moveTo>
                  <a:pt x="5033928" y="743688"/>
                </a:moveTo>
                <a:cubicBezTo>
                  <a:pt x="5031261" y="749025"/>
                  <a:pt x="5027257" y="747690"/>
                  <a:pt x="5023255" y="742354"/>
                </a:cubicBezTo>
                <a:cubicBezTo>
                  <a:pt x="5020587" y="737017"/>
                  <a:pt x="5019253" y="729012"/>
                  <a:pt x="5021921" y="723675"/>
                </a:cubicBezTo>
                <a:cubicBezTo>
                  <a:pt x="5024590" y="718339"/>
                  <a:pt x="5028592" y="719673"/>
                  <a:pt x="5032595" y="725010"/>
                </a:cubicBezTo>
                <a:cubicBezTo>
                  <a:pt x="5035263" y="730346"/>
                  <a:pt x="5036597" y="738352"/>
                  <a:pt x="5033928" y="743688"/>
                </a:cubicBezTo>
                <a:lnTo>
                  <a:pt x="5033928" y="743688"/>
                </a:lnTo>
                <a:close/>
                <a:moveTo>
                  <a:pt x="5045936" y="799724"/>
                </a:moveTo>
                <a:cubicBezTo>
                  <a:pt x="5040599" y="809064"/>
                  <a:pt x="5028592" y="819737"/>
                  <a:pt x="5019253" y="822406"/>
                </a:cubicBezTo>
                <a:cubicBezTo>
                  <a:pt x="5005911" y="825074"/>
                  <a:pt x="5001908" y="823739"/>
                  <a:pt x="5005911" y="817068"/>
                </a:cubicBezTo>
                <a:cubicBezTo>
                  <a:pt x="5008579" y="811732"/>
                  <a:pt x="5013916" y="809064"/>
                  <a:pt x="5019253" y="811732"/>
                </a:cubicBezTo>
                <a:cubicBezTo>
                  <a:pt x="5023255" y="814400"/>
                  <a:pt x="5033928" y="807729"/>
                  <a:pt x="5040599" y="798390"/>
                </a:cubicBezTo>
                <a:cubicBezTo>
                  <a:pt x="5055276" y="782380"/>
                  <a:pt x="5055276" y="782380"/>
                  <a:pt x="5045936" y="799724"/>
                </a:cubicBezTo>
                <a:lnTo>
                  <a:pt x="5045936" y="799724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632D768-78F9-4B93-95F9-7F583B4BFAD3}"/>
              </a:ext>
            </a:extLst>
          </p:cNvPr>
          <p:cNvSpPr/>
          <p:nvPr/>
        </p:nvSpPr>
        <p:spPr>
          <a:xfrm rot="20744784" flipH="1">
            <a:off x="-3193993" y="3531196"/>
            <a:ext cx="14555441" cy="17321608"/>
          </a:xfrm>
          <a:custGeom>
            <a:avLst/>
            <a:gdLst>
              <a:gd name="connsiteX0" fmla="*/ 11870739 w 14555441"/>
              <a:gd name="connsiteY0" fmla="*/ 17205876 h 17321608"/>
              <a:gd name="connsiteX1" fmla="*/ 11876076 w 14555441"/>
              <a:gd name="connsiteY1" fmla="*/ 17181860 h 17321608"/>
              <a:gd name="connsiteX2" fmla="*/ 11925441 w 14555441"/>
              <a:gd name="connsiteY2" fmla="*/ 17199206 h 17321608"/>
              <a:gd name="connsiteX3" fmla="*/ 11870739 w 14555441"/>
              <a:gd name="connsiteY3" fmla="*/ 17205876 h 17321608"/>
              <a:gd name="connsiteX4" fmla="*/ 11870739 w 14555441"/>
              <a:gd name="connsiteY4" fmla="*/ 17205876 h 17321608"/>
              <a:gd name="connsiteX5" fmla="*/ 14405699 w 14555441"/>
              <a:gd name="connsiteY5" fmla="*/ 15690238 h 17321608"/>
              <a:gd name="connsiteX6" fmla="*/ 14419041 w 14555441"/>
              <a:gd name="connsiteY6" fmla="*/ 15758281 h 17321608"/>
              <a:gd name="connsiteX7" fmla="*/ 14407033 w 14555441"/>
              <a:gd name="connsiteY7" fmla="*/ 15834329 h 17321608"/>
              <a:gd name="connsiteX8" fmla="*/ 14393691 w 14555441"/>
              <a:gd name="connsiteY8" fmla="*/ 15874355 h 17321608"/>
              <a:gd name="connsiteX9" fmla="*/ 14332319 w 14555441"/>
              <a:gd name="connsiteY9" fmla="*/ 15934393 h 17321608"/>
              <a:gd name="connsiteX10" fmla="*/ 14388354 w 14555441"/>
              <a:gd name="connsiteY10" fmla="*/ 15922387 h 17321608"/>
              <a:gd name="connsiteX11" fmla="*/ 14437720 w 14555441"/>
              <a:gd name="connsiteY11" fmla="*/ 15903708 h 17321608"/>
              <a:gd name="connsiteX12" fmla="*/ 14367008 w 14555441"/>
              <a:gd name="connsiteY12" fmla="*/ 15970417 h 17321608"/>
              <a:gd name="connsiteX13" fmla="*/ 14296295 w 14555441"/>
              <a:gd name="connsiteY13" fmla="*/ 16033124 h 17321608"/>
              <a:gd name="connsiteX14" fmla="*/ 14222914 w 14555441"/>
              <a:gd name="connsiteY14" fmla="*/ 16082490 h 17321608"/>
              <a:gd name="connsiteX15" fmla="*/ 14149534 w 14555441"/>
              <a:gd name="connsiteY15" fmla="*/ 16135857 h 17321608"/>
              <a:gd name="connsiteX16" fmla="*/ 14118849 w 14555441"/>
              <a:gd name="connsiteY16" fmla="*/ 16154535 h 17321608"/>
              <a:gd name="connsiteX17" fmla="*/ 14021452 w 14555441"/>
              <a:gd name="connsiteY17" fmla="*/ 16186555 h 17321608"/>
              <a:gd name="connsiteX18" fmla="*/ 14072152 w 14555441"/>
              <a:gd name="connsiteY18" fmla="*/ 16189225 h 17321608"/>
              <a:gd name="connsiteX19" fmla="*/ 14082824 w 14555441"/>
              <a:gd name="connsiteY19" fmla="*/ 16207902 h 17321608"/>
              <a:gd name="connsiteX20" fmla="*/ 13940067 w 14555441"/>
              <a:gd name="connsiteY20" fmla="*/ 16265273 h 17321608"/>
              <a:gd name="connsiteX21" fmla="*/ 13978759 w 14555441"/>
              <a:gd name="connsiteY21" fmla="*/ 16238589 h 17321608"/>
              <a:gd name="connsiteX22" fmla="*/ 14000105 w 14555441"/>
              <a:gd name="connsiteY22" fmla="*/ 16218576 h 17321608"/>
              <a:gd name="connsiteX23" fmla="*/ 13894704 w 14555441"/>
              <a:gd name="connsiteY23" fmla="*/ 16263939 h 17321608"/>
              <a:gd name="connsiteX24" fmla="*/ 13829328 w 14555441"/>
              <a:gd name="connsiteY24" fmla="*/ 16319974 h 17321608"/>
              <a:gd name="connsiteX25" fmla="*/ 13786635 w 14555441"/>
              <a:gd name="connsiteY25" fmla="*/ 16369340 h 17321608"/>
              <a:gd name="connsiteX26" fmla="*/ 13822658 w 14555441"/>
              <a:gd name="connsiteY26" fmla="*/ 16373342 h 17321608"/>
              <a:gd name="connsiteX27" fmla="*/ 13852011 w 14555441"/>
              <a:gd name="connsiteY27" fmla="*/ 16369340 h 17321608"/>
              <a:gd name="connsiteX28" fmla="*/ 13771959 w 14555441"/>
              <a:gd name="connsiteY28" fmla="*/ 16401360 h 17321608"/>
              <a:gd name="connsiteX29" fmla="*/ 13682568 w 14555441"/>
              <a:gd name="connsiteY29" fmla="*/ 16416037 h 17321608"/>
              <a:gd name="connsiteX30" fmla="*/ 13613190 w 14555441"/>
              <a:gd name="connsiteY30" fmla="*/ 16445389 h 17321608"/>
              <a:gd name="connsiteX31" fmla="*/ 13681234 w 14555441"/>
              <a:gd name="connsiteY31" fmla="*/ 16436050 h 17321608"/>
              <a:gd name="connsiteX32" fmla="*/ 13601182 w 14555441"/>
              <a:gd name="connsiteY32" fmla="*/ 16482746 h 17321608"/>
              <a:gd name="connsiteX33" fmla="*/ 13461092 w 14555441"/>
              <a:gd name="connsiteY33" fmla="*/ 16520103 h 17321608"/>
              <a:gd name="connsiteX34" fmla="*/ 13434409 w 14555441"/>
              <a:gd name="connsiteY34" fmla="*/ 16501424 h 17321608"/>
              <a:gd name="connsiteX35" fmla="*/ 13481105 w 14555441"/>
              <a:gd name="connsiteY35" fmla="*/ 16484080 h 17321608"/>
              <a:gd name="connsiteX36" fmla="*/ 13502452 w 14555441"/>
              <a:gd name="connsiteY36" fmla="*/ 16454727 h 17321608"/>
              <a:gd name="connsiteX37" fmla="*/ 13274306 w 14555441"/>
              <a:gd name="connsiteY37" fmla="*/ 16513432 h 17321608"/>
              <a:gd name="connsiteX38" fmla="*/ 13067507 w 14555441"/>
              <a:gd name="connsiteY38" fmla="*/ 16561462 h 17321608"/>
              <a:gd name="connsiteX39" fmla="*/ 13032818 w 14555441"/>
              <a:gd name="connsiteY39" fmla="*/ 16573470 h 17321608"/>
              <a:gd name="connsiteX40" fmla="*/ 13042157 w 14555441"/>
              <a:gd name="connsiteY40" fmla="*/ 16622836 h 17321608"/>
              <a:gd name="connsiteX41" fmla="*/ 13022144 w 14555441"/>
              <a:gd name="connsiteY41" fmla="*/ 16648185 h 17321608"/>
              <a:gd name="connsiteX42" fmla="*/ 12991458 w 14555441"/>
              <a:gd name="connsiteY42" fmla="*/ 16634843 h 17321608"/>
              <a:gd name="connsiteX43" fmla="*/ 12956770 w 14555441"/>
              <a:gd name="connsiteY43" fmla="*/ 16633509 h 17321608"/>
              <a:gd name="connsiteX44" fmla="*/ 12938091 w 14555441"/>
              <a:gd name="connsiteY44" fmla="*/ 16678872 h 17321608"/>
              <a:gd name="connsiteX45" fmla="*/ 12918078 w 14555441"/>
              <a:gd name="connsiteY45" fmla="*/ 16713560 h 17321608"/>
              <a:gd name="connsiteX46" fmla="*/ 12756641 w 14555441"/>
              <a:gd name="connsiteY46" fmla="*/ 16728236 h 17321608"/>
              <a:gd name="connsiteX47" fmla="*/ 12820681 w 14555441"/>
              <a:gd name="connsiteY47" fmla="*/ 16704222 h 17321608"/>
              <a:gd name="connsiteX48" fmla="*/ 12855370 w 14555441"/>
              <a:gd name="connsiteY48" fmla="*/ 16609494 h 17321608"/>
              <a:gd name="connsiteX49" fmla="*/ 12816680 w 14555441"/>
              <a:gd name="connsiteY49" fmla="*/ 16653522 h 17321608"/>
              <a:gd name="connsiteX50" fmla="*/ 12802003 w 14555441"/>
              <a:gd name="connsiteY50" fmla="*/ 16661527 h 17321608"/>
              <a:gd name="connsiteX51" fmla="*/ 12601874 w 14555441"/>
              <a:gd name="connsiteY51" fmla="*/ 16730905 h 17321608"/>
              <a:gd name="connsiteX52" fmla="*/ 12433767 w 14555441"/>
              <a:gd name="connsiteY52" fmla="*/ 16805620 h 17321608"/>
              <a:gd name="connsiteX53" fmla="*/ 12391073 w 14555441"/>
              <a:gd name="connsiteY53" fmla="*/ 16801616 h 17321608"/>
              <a:gd name="connsiteX54" fmla="*/ 12343043 w 14555441"/>
              <a:gd name="connsiteY54" fmla="*/ 16778936 h 17321608"/>
              <a:gd name="connsiteX55" fmla="*/ 12308352 w 14555441"/>
              <a:gd name="connsiteY55" fmla="*/ 16790944 h 17321608"/>
              <a:gd name="connsiteX56" fmla="*/ 12194946 w 14555441"/>
              <a:gd name="connsiteY56" fmla="*/ 16848314 h 17321608"/>
              <a:gd name="connsiteX57" fmla="*/ 12102888 w 14555441"/>
              <a:gd name="connsiteY57" fmla="*/ 16837640 h 17321608"/>
              <a:gd name="connsiteX58" fmla="*/ 12076205 w 14555441"/>
              <a:gd name="connsiteY58" fmla="*/ 16844312 h 17321608"/>
              <a:gd name="connsiteX59" fmla="*/ 12041514 w 14555441"/>
              <a:gd name="connsiteY59" fmla="*/ 16812290 h 17321608"/>
              <a:gd name="connsiteX60" fmla="*/ 12094882 w 14555441"/>
              <a:gd name="connsiteY60" fmla="*/ 16760257 h 17321608"/>
              <a:gd name="connsiteX61" fmla="*/ 12128237 w 14555441"/>
              <a:gd name="connsiteY61" fmla="*/ 16758923 h 17321608"/>
              <a:gd name="connsiteX62" fmla="*/ 12094882 w 14555441"/>
              <a:gd name="connsiteY62" fmla="*/ 16718897 h 17321608"/>
              <a:gd name="connsiteX63" fmla="*/ 12040181 w 14555441"/>
              <a:gd name="connsiteY63" fmla="*/ 16680206 h 17321608"/>
              <a:gd name="connsiteX64" fmla="*/ 12012163 w 14555441"/>
              <a:gd name="connsiteY64" fmla="*/ 16682875 h 17321608"/>
              <a:gd name="connsiteX65" fmla="*/ 11981476 w 14555441"/>
              <a:gd name="connsiteY65" fmla="*/ 16672201 h 17321608"/>
              <a:gd name="connsiteX66" fmla="*/ 11946787 w 14555441"/>
              <a:gd name="connsiteY66" fmla="*/ 16649520 h 17321608"/>
              <a:gd name="connsiteX67" fmla="*/ 11929444 w 14555441"/>
              <a:gd name="connsiteY67" fmla="*/ 16634843 h 17321608"/>
              <a:gd name="connsiteX68" fmla="*/ 11889418 w 14555441"/>
              <a:gd name="connsiteY68" fmla="*/ 16641514 h 17321608"/>
              <a:gd name="connsiteX69" fmla="*/ 11845389 w 14555441"/>
              <a:gd name="connsiteY69" fmla="*/ 16704222 h 17321608"/>
              <a:gd name="connsiteX70" fmla="*/ 11773343 w 14555441"/>
              <a:gd name="connsiteY70" fmla="*/ 16742913 h 17321608"/>
              <a:gd name="connsiteX71" fmla="*/ 11735986 w 14555441"/>
              <a:gd name="connsiteY71" fmla="*/ 16686876 h 17321608"/>
              <a:gd name="connsiteX72" fmla="*/ 11623914 w 14555441"/>
              <a:gd name="connsiteY72" fmla="*/ 16704222 h 17321608"/>
              <a:gd name="connsiteX73" fmla="*/ 11574549 w 14555441"/>
              <a:gd name="connsiteY73" fmla="*/ 16714894 h 17321608"/>
              <a:gd name="connsiteX74" fmla="*/ 11605235 w 14555441"/>
              <a:gd name="connsiteY74" fmla="*/ 16682875 h 17321608"/>
              <a:gd name="connsiteX75" fmla="*/ 11637256 w 14555441"/>
              <a:gd name="connsiteY75" fmla="*/ 16656191 h 17321608"/>
              <a:gd name="connsiteX76" fmla="*/ 11595896 w 14555441"/>
              <a:gd name="connsiteY76" fmla="*/ 16646851 h 17321608"/>
              <a:gd name="connsiteX77" fmla="*/ 11538526 w 14555441"/>
              <a:gd name="connsiteY77" fmla="*/ 16634843 h 17321608"/>
              <a:gd name="connsiteX78" fmla="*/ 11553201 w 14555441"/>
              <a:gd name="connsiteY78" fmla="*/ 16594817 h 17321608"/>
              <a:gd name="connsiteX79" fmla="*/ 11533189 w 14555441"/>
              <a:gd name="connsiteY79" fmla="*/ 16541449 h 17321608"/>
              <a:gd name="connsiteX80" fmla="*/ 11555870 w 14555441"/>
              <a:gd name="connsiteY80" fmla="*/ 16485414 h 17321608"/>
              <a:gd name="connsiteX81" fmla="*/ 11466479 w 14555441"/>
              <a:gd name="connsiteY81" fmla="*/ 16522772 h 17321608"/>
              <a:gd name="connsiteX82" fmla="*/ 11285030 w 14555441"/>
              <a:gd name="connsiteY82" fmla="*/ 16605491 h 17321608"/>
              <a:gd name="connsiteX83" fmla="*/ 11254343 w 14555441"/>
              <a:gd name="connsiteY83" fmla="*/ 16592149 h 17321608"/>
              <a:gd name="connsiteX84" fmla="*/ 11168955 w 14555441"/>
              <a:gd name="connsiteY84" fmla="*/ 16626838 h 17321608"/>
              <a:gd name="connsiteX85" fmla="*/ 11188968 w 14555441"/>
              <a:gd name="connsiteY85" fmla="*/ 16561462 h 17321608"/>
              <a:gd name="connsiteX86" fmla="*/ 11232996 w 14555441"/>
              <a:gd name="connsiteY86" fmla="*/ 16504093 h 17321608"/>
              <a:gd name="connsiteX87" fmla="*/ 11285030 w 14555441"/>
              <a:gd name="connsiteY87" fmla="*/ 16470738 h 17321608"/>
              <a:gd name="connsiteX88" fmla="*/ 11326389 w 14555441"/>
              <a:gd name="connsiteY88" fmla="*/ 16428043 h 17321608"/>
              <a:gd name="connsiteX89" fmla="*/ 11399770 w 14555441"/>
              <a:gd name="connsiteY89" fmla="*/ 16322644 h 17321608"/>
              <a:gd name="connsiteX90" fmla="*/ 11435793 w 14555441"/>
              <a:gd name="connsiteY90" fmla="*/ 16246594 h 17321608"/>
              <a:gd name="connsiteX91" fmla="*/ 11434459 w 14555441"/>
              <a:gd name="connsiteY91" fmla="*/ 16177217 h 17321608"/>
              <a:gd name="connsiteX92" fmla="*/ 11451803 w 14555441"/>
              <a:gd name="connsiteY92" fmla="*/ 16138525 h 17321608"/>
              <a:gd name="connsiteX93" fmla="*/ 11415780 w 14555441"/>
              <a:gd name="connsiteY93" fmla="*/ 16107838 h 17321608"/>
              <a:gd name="connsiteX94" fmla="*/ 11383760 w 14555441"/>
              <a:gd name="connsiteY94" fmla="*/ 15927722 h 17321608"/>
              <a:gd name="connsiteX95" fmla="*/ 11283696 w 14555441"/>
              <a:gd name="connsiteY95" fmla="*/ 15878358 h 17321608"/>
              <a:gd name="connsiteX96" fmla="*/ 11251675 w 14555441"/>
              <a:gd name="connsiteY96" fmla="*/ 15855677 h 17321608"/>
              <a:gd name="connsiteX97" fmla="*/ 11199641 w 14555441"/>
              <a:gd name="connsiteY97" fmla="*/ 15871687 h 17321608"/>
              <a:gd name="connsiteX98" fmla="*/ 11156948 w 14555441"/>
              <a:gd name="connsiteY98" fmla="*/ 15882361 h 17321608"/>
              <a:gd name="connsiteX99" fmla="*/ 11131598 w 14555441"/>
              <a:gd name="connsiteY99" fmla="*/ 15921051 h 17321608"/>
              <a:gd name="connsiteX100" fmla="*/ 11112919 w 14555441"/>
              <a:gd name="connsiteY100" fmla="*/ 15946401 h 17321608"/>
              <a:gd name="connsiteX101" fmla="*/ 11082233 w 14555441"/>
              <a:gd name="connsiteY101" fmla="*/ 15935729 h 17321608"/>
              <a:gd name="connsiteX102" fmla="*/ 10999513 w 14555441"/>
              <a:gd name="connsiteY102" fmla="*/ 15993098 h 17321608"/>
              <a:gd name="connsiteX103" fmla="*/ 11106248 w 14555441"/>
              <a:gd name="connsiteY103" fmla="*/ 15985093 h 17321608"/>
              <a:gd name="connsiteX104" fmla="*/ 11238333 w 14555441"/>
              <a:gd name="connsiteY104" fmla="*/ 15943734 h 17321608"/>
              <a:gd name="connsiteX105" fmla="*/ 11114254 w 14555441"/>
              <a:gd name="connsiteY105" fmla="*/ 16018448 h 17321608"/>
              <a:gd name="connsiteX106" fmla="*/ 10971495 w 14555441"/>
              <a:gd name="connsiteY106" fmla="*/ 16082490 h 17321608"/>
              <a:gd name="connsiteX107" fmla="*/ 11028865 w 14555441"/>
              <a:gd name="connsiteY107" fmla="*/ 16141193 h 17321608"/>
              <a:gd name="connsiteX108" fmla="*/ 11039538 w 14555441"/>
              <a:gd name="connsiteY108" fmla="*/ 16257268 h 17321608"/>
              <a:gd name="connsiteX109" fmla="*/ 11022194 w 14555441"/>
              <a:gd name="connsiteY109" fmla="*/ 16215909 h 17321608"/>
              <a:gd name="connsiteX110" fmla="*/ 10958153 w 14555441"/>
              <a:gd name="connsiteY110" fmla="*/ 16138525 h 17321608"/>
              <a:gd name="connsiteX111" fmla="*/ 10920796 w 14555441"/>
              <a:gd name="connsiteY111" fmla="*/ 16086491 h 17321608"/>
              <a:gd name="connsiteX112" fmla="*/ 10896781 w 14555441"/>
              <a:gd name="connsiteY112" fmla="*/ 16065145 h 17321608"/>
              <a:gd name="connsiteX113" fmla="*/ 10783375 w 14555441"/>
              <a:gd name="connsiteY113" fmla="*/ 16046466 h 17321608"/>
              <a:gd name="connsiteX114" fmla="*/ 10743349 w 14555441"/>
              <a:gd name="connsiteY114" fmla="*/ 15961077 h 17321608"/>
              <a:gd name="connsiteX115" fmla="*/ 10722001 w 14555441"/>
              <a:gd name="connsiteY115" fmla="*/ 15913047 h 17321608"/>
              <a:gd name="connsiteX116" fmla="*/ 10692649 w 14555441"/>
              <a:gd name="connsiteY116" fmla="*/ 15967748 h 17321608"/>
              <a:gd name="connsiteX117" fmla="*/ 10669969 w 14555441"/>
              <a:gd name="connsiteY117" fmla="*/ 16065145 h 17321608"/>
              <a:gd name="connsiteX118" fmla="*/ 10644619 w 14555441"/>
              <a:gd name="connsiteY118" fmla="*/ 16065145 h 17321608"/>
              <a:gd name="connsiteX119" fmla="*/ 10593920 w 14555441"/>
              <a:gd name="connsiteY119" fmla="*/ 16046466 h 17321608"/>
              <a:gd name="connsiteX120" fmla="*/ 10515202 w 14555441"/>
              <a:gd name="connsiteY120" fmla="*/ 16118512 h 17321608"/>
              <a:gd name="connsiteX121" fmla="*/ 10520539 w 14555441"/>
              <a:gd name="connsiteY121" fmla="*/ 16126517 h 17321608"/>
              <a:gd name="connsiteX122" fmla="*/ 10616601 w 14555441"/>
              <a:gd name="connsiteY122" fmla="*/ 16181218 h 17321608"/>
              <a:gd name="connsiteX123" fmla="*/ 10629943 w 14555441"/>
              <a:gd name="connsiteY123" fmla="*/ 16197230 h 17321608"/>
              <a:gd name="connsiteX124" fmla="*/ 10656627 w 14555441"/>
              <a:gd name="connsiteY124" fmla="*/ 16195896 h 17321608"/>
              <a:gd name="connsiteX125" fmla="*/ 10637948 w 14555441"/>
              <a:gd name="connsiteY125" fmla="*/ 16241257 h 17321608"/>
              <a:gd name="connsiteX126" fmla="*/ 10627274 w 14555441"/>
              <a:gd name="connsiteY126" fmla="*/ 16318641 h 17321608"/>
              <a:gd name="connsiteX127" fmla="*/ 10615266 w 14555441"/>
              <a:gd name="connsiteY127" fmla="*/ 16369340 h 17321608"/>
              <a:gd name="connsiteX128" fmla="*/ 10615266 w 14555441"/>
              <a:gd name="connsiteY128" fmla="*/ 16414701 h 17321608"/>
              <a:gd name="connsiteX129" fmla="*/ 10611264 w 14555441"/>
              <a:gd name="connsiteY129" fmla="*/ 16474740 h 17321608"/>
              <a:gd name="connsiteX130" fmla="*/ 10604593 w 14555441"/>
              <a:gd name="connsiteY130" fmla="*/ 16509430 h 17321608"/>
              <a:gd name="connsiteX131" fmla="*/ 10572572 w 14555441"/>
              <a:gd name="connsiteY131" fmla="*/ 16566799 h 17321608"/>
              <a:gd name="connsiteX132" fmla="*/ 10528544 w 14555441"/>
              <a:gd name="connsiteY132" fmla="*/ 16634843 h 17321608"/>
              <a:gd name="connsiteX133" fmla="*/ 10585914 w 14555441"/>
              <a:gd name="connsiteY133" fmla="*/ 16624170 h 17321608"/>
              <a:gd name="connsiteX134" fmla="*/ 10656627 w 14555441"/>
              <a:gd name="connsiteY134" fmla="*/ 16617499 h 17321608"/>
              <a:gd name="connsiteX135" fmla="*/ 10605927 w 14555441"/>
              <a:gd name="connsiteY135" fmla="*/ 16649520 h 17321608"/>
              <a:gd name="connsiteX136" fmla="*/ 10537883 w 14555441"/>
              <a:gd name="connsiteY136" fmla="*/ 16714894 h 17321608"/>
              <a:gd name="connsiteX137" fmla="*/ 10464503 w 14555441"/>
              <a:gd name="connsiteY137" fmla="*/ 16717563 h 17321608"/>
              <a:gd name="connsiteX138" fmla="*/ 10455164 w 14555441"/>
              <a:gd name="connsiteY138" fmla="*/ 16676204 h 17321608"/>
              <a:gd name="connsiteX139" fmla="*/ 10413804 w 14555441"/>
              <a:gd name="connsiteY139" fmla="*/ 16624170 h 17321608"/>
              <a:gd name="connsiteX140" fmla="*/ 10488518 w 14555441"/>
              <a:gd name="connsiteY140" fmla="*/ 16510764 h 17321608"/>
              <a:gd name="connsiteX141" fmla="*/ 10541886 w 14555441"/>
              <a:gd name="connsiteY141" fmla="*/ 16420039 h 17321608"/>
              <a:gd name="connsiteX142" fmla="*/ 10503195 w 14555441"/>
              <a:gd name="connsiteY142" fmla="*/ 16444055 h 17321608"/>
              <a:gd name="connsiteX143" fmla="*/ 10379115 w 14555441"/>
              <a:gd name="connsiteY143" fmla="*/ 16464067 h 17321608"/>
              <a:gd name="connsiteX144" fmla="*/ 10413804 w 14555441"/>
              <a:gd name="connsiteY144" fmla="*/ 16440051 h 17321608"/>
              <a:gd name="connsiteX145" fmla="*/ 10352431 w 14555441"/>
              <a:gd name="connsiteY145" fmla="*/ 16381347 h 17321608"/>
              <a:gd name="connsiteX146" fmla="*/ 10288390 w 14555441"/>
              <a:gd name="connsiteY146" fmla="*/ 16408031 h 17321608"/>
              <a:gd name="connsiteX147" fmla="*/ 10259038 w 14555441"/>
              <a:gd name="connsiteY147" fmla="*/ 16446722 h 17321608"/>
              <a:gd name="connsiteX148" fmla="*/ 10251033 w 14555441"/>
              <a:gd name="connsiteY148" fmla="*/ 16409366 h 17321608"/>
              <a:gd name="connsiteX149" fmla="*/ 10224349 w 14555441"/>
              <a:gd name="connsiteY149" fmla="*/ 16346658 h 17321608"/>
              <a:gd name="connsiteX150" fmla="*/ 10177652 w 14555441"/>
              <a:gd name="connsiteY150" fmla="*/ 16265273 h 17321608"/>
              <a:gd name="connsiteX151" fmla="*/ 10137627 w 14555441"/>
              <a:gd name="connsiteY151" fmla="*/ 16202567 h 17321608"/>
              <a:gd name="connsiteX152" fmla="*/ 10096267 w 14555441"/>
              <a:gd name="connsiteY152" fmla="*/ 16273278 h 17321608"/>
              <a:gd name="connsiteX153" fmla="*/ 10090930 w 14555441"/>
              <a:gd name="connsiteY153" fmla="*/ 16311970 h 17321608"/>
              <a:gd name="connsiteX154" fmla="*/ 10056241 w 14555441"/>
              <a:gd name="connsiteY154" fmla="*/ 16289289 h 17321608"/>
              <a:gd name="connsiteX155" fmla="*/ 9990866 w 14555441"/>
              <a:gd name="connsiteY155" fmla="*/ 16251931 h 17321608"/>
              <a:gd name="connsiteX156" fmla="*/ 9949506 w 14555441"/>
              <a:gd name="connsiteY156" fmla="*/ 16213239 h 17321608"/>
              <a:gd name="connsiteX157" fmla="*/ 9964182 w 14555441"/>
              <a:gd name="connsiteY157" fmla="*/ 16171880 h 17321608"/>
              <a:gd name="connsiteX158" fmla="*/ 9925490 w 14555441"/>
              <a:gd name="connsiteY158" fmla="*/ 16162541 h 17321608"/>
              <a:gd name="connsiteX159" fmla="*/ 9873457 w 14555441"/>
              <a:gd name="connsiteY159" fmla="*/ 16171880 h 17321608"/>
              <a:gd name="connsiteX160" fmla="*/ 9761385 w 14555441"/>
              <a:gd name="connsiteY160" fmla="*/ 16193226 h 17321608"/>
              <a:gd name="connsiteX161" fmla="*/ 9689339 w 14555441"/>
              <a:gd name="connsiteY161" fmla="*/ 16253265 h 17321608"/>
              <a:gd name="connsiteX162" fmla="*/ 9645310 w 14555441"/>
              <a:gd name="connsiteY162" fmla="*/ 16297294 h 17321608"/>
              <a:gd name="connsiteX163" fmla="*/ 9586606 w 14555441"/>
              <a:gd name="connsiteY163" fmla="*/ 16345324 h 17321608"/>
              <a:gd name="connsiteX164" fmla="*/ 9566594 w 14555441"/>
              <a:gd name="connsiteY164" fmla="*/ 16400026 h 17321608"/>
              <a:gd name="connsiteX165" fmla="*/ 9551917 w 14555441"/>
              <a:gd name="connsiteY165" fmla="*/ 16396024 h 17321608"/>
              <a:gd name="connsiteX166" fmla="*/ 9535907 w 14555441"/>
              <a:gd name="connsiteY166" fmla="*/ 16364003 h 17321608"/>
              <a:gd name="connsiteX167" fmla="*/ 9521231 w 14555441"/>
              <a:gd name="connsiteY167" fmla="*/ 16295960 h 17321608"/>
              <a:gd name="connsiteX168" fmla="*/ 9474534 w 14555441"/>
              <a:gd name="connsiteY168" fmla="*/ 16246594 h 17321608"/>
              <a:gd name="connsiteX169" fmla="*/ 9458524 w 14555441"/>
              <a:gd name="connsiteY169" fmla="*/ 16229250 h 17321608"/>
              <a:gd name="connsiteX170" fmla="*/ 9478537 w 14555441"/>
              <a:gd name="connsiteY170" fmla="*/ 16165209 h 17321608"/>
              <a:gd name="connsiteX171" fmla="*/ 9483874 w 14555441"/>
              <a:gd name="connsiteY171" fmla="*/ 16138525 h 17321608"/>
              <a:gd name="connsiteX172" fmla="*/ 9506555 w 14555441"/>
              <a:gd name="connsiteY172" fmla="*/ 16103836 h 17321608"/>
              <a:gd name="connsiteX173" fmla="*/ 9479871 w 14555441"/>
              <a:gd name="connsiteY173" fmla="*/ 16102502 h 17321608"/>
              <a:gd name="connsiteX174" fmla="*/ 9386478 w 14555441"/>
              <a:gd name="connsiteY174" fmla="*/ 16097165 h 17321608"/>
              <a:gd name="connsiteX175" fmla="*/ 9359794 w 14555441"/>
              <a:gd name="connsiteY175" fmla="*/ 16114509 h 17321608"/>
              <a:gd name="connsiteX176" fmla="*/ 9250391 w 14555441"/>
              <a:gd name="connsiteY176" fmla="*/ 16163875 h 17321608"/>
              <a:gd name="connsiteX177" fmla="*/ 9198357 w 14555441"/>
              <a:gd name="connsiteY177" fmla="*/ 16077153 h 17321608"/>
              <a:gd name="connsiteX178" fmla="*/ 9171673 w 14555441"/>
              <a:gd name="connsiteY178" fmla="*/ 16074483 h 17321608"/>
              <a:gd name="connsiteX179" fmla="*/ 9091622 w 14555441"/>
              <a:gd name="connsiteY179" fmla="*/ 16066478 h 17321608"/>
              <a:gd name="connsiteX180" fmla="*/ 9131647 w 14555441"/>
              <a:gd name="connsiteY180" fmla="*/ 15935729 h 17321608"/>
              <a:gd name="connsiteX181" fmla="*/ 9154329 w 14555441"/>
              <a:gd name="connsiteY181" fmla="*/ 15909045 h 17321608"/>
              <a:gd name="connsiteX182" fmla="*/ 9191686 w 14555441"/>
              <a:gd name="connsiteY182" fmla="*/ 15905042 h 17321608"/>
              <a:gd name="connsiteX183" fmla="*/ 9251724 w 14555441"/>
              <a:gd name="connsiteY183" fmla="*/ 15862348 h 17321608"/>
              <a:gd name="connsiteX184" fmla="*/ 9225041 w 14555441"/>
              <a:gd name="connsiteY184" fmla="*/ 15783631 h 17321608"/>
              <a:gd name="connsiteX185" fmla="*/ 9194354 w 14555441"/>
              <a:gd name="connsiteY185" fmla="*/ 15847671 h 17321608"/>
              <a:gd name="connsiteX186" fmla="*/ 9154329 w 14555441"/>
              <a:gd name="connsiteY186" fmla="*/ 15857011 h 17321608"/>
              <a:gd name="connsiteX187" fmla="*/ 9091622 w 14555441"/>
              <a:gd name="connsiteY187" fmla="*/ 15854342 h 17321608"/>
              <a:gd name="connsiteX188" fmla="*/ 9114303 w 14555441"/>
              <a:gd name="connsiteY188" fmla="*/ 15882361 h 17321608"/>
              <a:gd name="connsiteX189" fmla="*/ 9112969 w 14555441"/>
              <a:gd name="connsiteY189" fmla="*/ 15915716 h 17321608"/>
              <a:gd name="connsiteX190" fmla="*/ 9067606 w 14555441"/>
              <a:gd name="connsiteY190" fmla="*/ 15914380 h 17321608"/>
              <a:gd name="connsiteX191" fmla="*/ 9010236 w 14555441"/>
              <a:gd name="connsiteY191" fmla="*/ 15913047 h 17321608"/>
              <a:gd name="connsiteX192" fmla="*/ 8950198 w 14555441"/>
              <a:gd name="connsiteY192" fmla="*/ 15899705 h 17321608"/>
              <a:gd name="connsiteX193" fmla="*/ 8980884 w 14555441"/>
              <a:gd name="connsiteY193" fmla="*/ 15842336 h 17321608"/>
              <a:gd name="connsiteX194" fmla="*/ 9015574 w 14555441"/>
              <a:gd name="connsiteY194" fmla="*/ 15804978 h 17321608"/>
              <a:gd name="connsiteX195" fmla="*/ 8962206 w 14555441"/>
              <a:gd name="connsiteY195" fmla="*/ 15802310 h 17321608"/>
              <a:gd name="connsiteX196" fmla="*/ 8883488 w 14555441"/>
              <a:gd name="connsiteY196" fmla="*/ 15762284 h 17321608"/>
              <a:gd name="connsiteX197" fmla="*/ 8832789 w 14555441"/>
              <a:gd name="connsiteY197" fmla="*/ 15723592 h 17321608"/>
              <a:gd name="connsiteX198" fmla="*/ 8836792 w 14555441"/>
              <a:gd name="connsiteY198" fmla="*/ 15899705 h 17321608"/>
              <a:gd name="connsiteX199" fmla="*/ 8860807 w 14555441"/>
              <a:gd name="connsiteY199" fmla="*/ 15926389 h 17321608"/>
              <a:gd name="connsiteX200" fmla="*/ 8835458 w 14555441"/>
              <a:gd name="connsiteY200" fmla="*/ 15971751 h 17321608"/>
              <a:gd name="connsiteX201" fmla="*/ 8768748 w 14555441"/>
              <a:gd name="connsiteY201" fmla="*/ 15902374 h 17321608"/>
              <a:gd name="connsiteX202" fmla="*/ 8728723 w 14555441"/>
              <a:gd name="connsiteY202" fmla="*/ 15895703 h 17321608"/>
              <a:gd name="connsiteX203" fmla="*/ 8667350 w 14555441"/>
              <a:gd name="connsiteY203" fmla="*/ 15867684 h 17321608"/>
              <a:gd name="connsiteX204" fmla="*/ 8589967 w 14555441"/>
              <a:gd name="connsiteY204" fmla="*/ 15700910 h 17321608"/>
              <a:gd name="connsiteX205" fmla="*/ 8533931 w 14555441"/>
              <a:gd name="connsiteY205" fmla="*/ 15527466 h 17321608"/>
              <a:gd name="connsiteX206" fmla="*/ 8521923 w 14555441"/>
              <a:gd name="connsiteY206" fmla="*/ 15495446 h 17321608"/>
              <a:gd name="connsiteX207" fmla="*/ 8477894 w 14555441"/>
              <a:gd name="connsiteY207" fmla="*/ 15448750 h 17321608"/>
              <a:gd name="connsiteX208" fmla="*/ 8389838 w 14555441"/>
              <a:gd name="connsiteY208" fmla="*/ 15268634 h 17321608"/>
              <a:gd name="connsiteX209" fmla="*/ 8333802 w 14555441"/>
              <a:gd name="connsiteY209" fmla="*/ 15159230 h 17321608"/>
              <a:gd name="connsiteX210" fmla="*/ 8255086 w 14555441"/>
              <a:gd name="connsiteY210" fmla="*/ 15060499 h 17321608"/>
              <a:gd name="connsiteX211" fmla="*/ 8243078 w 14555441"/>
              <a:gd name="connsiteY211" fmla="*/ 15008467 h 17321608"/>
              <a:gd name="connsiteX212" fmla="*/ 8224399 w 14555441"/>
              <a:gd name="connsiteY212" fmla="*/ 14939088 h 17321608"/>
              <a:gd name="connsiteX213" fmla="*/ 8180371 w 14555441"/>
              <a:gd name="connsiteY213" fmla="*/ 14884387 h 17321608"/>
              <a:gd name="connsiteX214" fmla="*/ 8147016 w 14555441"/>
              <a:gd name="connsiteY214" fmla="*/ 14833687 h 17321608"/>
              <a:gd name="connsiteX215" fmla="*/ 8131005 w 14555441"/>
              <a:gd name="connsiteY215" fmla="*/ 14741629 h 17321608"/>
              <a:gd name="connsiteX216" fmla="*/ 8077638 w 14555441"/>
              <a:gd name="connsiteY216" fmla="*/ 14606875 h 17321608"/>
              <a:gd name="connsiteX217" fmla="*/ 7956227 w 14555441"/>
              <a:gd name="connsiteY217" fmla="*/ 14422758 h 17321608"/>
              <a:gd name="connsiteX218" fmla="*/ 7877509 w 14555441"/>
              <a:gd name="connsiteY218" fmla="*/ 14350711 h 17321608"/>
              <a:gd name="connsiteX219" fmla="*/ 7865502 w 14555441"/>
              <a:gd name="connsiteY219" fmla="*/ 14341372 h 17321608"/>
              <a:gd name="connsiteX220" fmla="*/ 7866836 w 14555441"/>
              <a:gd name="connsiteY220" fmla="*/ 14301347 h 17321608"/>
              <a:gd name="connsiteX221" fmla="*/ 7806798 w 14555441"/>
              <a:gd name="connsiteY221" fmla="*/ 14242642 h 17321608"/>
              <a:gd name="connsiteX222" fmla="*/ 7813468 w 14555441"/>
              <a:gd name="connsiteY222" fmla="*/ 14203950 h 17321608"/>
              <a:gd name="connsiteX223" fmla="*/ 7797458 w 14555441"/>
              <a:gd name="connsiteY223" fmla="*/ 14066528 h 17321608"/>
              <a:gd name="connsiteX224" fmla="*/ 7712070 w 14555441"/>
              <a:gd name="connsiteY224" fmla="*/ 13821039 h 17321608"/>
              <a:gd name="connsiteX225" fmla="*/ 7676047 w 14555441"/>
              <a:gd name="connsiteY225" fmla="*/ 13718305 h 17321608"/>
              <a:gd name="connsiteX226" fmla="*/ 7654700 w 14555441"/>
              <a:gd name="connsiteY226" fmla="*/ 13683616 h 17321608"/>
              <a:gd name="connsiteX227" fmla="*/ 7585322 w 14555441"/>
              <a:gd name="connsiteY227" fmla="*/ 13624912 h 17321608"/>
              <a:gd name="connsiteX228" fmla="*/ 7550633 w 14555441"/>
              <a:gd name="connsiteY228" fmla="*/ 13548864 h 17321608"/>
              <a:gd name="connsiteX229" fmla="*/ 7530620 w 14555441"/>
              <a:gd name="connsiteY229" fmla="*/ 13442128 h 17321608"/>
              <a:gd name="connsiteX230" fmla="*/ 7429222 w 14555441"/>
              <a:gd name="connsiteY230" fmla="*/ 13244668 h 17321608"/>
              <a:gd name="connsiteX231" fmla="*/ 7341166 w 14555441"/>
              <a:gd name="connsiteY231" fmla="*/ 13097907 h 17321608"/>
              <a:gd name="connsiteX232" fmla="*/ 7297137 w 14555441"/>
              <a:gd name="connsiteY232" fmla="*/ 12956483 h 17321608"/>
              <a:gd name="connsiteX233" fmla="*/ 7203744 w 14555441"/>
              <a:gd name="connsiteY233" fmla="*/ 12745681 h 17321608"/>
              <a:gd name="connsiteX234" fmla="*/ 7142371 w 14555441"/>
              <a:gd name="connsiteY234" fmla="*/ 12645617 h 17321608"/>
              <a:gd name="connsiteX235" fmla="*/ 7123692 w 14555441"/>
              <a:gd name="connsiteY235" fmla="*/ 12601589 h 17321608"/>
              <a:gd name="connsiteX236" fmla="*/ 7058318 w 14555441"/>
              <a:gd name="connsiteY236" fmla="*/ 12505527 h 17321608"/>
              <a:gd name="connsiteX237" fmla="*/ 6996944 w 14555441"/>
              <a:gd name="connsiteY237" fmla="*/ 12377445 h 17321608"/>
              <a:gd name="connsiteX238" fmla="*/ 6932903 w 14555441"/>
              <a:gd name="connsiteY238" fmla="*/ 12226681 h 17321608"/>
              <a:gd name="connsiteX239" fmla="*/ 6871531 w 14555441"/>
              <a:gd name="connsiteY239" fmla="*/ 12126617 h 17321608"/>
              <a:gd name="connsiteX240" fmla="*/ 6848850 w 14555441"/>
              <a:gd name="connsiteY240" fmla="*/ 12025219 h 17321608"/>
              <a:gd name="connsiteX241" fmla="*/ 6820832 w 14555441"/>
              <a:gd name="connsiteY241" fmla="*/ 11950504 h 17321608"/>
              <a:gd name="connsiteX242" fmla="*/ 6784809 w 14555441"/>
              <a:gd name="connsiteY242" fmla="*/ 11901140 h 17321608"/>
              <a:gd name="connsiteX243" fmla="*/ 6747452 w 14555441"/>
              <a:gd name="connsiteY243" fmla="*/ 11851775 h 17321608"/>
              <a:gd name="connsiteX244" fmla="*/ 6561999 w 14555441"/>
              <a:gd name="connsiteY244" fmla="*/ 11478202 h 17321608"/>
              <a:gd name="connsiteX245" fmla="*/ 6531313 w 14555441"/>
              <a:gd name="connsiteY245" fmla="*/ 11472864 h 17321608"/>
              <a:gd name="connsiteX246" fmla="*/ 6511300 w 14555441"/>
              <a:gd name="connsiteY246" fmla="*/ 11386142 h 17321608"/>
              <a:gd name="connsiteX247" fmla="*/ 6489952 w 14555441"/>
              <a:gd name="connsiteY247" fmla="*/ 11323435 h 17321608"/>
              <a:gd name="connsiteX248" fmla="*/ 6413904 w 14555441"/>
              <a:gd name="connsiteY248" fmla="*/ 11163332 h 17321608"/>
              <a:gd name="connsiteX249" fmla="*/ 6337855 w 14555441"/>
              <a:gd name="connsiteY249" fmla="*/ 10996559 h 17321608"/>
              <a:gd name="connsiteX250" fmla="*/ 6276482 w 14555441"/>
              <a:gd name="connsiteY250" fmla="*/ 10909836 h 17321608"/>
              <a:gd name="connsiteX251" fmla="*/ 6215110 w 14555441"/>
              <a:gd name="connsiteY251" fmla="*/ 10796430 h 17321608"/>
              <a:gd name="connsiteX252" fmla="*/ 5982960 w 14555441"/>
              <a:gd name="connsiteY252" fmla="*/ 10352145 h 17321608"/>
              <a:gd name="connsiteX253" fmla="*/ 5920254 w 14555441"/>
              <a:gd name="connsiteY253" fmla="*/ 10238739 h 17321608"/>
              <a:gd name="connsiteX254" fmla="*/ 5910915 w 14555441"/>
              <a:gd name="connsiteY254" fmla="*/ 10156019 h 17321608"/>
              <a:gd name="connsiteX255" fmla="*/ 5965616 w 14555441"/>
              <a:gd name="connsiteY255" fmla="*/ 10136007 h 17321608"/>
              <a:gd name="connsiteX256" fmla="*/ 6055007 w 14555441"/>
              <a:gd name="connsiteY256" fmla="*/ 10087976 h 17321608"/>
              <a:gd name="connsiteX257" fmla="*/ 6143063 w 14555441"/>
              <a:gd name="connsiteY257" fmla="*/ 10045282 h 17321608"/>
              <a:gd name="connsiteX258" fmla="*/ 6112377 w 14555441"/>
              <a:gd name="connsiteY258" fmla="*/ 10038611 h 17321608"/>
              <a:gd name="connsiteX259" fmla="*/ 6055007 w 14555441"/>
              <a:gd name="connsiteY259" fmla="*/ 10022600 h 17321608"/>
              <a:gd name="connsiteX260" fmla="*/ 5974955 w 14555441"/>
              <a:gd name="connsiteY260" fmla="*/ 10026604 h 17321608"/>
              <a:gd name="connsiteX261" fmla="*/ 5938932 w 14555441"/>
              <a:gd name="connsiteY261" fmla="*/ 10003922 h 17321608"/>
              <a:gd name="connsiteX262" fmla="*/ 5928259 w 14555441"/>
              <a:gd name="connsiteY262" fmla="*/ 9907860 h 17321608"/>
              <a:gd name="connsiteX263" fmla="*/ 5946938 w 14555441"/>
              <a:gd name="connsiteY263" fmla="*/ 9890516 h 17321608"/>
              <a:gd name="connsiteX264" fmla="*/ 6032325 w 14555441"/>
              <a:gd name="connsiteY264" fmla="*/ 9759766 h 17321608"/>
              <a:gd name="connsiteX265" fmla="*/ 5912248 w 14555441"/>
              <a:gd name="connsiteY265" fmla="*/ 9831811 h 17321608"/>
              <a:gd name="connsiteX266" fmla="*/ 5866886 w 14555441"/>
              <a:gd name="connsiteY266" fmla="*/ 9995917 h 17321608"/>
              <a:gd name="connsiteX267" fmla="*/ 5825526 w 14555441"/>
              <a:gd name="connsiteY267" fmla="*/ 10009259 h 17321608"/>
              <a:gd name="connsiteX268" fmla="*/ 5752146 w 14555441"/>
              <a:gd name="connsiteY268" fmla="*/ 9882511 h 17321608"/>
              <a:gd name="connsiteX269" fmla="*/ 5728130 w 14555441"/>
              <a:gd name="connsiteY269" fmla="*/ 9829143 h 17321608"/>
              <a:gd name="connsiteX270" fmla="*/ 5709451 w 14555441"/>
              <a:gd name="connsiteY270" fmla="*/ 9807796 h 17321608"/>
              <a:gd name="connsiteX271" fmla="*/ 5652081 w 14555441"/>
              <a:gd name="connsiteY271" fmla="*/ 9713069 h 17321608"/>
              <a:gd name="connsiteX272" fmla="*/ 5606719 w 14555441"/>
              <a:gd name="connsiteY272" fmla="*/ 9633018 h 17321608"/>
              <a:gd name="connsiteX273" fmla="*/ 5578701 w 14555441"/>
              <a:gd name="connsiteY273" fmla="*/ 9600997 h 17321608"/>
              <a:gd name="connsiteX274" fmla="*/ 5538675 w 14555441"/>
              <a:gd name="connsiteY274" fmla="*/ 9480920 h 17321608"/>
              <a:gd name="connsiteX275" fmla="*/ 5528002 w 14555441"/>
              <a:gd name="connsiteY275" fmla="*/ 9367514 h 17321608"/>
              <a:gd name="connsiteX276" fmla="*/ 5596045 w 14555441"/>
              <a:gd name="connsiteY276" fmla="*/ 9351503 h 17321608"/>
              <a:gd name="connsiteX277" fmla="*/ 5665423 w 14555441"/>
              <a:gd name="connsiteY277" fmla="*/ 9347501 h 17321608"/>
              <a:gd name="connsiteX278" fmla="*/ 5533339 w 14555441"/>
              <a:gd name="connsiteY278" fmla="*/ 9284794 h 17321608"/>
              <a:gd name="connsiteX279" fmla="*/ 5495981 w 14555441"/>
              <a:gd name="connsiteY279" fmla="*/ 9292799 h 17321608"/>
              <a:gd name="connsiteX280" fmla="*/ 5542678 w 14555441"/>
              <a:gd name="connsiteY280" fmla="*/ 9258110 h 17321608"/>
              <a:gd name="connsiteX281" fmla="*/ 5565359 w 14555441"/>
              <a:gd name="connsiteY281" fmla="*/ 9220753 h 17321608"/>
              <a:gd name="connsiteX282" fmla="*/ 5537341 w 14555441"/>
              <a:gd name="connsiteY282" fmla="*/ 9132697 h 17321608"/>
              <a:gd name="connsiteX283" fmla="*/ 5467963 w 14555441"/>
              <a:gd name="connsiteY283" fmla="*/ 9051311 h 17321608"/>
              <a:gd name="connsiteX284" fmla="*/ 5449284 w 14555441"/>
              <a:gd name="connsiteY284" fmla="*/ 8997943 h 17321608"/>
              <a:gd name="connsiteX285" fmla="*/ 5450619 w 14555441"/>
              <a:gd name="connsiteY285" fmla="*/ 8976596 h 17321608"/>
              <a:gd name="connsiteX286" fmla="*/ 5397252 w 14555441"/>
              <a:gd name="connsiteY286" fmla="*/ 8884537 h 17321608"/>
              <a:gd name="connsiteX287" fmla="*/ 5330542 w 14555441"/>
              <a:gd name="connsiteY287" fmla="*/ 8799149 h 17321608"/>
              <a:gd name="connsiteX288" fmla="*/ 5289182 w 14555441"/>
              <a:gd name="connsiteY288" fmla="*/ 8808488 h 17321608"/>
              <a:gd name="connsiteX289" fmla="*/ 5315865 w 14555441"/>
              <a:gd name="connsiteY289" fmla="*/ 8767129 h 17321608"/>
              <a:gd name="connsiteX290" fmla="*/ 5298521 w 14555441"/>
              <a:gd name="connsiteY290" fmla="*/ 8703088 h 17321608"/>
              <a:gd name="connsiteX291" fmla="*/ 5251825 w 14555441"/>
              <a:gd name="connsiteY291" fmla="*/ 8593684 h 17321608"/>
              <a:gd name="connsiteX292" fmla="*/ 5217136 w 14555441"/>
              <a:gd name="connsiteY292" fmla="*/ 8512299 h 17321608"/>
              <a:gd name="connsiteX293" fmla="*/ 5162434 w 14555441"/>
              <a:gd name="connsiteY293" fmla="*/ 8441586 h 17321608"/>
              <a:gd name="connsiteX294" fmla="*/ 5094390 w 14555441"/>
              <a:gd name="connsiteY294" fmla="*/ 8309502 h 17321608"/>
              <a:gd name="connsiteX295" fmla="*/ 5023678 w 14555441"/>
              <a:gd name="connsiteY295" fmla="*/ 8132055 h 17321608"/>
              <a:gd name="connsiteX296" fmla="*/ 4980984 w 14555441"/>
              <a:gd name="connsiteY296" fmla="*/ 8049335 h 17321608"/>
              <a:gd name="connsiteX297" fmla="*/ 4874249 w 14555441"/>
              <a:gd name="connsiteY297" fmla="*/ 7865217 h 17321608"/>
              <a:gd name="connsiteX298" fmla="*/ 4882254 w 14555441"/>
              <a:gd name="connsiteY298" fmla="*/ 7787833 h 17321608"/>
              <a:gd name="connsiteX299" fmla="*/ 4903601 w 14555441"/>
              <a:gd name="connsiteY299" fmla="*/ 7750476 h 17321608"/>
              <a:gd name="connsiteX300" fmla="*/ 4876918 w 14555441"/>
              <a:gd name="connsiteY300" fmla="*/ 7739803 h 17321608"/>
              <a:gd name="connsiteX301" fmla="*/ 4782190 w 14555441"/>
              <a:gd name="connsiteY301" fmla="*/ 7591708 h 17321608"/>
              <a:gd name="connsiteX302" fmla="*/ 4706141 w 14555441"/>
              <a:gd name="connsiteY302" fmla="*/ 7586371 h 17321608"/>
              <a:gd name="connsiteX303" fmla="*/ 4690131 w 14555441"/>
              <a:gd name="connsiteY303" fmla="*/ 7650412 h 17321608"/>
              <a:gd name="connsiteX304" fmla="*/ 4631426 w 14555441"/>
              <a:gd name="connsiteY304" fmla="*/ 7539675 h 17321608"/>
              <a:gd name="connsiteX305" fmla="*/ 4538033 w 14555441"/>
              <a:gd name="connsiteY305" fmla="*/ 7430271 h 17321608"/>
              <a:gd name="connsiteX306" fmla="*/ 4464653 w 14555441"/>
              <a:gd name="connsiteY306" fmla="*/ 7371567 h 17321608"/>
              <a:gd name="connsiteX307" fmla="*/ 4500676 w 14555441"/>
              <a:gd name="connsiteY307" fmla="*/ 7378238 h 17321608"/>
              <a:gd name="connsiteX308" fmla="*/ 4576725 w 14555441"/>
              <a:gd name="connsiteY308" fmla="*/ 7340880 h 17321608"/>
              <a:gd name="connsiteX309" fmla="*/ 4559380 w 14555441"/>
              <a:gd name="connsiteY309" fmla="*/ 7290181 h 17321608"/>
              <a:gd name="connsiteX310" fmla="*/ 4527360 w 14555441"/>
              <a:gd name="connsiteY310" fmla="*/ 7219469 h 17321608"/>
              <a:gd name="connsiteX311" fmla="*/ 4491336 w 14555441"/>
              <a:gd name="connsiteY311" fmla="*/ 7151426 h 17321608"/>
              <a:gd name="connsiteX312" fmla="*/ 4479329 w 14555441"/>
              <a:gd name="connsiteY312" fmla="*/ 7134081 h 17321608"/>
              <a:gd name="connsiteX313" fmla="*/ 4459316 w 14555441"/>
              <a:gd name="connsiteY313" fmla="*/ 7104729 h 17321608"/>
              <a:gd name="connsiteX314" fmla="*/ 4312555 w 14555441"/>
              <a:gd name="connsiteY314" fmla="*/ 6920610 h 17321608"/>
              <a:gd name="connsiteX315" fmla="*/ 4261856 w 14555441"/>
              <a:gd name="connsiteY315" fmla="*/ 6841894 h 17321608"/>
              <a:gd name="connsiteX316" fmla="*/ 4199149 w 14555441"/>
              <a:gd name="connsiteY316" fmla="*/ 6871246 h 17321608"/>
              <a:gd name="connsiteX317" fmla="*/ 4188476 w 14555441"/>
              <a:gd name="connsiteY317" fmla="*/ 6912606 h 17321608"/>
              <a:gd name="connsiteX318" fmla="*/ 4149784 w 14555441"/>
              <a:gd name="connsiteY318" fmla="*/ 6868577 h 17321608"/>
              <a:gd name="connsiteX319" fmla="*/ 4116429 w 14555441"/>
              <a:gd name="connsiteY319" fmla="*/ 6817878 h 17321608"/>
              <a:gd name="connsiteX320" fmla="*/ 4104421 w 14555441"/>
              <a:gd name="connsiteY320" fmla="*/ 6759174 h 17321608"/>
              <a:gd name="connsiteX321" fmla="*/ 4101753 w 14555441"/>
              <a:gd name="connsiteY321" fmla="*/ 6725819 h 17321608"/>
              <a:gd name="connsiteX322" fmla="*/ 4013697 w 14555441"/>
              <a:gd name="connsiteY322" fmla="*/ 6617750 h 17321608"/>
              <a:gd name="connsiteX323" fmla="*/ 3976340 w 14555441"/>
              <a:gd name="connsiteY323" fmla="*/ 6580392 h 17321608"/>
              <a:gd name="connsiteX324" fmla="*/ 3941651 w 14555441"/>
              <a:gd name="connsiteY324" fmla="*/ 6551041 h 17321608"/>
              <a:gd name="connsiteX325" fmla="*/ 3856262 w 14555441"/>
              <a:gd name="connsiteY325" fmla="*/ 6414953 h 17321608"/>
              <a:gd name="connsiteX326" fmla="*/ 3677481 w 14555441"/>
              <a:gd name="connsiteY326" fmla="*/ 6038711 h 17321608"/>
              <a:gd name="connsiteX327" fmla="*/ 3588090 w 14555441"/>
              <a:gd name="connsiteY327" fmla="*/ 5878609 h 17321608"/>
              <a:gd name="connsiteX328" fmla="*/ 3517378 w 14555441"/>
              <a:gd name="connsiteY328" fmla="*/ 5770539 h 17321608"/>
              <a:gd name="connsiteX329" fmla="*/ 3486692 w 14555441"/>
              <a:gd name="connsiteY329" fmla="*/ 5751861 h 17321608"/>
              <a:gd name="connsiteX330" fmla="*/ 3466679 w 14555441"/>
              <a:gd name="connsiteY330" fmla="*/ 5725177 h 17321608"/>
              <a:gd name="connsiteX331" fmla="*/ 3431990 w 14555441"/>
              <a:gd name="connsiteY331" fmla="*/ 5633118 h 17321608"/>
              <a:gd name="connsiteX332" fmla="*/ 3419982 w 14555441"/>
              <a:gd name="connsiteY332" fmla="*/ 5581085 h 17321608"/>
              <a:gd name="connsiteX333" fmla="*/ 3421317 w 14555441"/>
              <a:gd name="connsiteY333" fmla="*/ 5542393 h 17321608"/>
              <a:gd name="connsiteX334" fmla="*/ 3383959 w 14555441"/>
              <a:gd name="connsiteY334" fmla="*/ 5547730 h 17321608"/>
              <a:gd name="connsiteX335" fmla="*/ 3281227 w 14555441"/>
              <a:gd name="connsiteY335" fmla="*/ 5368948 h 17321608"/>
              <a:gd name="connsiteX336" fmla="*/ 3218520 w 14555441"/>
              <a:gd name="connsiteY336" fmla="*/ 5311578 h 17321608"/>
              <a:gd name="connsiteX337" fmla="*/ 3129129 w 14555441"/>
              <a:gd name="connsiteY337" fmla="*/ 5280892 h 17321608"/>
              <a:gd name="connsiteX338" fmla="*/ 3111784 w 14555441"/>
              <a:gd name="connsiteY338" fmla="*/ 5254208 h 17321608"/>
              <a:gd name="connsiteX339" fmla="*/ 3071759 w 14555441"/>
              <a:gd name="connsiteY339" fmla="*/ 5299571 h 17321608"/>
              <a:gd name="connsiteX340" fmla="*/ 3033067 w 14555441"/>
              <a:gd name="connsiteY340" fmla="*/ 5239532 h 17321608"/>
              <a:gd name="connsiteX341" fmla="*/ 2938340 w 14555441"/>
              <a:gd name="connsiteY341" fmla="*/ 5072758 h 17321608"/>
              <a:gd name="connsiteX342" fmla="*/ 2900983 w 14555441"/>
              <a:gd name="connsiteY342" fmla="*/ 4970026 h 17321608"/>
              <a:gd name="connsiteX343" fmla="*/ 3007718 w 14555441"/>
              <a:gd name="connsiteY343" fmla="*/ 5058082 h 17321608"/>
              <a:gd name="connsiteX344" fmla="*/ 3101111 w 14555441"/>
              <a:gd name="connsiteY344" fmla="*/ 5144805 h 17321608"/>
              <a:gd name="connsiteX345" fmla="*/ 3071759 w 14555441"/>
              <a:gd name="connsiteY345" fmla="*/ 5016722 h 17321608"/>
              <a:gd name="connsiteX346" fmla="*/ 2852952 w 14555441"/>
              <a:gd name="connsiteY346" fmla="*/ 4811257 h 17321608"/>
              <a:gd name="connsiteX347" fmla="*/ 2832939 w 14555441"/>
              <a:gd name="connsiteY347" fmla="*/ 4901982 h 17321608"/>
              <a:gd name="connsiteX348" fmla="*/ 2834273 w 14555441"/>
              <a:gd name="connsiteY348" fmla="*/ 4966023 h 17321608"/>
              <a:gd name="connsiteX349" fmla="*/ 2782240 w 14555441"/>
              <a:gd name="connsiteY349" fmla="*/ 4851283 h 17321608"/>
              <a:gd name="connsiteX350" fmla="*/ 2736877 w 14555441"/>
              <a:gd name="connsiteY350" fmla="*/ 4792579 h 17321608"/>
              <a:gd name="connsiteX351" fmla="*/ 2702189 w 14555441"/>
              <a:gd name="connsiteY351" fmla="*/ 4753887 h 17321608"/>
              <a:gd name="connsiteX352" fmla="*/ 2694183 w 14555441"/>
              <a:gd name="connsiteY352" fmla="*/ 4704522 h 17321608"/>
              <a:gd name="connsiteX353" fmla="*/ 2728872 w 14555441"/>
              <a:gd name="connsiteY353" fmla="*/ 4743213 h 17321608"/>
              <a:gd name="connsiteX354" fmla="*/ 2804921 w 14555441"/>
              <a:gd name="connsiteY354" fmla="*/ 4765895 h 17321608"/>
              <a:gd name="connsiteX355" fmla="*/ 2770232 w 14555441"/>
              <a:gd name="connsiteY355" fmla="*/ 4629807 h 17321608"/>
              <a:gd name="connsiteX356" fmla="*/ 2775569 w 14555441"/>
              <a:gd name="connsiteY356" fmla="*/ 4589782 h 17321608"/>
              <a:gd name="connsiteX357" fmla="*/ 2798250 w 14555441"/>
              <a:gd name="connsiteY357" fmla="*/ 4555093 h 17321608"/>
              <a:gd name="connsiteX358" fmla="*/ 2756890 w 14555441"/>
              <a:gd name="connsiteY358" fmla="*/ 4559095 h 17321608"/>
              <a:gd name="connsiteX359" fmla="*/ 2683510 w 14555441"/>
              <a:gd name="connsiteY359" fmla="*/ 4555093 h 17321608"/>
              <a:gd name="connsiteX360" fmla="*/ 2623471 w 14555441"/>
              <a:gd name="connsiteY360" fmla="*/ 4545754 h 17321608"/>
              <a:gd name="connsiteX361" fmla="*/ 2651489 w 14555441"/>
              <a:gd name="connsiteY361" fmla="*/ 4599121 h 17321608"/>
              <a:gd name="connsiteX362" fmla="*/ 2679507 w 14555441"/>
              <a:gd name="connsiteY362" fmla="*/ 4692514 h 17321608"/>
              <a:gd name="connsiteX363" fmla="*/ 2640816 w 14555441"/>
              <a:gd name="connsiteY363" fmla="*/ 4647152 h 17321608"/>
              <a:gd name="connsiteX364" fmla="*/ 2612798 w 14555441"/>
              <a:gd name="connsiteY364" fmla="*/ 4607126 h 17321608"/>
              <a:gd name="connsiteX365" fmla="*/ 2563432 w 14555441"/>
              <a:gd name="connsiteY365" fmla="*/ 4556427 h 17321608"/>
              <a:gd name="connsiteX366" fmla="*/ 2563432 w 14555441"/>
              <a:gd name="connsiteY366" fmla="*/ 4500391 h 17321608"/>
              <a:gd name="connsiteX367" fmla="*/ 2486050 w 14555441"/>
              <a:gd name="connsiteY367" fmla="*/ 4428345 h 17321608"/>
              <a:gd name="connsiteX368" fmla="*/ 2460700 w 14555441"/>
              <a:gd name="connsiteY368" fmla="*/ 4411000 h 17321608"/>
              <a:gd name="connsiteX369" fmla="*/ 2430014 w 14555441"/>
              <a:gd name="connsiteY369" fmla="*/ 4345625 h 17321608"/>
              <a:gd name="connsiteX370" fmla="*/ 2384651 w 14555441"/>
              <a:gd name="connsiteY370" fmla="*/ 4257569 h 17321608"/>
              <a:gd name="connsiteX371" fmla="*/ 2343291 w 14555441"/>
              <a:gd name="connsiteY371" fmla="*/ 4210872 h 17321608"/>
              <a:gd name="connsiteX372" fmla="*/ 2260572 w 14555441"/>
              <a:gd name="connsiteY372" fmla="*/ 4114810 h 17321608"/>
              <a:gd name="connsiteX373" fmla="*/ 2201867 w 14555441"/>
              <a:gd name="connsiteY373" fmla="*/ 4044098 h 17321608"/>
              <a:gd name="connsiteX374" fmla="*/ 2187191 w 14555441"/>
              <a:gd name="connsiteY374" fmla="*/ 4014746 h 17321608"/>
              <a:gd name="connsiteX375" fmla="*/ 2145831 w 14555441"/>
              <a:gd name="connsiteY375" fmla="*/ 3958710 h 17321608"/>
              <a:gd name="connsiteX376" fmla="*/ 2085793 w 14555441"/>
              <a:gd name="connsiteY376" fmla="*/ 3892001 h 17321608"/>
              <a:gd name="connsiteX377" fmla="*/ 2040430 w 14555441"/>
              <a:gd name="connsiteY377" fmla="*/ 3830628 h 17321608"/>
              <a:gd name="connsiteX378" fmla="*/ 1983060 w 14555441"/>
              <a:gd name="connsiteY378" fmla="*/ 3614489 h 17321608"/>
              <a:gd name="connsiteX379" fmla="*/ 1929692 w 14555441"/>
              <a:gd name="connsiteY379" fmla="*/ 3589140 h 17321608"/>
              <a:gd name="connsiteX380" fmla="*/ 1908346 w 14555441"/>
              <a:gd name="connsiteY380" fmla="*/ 3573129 h 17321608"/>
              <a:gd name="connsiteX381" fmla="*/ 1870988 w 14555441"/>
              <a:gd name="connsiteY381" fmla="*/ 3457055 h 17321608"/>
              <a:gd name="connsiteX382" fmla="*/ 1841636 w 14555441"/>
              <a:gd name="connsiteY382" fmla="*/ 3422366 h 17321608"/>
              <a:gd name="connsiteX383" fmla="*/ 1841636 w 14555441"/>
              <a:gd name="connsiteY383" fmla="*/ 3403687 h 17321608"/>
              <a:gd name="connsiteX384" fmla="*/ 1802944 w 14555441"/>
              <a:gd name="connsiteY384" fmla="*/ 3323636 h 17321608"/>
              <a:gd name="connsiteX385" fmla="*/ 1762919 w 14555441"/>
              <a:gd name="connsiteY385" fmla="*/ 3268934 h 17321608"/>
              <a:gd name="connsiteX386" fmla="*/ 1726896 w 14555441"/>
              <a:gd name="connsiteY386" fmla="*/ 3234245 h 17321608"/>
              <a:gd name="connsiteX387" fmla="*/ 1706883 w 14555441"/>
              <a:gd name="connsiteY387" fmla="*/ 3207561 h 17321608"/>
              <a:gd name="connsiteX388" fmla="*/ 1686870 w 14555441"/>
              <a:gd name="connsiteY388" fmla="*/ 3170204 h 17321608"/>
              <a:gd name="connsiteX389" fmla="*/ 1646844 w 14555441"/>
              <a:gd name="connsiteY389" fmla="*/ 3106163 h 17321608"/>
              <a:gd name="connsiteX390" fmla="*/ 1593477 w 14555441"/>
              <a:gd name="connsiteY390" fmla="*/ 3047459 h 17321608"/>
              <a:gd name="connsiteX391" fmla="*/ 1608153 w 14555441"/>
              <a:gd name="connsiteY391" fmla="*/ 3040788 h 17321608"/>
              <a:gd name="connsiteX392" fmla="*/ 1646844 w 14555441"/>
              <a:gd name="connsiteY392" fmla="*/ 2960736 h 17321608"/>
              <a:gd name="connsiteX393" fmla="*/ 1601482 w 14555441"/>
              <a:gd name="connsiteY393" fmla="*/ 2859338 h 17321608"/>
              <a:gd name="connsiteX394" fmla="*/ 1578801 w 14555441"/>
              <a:gd name="connsiteY394" fmla="*/ 2807304 h 17321608"/>
              <a:gd name="connsiteX395" fmla="*/ 1541443 w 14555441"/>
              <a:gd name="connsiteY395" fmla="*/ 2736593 h 17321608"/>
              <a:gd name="connsiteX396" fmla="*/ 1339981 w 14555441"/>
              <a:gd name="connsiteY396" fmla="*/ 2485765 h 17321608"/>
              <a:gd name="connsiteX397" fmla="*/ 1201225 w 14555441"/>
              <a:gd name="connsiteY397" fmla="*/ 2369690 h 17321608"/>
              <a:gd name="connsiteX398" fmla="*/ 1183880 w 14555441"/>
              <a:gd name="connsiteY398" fmla="*/ 2306984 h 17321608"/>
              <a:gd name="connsiteX399" fmla="*/ 1162534 w 14555441"/>
              <a:gd name="connsiteY399" fmla="*/ 2210922 h 17321608"/>
              <a:gd name="connsiteX400" fmla="*/ 1082482 w 14555441"/>
              <a:gd name="connsiteY400" fmla="*/ 2033475 h 17321608"/>
              <a:gd name="connsiteX401" fmla="*/ 953066 w 14555441"/>
              <a:gd name="connsiteY401" fmla="*/ 1773308 h 17321608"/>
              <a:gd name="connsiteX402" fmla="*/ 879685 w 14555441"/>
              <a:gd name="connsiteY402" fmla="*/ 1634552 h 17321608"/>
              <a:gd name="connsiteX403" fmla="*/ 962405 w 14555441"/>
              <a:gd name="connsiteY403" fmla="*/ 1725277 h 17321608"/>
              <a:gd name="connsiteX404" fmla="*/ 989089 w 14555441"/>
              <a:gd name="connsiteY404" fmla="*/ 1726611 h 17321608"/>
              <a:gd name="connsiteX405" fmla="*/ 1086485 w 14555441"/>
              <a:gd name="connsiteY405" fmla="*/ 1769305 h 17321608"/>
              <a:gd name="connsiteX406" fmla="*/ 1189217 w 14555441"/>
              <a:gd name="connsiteY406" fmla="*/ 1802660 h 17321608"/>
              <a:gd name="connsiteX407" fmla="*/ 1219904 w 14555441"/>
              <a:gd name="connsiteY407" fmla="*/ 1757298 h 17321608"/>
              <a:gd name="connsiteX408" fmla="*/ 1245253 w 14555441"/>
              <a:gd name="connsiteY408" fmla="*/ 1726611 h 17321608"/>
              <a:gd name="connsiteX409" fmla="*/ 1251924 w 14555441"/>
              <a:gd name="connsiteY409" fmla="*/ 1755963 h 17321608"/>
              <a:gd name="connsiteX410" fmla="*/ 1249256 w 14555441"/>
              <a:gd name="connsiteY410" fmla="*/ 1803994 h 17321608"/>
              <a:gd name="connsiteX411" fmla="*/ 1239917 w 14555441"/>
              <a:gd name="connsiteY411" fmla="*/ 1822673 h 17321608"/>
              <a:gd name="connsiteX412" fmla="*/ 1295953 w 14555441"/>
              <a:gd name="connsiteY412" fmla="*/ 1905392 h 17321608"/>
              <a:gd name="connsiteX413" fmla="*/ 1378672 w 14555441"/>
              <a:gd name="connsiteY413" fmla="*/ 1961428 h 17321608"/>
              <a:gd name="connsiteX414" fmla="*/ 1418698 w 14555441"/>
              <a:gd name="connsiteY414" fmla="*/ 2010794 h 17321608"/>
              <a:gd name="connsiteX415" fmla="*/ 1422701 w 14555441"/>
              <a:gd name="connsiteY415" fmla="*/ 1962763 h 17321608"/>
              <a:gd name="connsiteX416" fmla="*/ 1392014 w 14555441"/>
              <a:gd name="connsiteY416" fmla="*/ 1893385 h 17321608"/>
              <a:gd name="connsiteX417" fmla="*/ 1438711 w 14555441"/>
              <a:gd name="connsiteY417" fmla="*/ 1948086 h 17321608"/>
              <a:gd name="connsiteX418" fmla="*/ 1508089 w 14555441"/>
              <a:gd name="connsiteY418" fmla="*/ 2010794 h 17321608"/>
              <a:gd name="connsiteX419" fmla="*/ 1510757 w 14555441"/>
              <a:gd name="connsiteY419" fmla="*/ 2073500 h 17321608"/>
              <a:gd name="connsiteX420" fmla="*/ 1518762 w 14555441"/>
              <a:gd name="connsiteY420" fmla="*/ 2101518 h 17321608"/>
              <a:gd name="connsiteX421" fmla="*/ 1549449 w 14555441"/>
              <a:gd name="connsiteY421" fmla="*/ 2098850 h 17321608"/>
              <a:gd name="connsiteX422" fmla="*/ 1609487 w 14555441"/>
              <a:gd name="connsiteY422" fmla="*/ 2100184 h 17321608"/>
              <a:gd name="connsiteX423" fmla="*/ 1641508 w 14555441"/>
              <a:gd name="connsiteY423" fmla="*/ 2052153 h 17321608"/>
              <a:gd name="connsiteX424" fmla="*/ 1652181 w 14555441"/>
              <a:gd name="connsiteY424" fmla="*/ 1998786 h 17321608"/>
              <a:gd name="connsiteX425" fmla="*/ 1666857 w 14555441"/>
              <a:gd name="connsiteY425" fmla="*/ 1946752 h 17321608"/>
              <a:gd name="connsiteX426" fmla="*/ 1618826 w 14555441"/>
              <a:gd name="connsiteY426" fmla="*/ 1973436 h 17321608"/>
              <a:gd name="connsiteX427" fmla="*/ 1582803 w 14555441"/>
              <a:gd name="connsiteY427" fmla="*/ 1986778 h 17321608"/>
              <a:gd name="connsiteX428" fmla="*/ 1549449 w 14555441"/>
              <a:gd name="connsiteY428" fmla="*/ 1972102 h 17321608"/>
              <a:gd name="connsiteX429" fmla="*/ 1520096 w 14555441"/>
              <a:gd name="connsiteY429" fmla="*/ 1974770 h 17321608"/>
              <a:gd name="connsiteX430" fmla="*/ 1556119 w 14555441"/>
              <a:gd name="connsiteY430" fmla="*/ 1913398 h 17321608"/>
              <a:gd name="connsiteX431" fmla="*/ 1558788 w 14555441"/>
              <a:gd name="connsiteY431" fmla="*/ 1888048 h 17321608"/>
              <a:gd name="connsiteX432" fmla="*/ 1554785 w 14555441"/>
              <a:gd name="connsiteY432" fmla="*/ 1864033 h 17321608"/>
              <a:gd name="connsiteX433" fmla="*/ 1698878 w 14555441"/>
              <a:gd name="connsiteY433" fmla="*/ 1822673 h 17321608"/>
              <a:gd name="connsiteX434" fmla="*/ 1780263 w 14555441"/>
              <a:gd name="connsiteY434" fmla="*/ 1799992 h 17321608"/>
              <a:gd name="connsiteX435" fmla="*/ 1858980 w 14555441"/>
              <a:gd name="connsiteY435" fmla="*/ 1775976 h 17321608"/>
              <a:gd name="connsiteX436" fmla="*/ 1940366 w 14555441"/>
              <a:gd name="connsiteY436" fmla="*/ 1791986 h 17321608"/>
              <a:gd name="connsiteX437" fmla="*/ 1945703 w 14555441"/>
              <a:gd name="connsiteY437" fmla="*/ 1822673 h 17321608"/>
              <a:gd name="connsiteX438" fmla="*/ 1961713 w 14555441"/>
              <a:gd name="connsiteY438" fmla="*/ 1868035 h 17321608"/>
              <a:gd name="connsiteX439" fmla="*/ 2012412 w 14555441"/>
              <a:gd name="connsiteY439" fmla="*/ 1905392 h 17321608"/>
              <a:gd name="connsiteX440" fmla="*/ 1977723 w 14555441"/>
              <a:gd name="connsiteY440" fmla="*/ 1908061 h 17321608"/>
              <a:gd name="connsiteX441" fmla="*/ 1872322 w 14555441"/>
              <a:gd name="connsiteY441" fmla="*/ 1884046 h 17321608"/>
              <a:gd name="connsiteX442" fmla="*/ 1818955 w 14555441"/>
              <a:gd name="connsiteY442" fmla="*/ 1854693 h 17321608"/>
              <a:gd name="connsiteX443" fmla="*/ 1796273 w 14555441"/>
              <a:gd name="connsiteY443" fmla="*/ 1841351 h 17321608"/>
              <a:gd name="connsiteX444" fmla="*/ 1717556 w 14555441"/>
              <a:gd name="connsiteY444" fmla="*/ 1945418 h 17321608"/>
              <a:gd name="connsiteX445" fmla="*/ 1701546 w 14555441"/>
              <a:gd name="connsiteY445" fmla="*/ 2014796 h 17321608"/>
              <a:gd name="connsiteX446" fmla="*/ 1696209 w 14555441"/>
              <a:gd name="connsiteY446" fmla="*/ 2033475 h 17321608"/>
              <a:gd name="connsiteX447" fmla="*/ 1814952 w 14555441"/>
              <a:gd name="connsiteY447" fmla="*/ 2008125 h 17321608"/>
              <a:gd name="connsiteX448" fmla="*/ 1901675 w 14555441"/>
              <a:gd name="connsiteY448" fmla="*/ 1964097 h 17321608"/>
              <a:gd name="connsiteX449" fmla="*/ 1900340 w 14555441"/>
              <a:gd name="connsiteY449" fmla="*/ 1917400 h 17321608"/>
              <a:gd name="connsiteX450" fmla="*/ 1944369 w 14555441"/>
              <a:gd name="connsiteY450" fmla="*/ 1982775 h 17321608"/>
              <a:gd name="connsiteX451" fmla="*/ 1940366 w 14555441"/>
              <a:gd name="connsiteY451" fmla="*/ 2018799 h 17321608"/>
              <a:gd name="connsiteX452" fmla="*/ 1931027 w 14555441"/>
              <a:gd name="connsiteY452" fmla="*/ 2060159 h 17321608"/>
              <a:gd name="connsiteX453" fmla="*/ 1960379 w 14555441"/>
              <a:gd name="connsiteY453" fmla="*/ 2082840 h 17321608"/>
              <a:gd name="connsiteX454" fmla="*/ 2019083 w 14555441"/>
              <a:gd name="connsiteY454" fmla="*/ 2149549 h 17321608"/>
              <a:gd name="connsiteX455" fmla="*/ 2060443 w 14555441"/>
              <a:gd name="connsiteY455" fmla="*/ 2190909 h 17321608"/>
              <a:gd name="connsiteX456" fmla="*/ 2091129 w 14555441"/>
              <a:gd name="connsiteY456" fmla="*/ 2121531 h 17321608"/>
              <a:gd name="connsiteX457" fmla="*/ 2107140 w 14555441"/>
              <a:gd name="connsiteY457" fmla="*/ 2057490 h 17321608"/>
              <a:gd name="connsiteX458" fmla="*/ 2060443 w 14555441"/>
              <a:gd name="connsiteY458" fmla="*/ 2032140 h 17321608"/>
              <a:gd name="connsiteX459" fmla="*/ 1989731 w 14555441"/>
              <a:gd name="connsiteY459" fmla="*/ 2005457 h 17321608"/>
              <a:gd name="connsiteX460" fmla="*/ 2171181 w 14555441"/>
              <a:gd name="connsiteY460" fmla="*/ 1990781 h 17321608"/>
              <a:gd name="connsiteX461" fmla="*/ 2156505 w 14555441"/>
              <a:gd name="connsiteY461" fmla="*/ 2038811 h 17321608"/>
              <a:gd name="connsiteX462" fmla="*/ 2157839 w 14555441"/>
              <a:gd name="connsiteY462" fmla="*/ 2073500 h 17321608"/>
              <a:gd name="connsiteX463" fmla="*/ 2189859 w 14555441"/>
              <a:gd name="connsiteY463" fmla="*/ 2034809 h 17321608"/>
              <a:gd name="connsiteX464" fmla="*/ 2275248 w 14555441"/>
              <a:gd name="connsiteY464" fmla="*/ 1970768 h 17321608"/>
              <a:gd name="connsiteX465" fmla="*/ 2336620 w 14555441"/>
              <a:gd name="connsiteY465" fmla="*/ 1906727 h 17321608"/>
              <a:gd name="connsiteX466" fmla="*/ 2359302 w 14555441"/>
              <a:gd name="connsiteY466" fmla="*/ 1876040 h 17321608"/>
              <a:gd name="connsiteX467" fmla="*/ 2459366 w 14555441"/>
              <a:gd name="connsiteY467" fmla="*/ 1845354 h 17321608"/>
              <a:gd name="connsiteX468" fmla="*/ 2480713 w 14555441"/>
              <a:gd name="connsiteY468" fmla="*/ 1838683 h 17321608"/>
              <a:gd name="connsiteX469" fmla="*/ 2304600 w 14555441"/>
              <a:gd name="connsiteY469" fmla="*/ 1836015 h 17321608"/>
              <a:gd name="connsiteX470" fmla="*/ 2208538 w 14555441"/>
              <a:gd name="connsiteY470" fmla="*/ 1910729 h 17321608"/>
              <a:gd name="connsiteX471" fmla="*/ 2148500 w 14555441"/>
              <a:gd name="connsiteY471" fmla="*/ 1924071 h 17321608"/>
              <a:gd name="connsiteX472" fmla="*/ 2181855 w 14555441"/>
              <a:gd name="connsiteY472" fmla="*/ 1858696 h 17321608"/>
              <a:gd name="connsiteX473" fmla="*/ 2257903 w 14555441"/>
              <a:gd name="connsiteY473" fmla="*/ 1753295 h 17321608"/>
              <a:gd name="connsiteX474" fmla="*/ 2241893 w 14555441"/>
              <a:gd name="connsiteY474" fmla="*/ 1693256 h 17321608"/>
              <a:gd name="connsiteX475" fmla="*/ 2205870 w 14555441"/>
              <a:gd name="connsiteY475" fmla="*/ 1758632 h 17321608"/>
              <a:gd name="connsiteX476" fmla="*/ 2161842 w 14555441"/>
              <a:gd name="connsiteY476" fmla="*/ 1739953 h 17321608"/>
              <a:gd name="connsiteX477" fmla="*/ 2081790 w 14555441"/>
              <a:gd name="connsiteY477" fmla="*/ 1757298 h 17321608"/>
              <a:gd name="connsiteX478" fmla="*/ 2049769 w 14555441"/>
              <a:gd name="connsiteY478" fmla="*/ 1798657 h 17321608"/>
              <a:gd name="connsiteX479" fmla="*/ 2040430 w 14555441"/>
              <a:gd name="connsiteY479" fmla="*/ 1726611 h 17321608"/>
              <a:gd name="connsiteX480" fmla="*/ 2031091 w 14555441"/>
              <a:gd name="connsiteY480" fmla="*/ 1701261 h 17321608"/>
              <a:gd name="connsiteX481" fmla="*/ 1996402 w 14555441"/>
              <a:gd name="connsiteY481" fmla="*/ 1687920 h 17321608"/>
              <a:gd name="connsiteX482" fmla="*/ 2035094 w 14555441"/>
              <a:gd name="connsiteY482" fmla="*/ 1675912 h 17321608"/>
              <a:gd name="connsiteX483" fmla="*/ 2073785 w 14555441"/>
              <a:gd name="connsiteY483" fmla="*/ 1663904 h 17321608"/>
              <a:gd name="connsiteX484" fmla="*/ 1925690 w 14555441"/>
              <a:gd name="connsiteY484" fmla="*/ 1665238 h 17321608"/>
              <a:gd name="connsiteX485" fmla="*/ 1912348 w 14555441"/>
              <a:gd name="connsiteY485" fmla="*/ 1622544 h 17321608"/>
              <a:gd name="connsiteX486" fmla="*/ 1837633 w 14555441"/>
              <a:gd name="connsiteY486" fmla="*/ 1559837 h 17321608"/>
              <a:gd name="connsiteX487" fmla="*/ 1884330 w 14555441"/>
              <a:gd name="connsiteY487" fmla="*/ 1501133 h 17321608"/>
              <a:gd name="connsiteX488" fmla="*/ 1972387 w 14555441"/>
              <a:gd name="connsiteY488" fmla="*/ 1478452 h 17321608"/>
              <a:gd name="connsiteX489" fmla="*/ 1952374 w 14555441"/>
              <a:gd name="connsiteY489" fmla="*/ 1474449 h 17321608"/>
              <a:gd name="connsiteX490" fmla="*/ 1913682 w 14555441"/>
              <a:gd name="connsiteY490" fmla="*/ 1453102 h 17321608"/>
              <a:gd name="connsiteX491" fmla="*/ 1995068 w 14555441"/>
              <a:gd name="connsiteY491" fmla="*/ 1431755 h 17321608"/>
              <a:gd name="connsiteX492" fmla="*/ 2017749 w 14555441"/>
              <a:gd name="connsiteY492" fmla="*/ 1469113 h 17321608"/>
              <a:gd name="connsiteX493" fmla="*/ 2029757 w 14555441"/>
              <a:gd name="connsiteY493" fmla="*/ 1493128 h 17321608"/>
              <a:gd name="connsiteX494" fmla="*/ 2068448 w 14555441"/>
              <a:gd name="connsiteY494" fmla="*/ 1565174 h 17321608"/>
              <a:gd name="connsiteX495" fmla="*/ 2147166 w 14555441"/>
              <a:gd name="connsiteY495" fmla="*/ 1607868 h 17321608"/>
              <a:gd name="connsiteX496" fmla="*/ 2193862 w 14555441"/>
              <a:gd name="connsiteY496" fmla="*/ 1607868 h 17321608"/>
              <a:gd name="connsiteX497" fmla="*/ 2195196 w 14555441"/>
              <a:gd name="connsiteY497" fmla="*/ 1634552 h 17321608"/>
              <a:gd name="connsiteX498" fmla="*/ 2248564 w 14555441"/>
              <a:gd name="connsiteY498" fmla="*/ 1610537 h 17321608"/>
              <a:gd name="connsiteX499" fmla="*/ 2168513 w 14555441"/>
              <a:gd name="connsiteY499" fmla="*/ 1554501 h 17321608"/>
              <a:gd name="connsiteX500" fmla="*/ 2112477 w 14555441"/>
              <a:gd name="connsiteY500" fmla="*/ 1553167 h 17321608"/>
              <a:gd name="connsiteX501" fmla="*/ 2136492 w 14555441"/>
              <a:gd name="connsiteY501" fmla="*/ 1514475 h 17321608"/>
              <a:gd name="connsiteX502" fmla="*/ 2172515 w 14555441"/>
              <a:gd name="connsiteY502" fmla="*/ 1474449 h 17321608"/>
              <a:gd name="connsiteX503" fmla="*/ 2129821 w 14555441"/>
              <a:gd name="connsiteY503" fmla="*/ 1478452 h 17321608"/>
              <a:gd name="connsiteX504" fmla="*/ 2088461 w 14555441"/>
              <a:gd name="connsiteY504" fmla="*/ 1486457 h 17321608"/>
              <a:gd name="connsiteX505" fmla="*/ 2117813 w 14555441"/>
              <a:gd name="connsiteY505" fmla="*/ 1451768 h 17321608"/>
              <a:gd name="connsiteX506" fmla="*/ 2083124 w 14555441"/>
              <a:gd name="connsiteY506" fmla="*/ 1419748 h 17321608"/>
              <a:gd name="connsiteX507" fmla="*/ 2009744 w 14555441"/>
              <a:gd name="connsiteY507" fmla="*/ 1381056 h 17321608"/>
              <a:gd name="connsiteX508" fmla="*/ 1963047 w 14555441"/>
              <a:gd name="connsiteY508" fmla="*/ 1362377 h 17321608"/>
              <a:gd name="connsiteX509" fmla="*/ 1932361 w 14555441"/>
              <a:gd name="connsiteY509" fmla="*/ 1333025 h 17321608"/>
              <a:gd name="connsiteX510" fmla="*/ 1911014 w 14555441"/>
              <a:gd name="connsiteY510" fmla="*/ 1326354 h 17321608"/>
              <a:gd name="connsiteX511" fmla="*/ 1880328 w 14555441"/>
              <a:gd name="connsiteY511" fmla="*/ 1382390 h 17321608"/>
              <a:gd name="connsiteX512" fmla="*/ 1838968 w 14555441"/>
              <a:gd name="connsiteY512" fmla="*/ 1434424 h 17321608"/>
              <a:gd name="connsiteX513" fmla="*/ 1761585 w 14555441"/>
              <a:gd name="connsiteY513" fmla="*/ 1446431 h 17321608"/>
              <a:gd name="connsiteX514" fmla="*/ 1616158 w 14555441"/>
              <a:gd name="connsiteY514" fmla="*/ 1443763 h 17321608"/>
              <a:gd name="connsiteX515" fmla="*/ 1529436 w 14555441"/>
              <a:gd name="connsiteY515" fmla="*/ 1382390 h 17321608"/>
              <a:gd name="connsiteX516" fmla="*/ 1602816 w 14555441"/>
              <a:gd name="connsiteY516" fmla="*/ 1387727 h 17321608"/>
              <a:gd name="connsiteX517" fmla="*/ 1644176 w 14555441"/>
              <a:gd name="connsiteY517" fmla="*/ 1393064 h 17321608"/>
              <a:gd name="connsiteX518" fmla="*/ 1688204 w 14555441"/>
              <a:gd name="connsiteY518" fmla="*/ 1398400 h 17321608"/>
              <a:gd name="connsiteX519" fmla="*/ 1756248 w 14555441"/>
              <a:gd name="connsiteY519" fmla="*/ 1382390 h 17321608"/>
              <a:gd name="connsiteX520" fmla="*/ 1757582 w 14555441"/>
              <a:gd name="connsiteY520" fmla="*/ 1306342 h 17321608"/>
              <a:gd name="connsiteX521" fmla="*/ 1821623 w 14555441"/>
              <a:gd name="connsiteY521" fmla="*/ 1251640 h 17321608"/>
              <a:gd name="connsiteX522" fmla="*/ 1952374 w 14555441"/>
              <a:gd name="connsiteY522" fmla="*/ 1092871 h 17321608"/>
              <a:gd name="connsiteX523" fmla="*/ 1961713 w 14555441"/>
              <a:gd name="connsiteY523" fmla="*/ 1008817 h 17321608"/>
              <a:gd name="connsiteX524" fmla="*/ 1987063 w 14555441"/>
              <a:gd name="connsiteY524" fmla="*/ 944776 h 17321608"/>
              <a:gd name="connsiteX525" fmla="*/ 1956376 w 14555441"/>
              <a:gd name="connsiteY525" fmla="*/ 967457 h 17321608"/>
              <a:gd name="connsiteX526" fmla="*/ 1833631 w 14555441"/>
              <a:gd name="connsiteY526" fmla="*/ 999478 h 17321608"/>
              <a:gd name="connsiteX527" fmla="*/ 1814952 w 14555441"/>
              <a:gd name="connsiteY527" fmla="*/ 959452 h 17321608"/>
              <a:gd name="connsiteX528" fmla="*/ 1876325 w 14555441"/>
              <a:gd name="connsiteY528" fmla="*/ 896745 h 17321608"/>
              <a:gd name="connsiteX529" fmla="*/ 1865651 w 14555441"/>
              <a:gd name="connsiteY529" fmla="*/ 844712 h 17321608"/>
              <a:gd name="connsiteX530" fmla="*/ 1905677 w 14555441"/>
              <a:gd name="connsiteY530" fmla="*/ 786008 h 17321608"/>
              <a:gd name="connsiteX531" fmla="*/ 1964381 w 14555441"/>
              <a:gd name="connsiteY531" fmla="*/ 795347 h 17321608"/>
              <a:gd name="connsiteX532" fmla="*/ 1960379 w 14555441"/>
              <a:gd name="connsiteY532" fmla="*/ 843378 h 17321608"/>
              <a:gd name="connsiteX533" fmla="*/ 1896338 w 14555441"/>
              <a:gd name="connsiteY533" fmla="*/ 903416 h 17321608"/>
              <a:gd name="connsiteX534" fmla="*/ 1895004 w 14555441"/>
              <a:gd name="connsiteY534" fmla="*/ 924763 h 17321608"/>
              <a:gd name="connsiteX535" fmla="*/ 2076453 w 14555441"/>
              <a:gd name="connsiteY535" fmla="*/ 858054 h 17321608"/>
              <a:gd name="connsiteX536" fmla="*/ 2052438 w 14555441"/>
              <a:gd name="connsiteY536" fmla="*/ 835373 h 17321608"/>
              <a:gd name="connsiteX537" fmla="*/ 2051104 w 14555441"/>
              <a:gd name="connsiteY537" fmla="*/ 763326 h 17321608"/>
              <a:gd name="connsiteX538" fmla="*/ 2064446 w 14555441"/>
              <a:gd name="connsiteY538" fmla="*/ 693949 h 17321608"/>
              <a:gd name="connsiteX539" fmla="*/ 2101803 w 14555441"/>
              <a:gd name="connsiteY539" fmla="*/ 645918 h 17321608"/>
              <a:gd name="connsiteX540" fmla="*/ 2180520 w 14555441"/>
              <a:gd name="connsiteY540" fmla="*/ 592550 h 17321608"/>
              <a:gd name="connsiteX541" fmla="*/ 2213875 w 14555441"/>
              <a:gd name="connsiteY541" fmla="*/ 564532 h 17321608"/>
              <a:gd name="connsiteX542" fmla="*/ 2187191 w 14555441"/>
              <a:gd name="connsiteY542" fmla="*/ 529843 h 17321608"/>
              <a:gd name="connsiteX543" fmla="*/ 2344625 w 14555441"/>
              <a:gd name="connsiteY543" fmla="*/ 352396 h 17321608"/>
              <a:gd name="connsiteX544" fmla="*/ 2395325 w 14555441"/>
              <a:gd name="connsiteY544" fmla="*/ 297694 h 17321608"/>
              <a:gd name="connsiteX545" fmla="*/ 2411335 w 14555441"/>
              <a:gd name="connsiteY545" fmla="*/ 241658 h 17321608"/>
              <a:gd name="connsiteX546" fmla="*/ 2494055 w 14555441"/>
              <a:gd name="connsiteY546" fmla="*/ 224314 h 17321608"/>
              <a:gd name="connsiteX547" fmla="*/ 2519404 w 14555441"/>
              <a:gd name="connsiteY547" fmla="*/ 221645 h 17321608"/>
              <a:gd name="connsiteX548" fmla="*/ 2550091 w 14555441"/>
              <a:gd name="connsiteY548" fmla="*/ 226982 h 17321608"/>
              <a:gd name="connsiteX549" fmla="*/ 2660829 w 14555441"/>
              <a:gd name="connsiteY549" fmla="*/ 198964 h 17321608"/>
              <a:gd name="connsiteX550" fmla="*/ 2722201 w 14555441"/>
              <a:gd name="connsiteY550" fmla="*/ 192293 h 17321608"/>
              <a:gd name="connsiteX551" fmla="*/ 2750219 w 14555441"/>
              <a:gd name="connsiteY551" fmla="*/ 233653 h 17321608"/>
              <a:gd name="connsiteX552" fmla="*/ 2726204 w 14555441"/>
              <a:gd name="connsiteY552" fmla="*/ 272345 h 17321608"/>
              <a:gd name="connsiteX553" fmla="*/ 2818263 w 14555441"/>
              <a:gd name="connsiteY553" fmla="*/ 228316 h 17321608"/>
              <a:gd name="connsiteX554" fmla="*/ 3038404 w 14555441"/>
              <a:gd name="connsiteY554" fmla="*/ 177617 h 17321608"/>
              <a:gd name="connsiteX555" fmla="*/ 3123792 w 14555441"/>
              <a:gd name="connsiteY555" fmla="*/ 154936 h 17321608"/>
              <a:gd name="connsiteX556" fmla="*/ 3197173 w 14555441"/>
              <a:gd name="connsiteY556" fmla="*/ 158939 h 17321608"/>
              <a:gd name="connsiteX557" fmla="*/ 3407975 w 14555441"/>
              <a:gd name="connsiteY557" fmla="*/ 153602 h 17321608"/>
              <a:gd name="connsiteX558" fmla="*/ 3472016 w 14555441"/>
              <a:gd name="connsiteY558" fmla="*/ 165610 h 17321608"/>
              <a:gd name="connsiteX559" fmla="*/ 3532054 w 14555441"/>
              <a:gd name="connsiteY559" fmla="*/ 156270 h 17321608"/>
              <a:gd name="connsiteX560" fmla="*/ 3629450 w 14555441"/>
              <a:gd name="connsiteY560" fmla="*/ 218977 h 17321608"/>
              <a:gd name="connsiteX561" fmla="*/ 3656134 w 14555441"/>
              <a:gd name="connsiteY561" fmla="*/ 257669 h 17321608"/>
              <a:gd name="connsiteX562" fmla="*/ 3684152 w 14555441"/>
              <a:gd name="connsiteY562" fmla="*/ 320375 h 17321608"/>
              <a:gd name="connsiteX563" fmla="*/ 3704165 w 14555441"/>
              <a:gd name="connsiteY563" fmla="*/ 371075 h 17321608"/>
              <a:gd name="connsiteX564" fmla="*/ 3781548 w 14555441"/>
              <a:gd name="connsiteY564" fmla="*/ 441787 h 17321608"/>
              <a:gd name="connsiteX565" fmla="*/ 3784216 w 14555441"/>
              <a:gd name="connsiteY565" fmla="*/ 605892 h 17321608"/>
              <a:gd name="connsiteX566" fmla="*/ 3781548 w 14555441"/>
              <a:gd name="connsiteY566" fmla="*/ 571203 h 17321608"/>
              <a:gd name="connsiteX567" fmla="*/ 3780214 w 14555441"/>
              <a:gd name="connsiteY567" fmla="*/ 536514 h 17321608"/>
              <a:gd name="connsiteX568" fmla="*/ 3745524 w 14555441"/>
              <a:gd name="connsiteY568" fmla="*/ 587213 h 17321608"/>
              <a:gd name="connsiteX569" fmla="*/ 3708167 w 14555441"/>
              <a:gd name="connsiteY569" fmla="*/ 624571 h 17321608"/>
              <a:gd name="connsiteX570" fmla="*/ 3686820 w 14555441"/>
              <a:gd name="connsiteY570" fmla="*/ 656591 h 17321608"/>
              <a:gd name="connsiteX571" fmla="*/ 3721509 w 14555441"/>
              <a:gd name="connsiteY571" fmla="*/ 664596 h 17321608"/>
              <a:gd name="connsiteX572" fmla="*/ 3733517 w 14555441"/>
              <a:gd name="connsiteY572" fmla="*/ 672602 h 17321608"/>
              <a:gd name="connsiteX573" fmla="*/ 3670810 w 14555441"/>
              <a:gd name="connsiteY573" fmla="*/ 715296 h 17321608"/>
              <a:gd name="connsiteX574" fmla="*/ 3644126 w 14555441"/>
              <a:gd name="connsiteY574" fmla="*/ 759324 h 17321608"/>
              <a:gd name="connsiteX575" fmla="*/ 3642792 w 14555441"/>
              <a:gd name="connsiteY575" fmla="*/ 838041 h 17321608"/>
              <a:gd name="connsiteX576" fmla="*/ 3622779 w 14555441"/>
              <a:gd name="connsiteY576" fmla="*/ 951447 h 17321608"/>
              <a:gd name="connsiteX577" fmla="*/ 3692157 w 14555441"/>
              <a:gd name="connsiteY577" fmla="*/ 1016822 h 17321608"/>
              <a:gd name="connsiteX578" fmla="*/ 3801561 w 14555441"/>
              <a:gd name="connsiteY578" fmla="*/ 1114218 h 17321608"/>
              <a:gd name="connsiteX579" fmla="*/ 3821573 w 14555441"/>
              <a:gd name="connsiteY579" fmla="*/ 1130229 h 17321608"/>
              <a:gd name="connsiteX580" fmla="*/ 3828244 w 14555441"/>
              <a:gd name="connsiteY580" fmla="*/ 1155578 h 17321608"/>
              <a:gd name="connsiteX581" fmla="*/ 3809566 w 14555441"/>
              <a:gd name="connsiteY581" fmla="*/ 1215617 h 17321608"/>
              <a:gd name="connsiteX582" fmla="*/ 3833581 w 14555441"/>
              <a:gd name="connsiteY582" fmla="*/ 1190267 h 17321608"/>
              <a:gd name="connsiteX583" fmla="*/ 3910964 w 14555441"/>
              <a:gd name="connsiteY583" fmla="*/ 1166252 h 17321608"/>
              <a:gd name="connsiteX584" fmla="*/ 3962998 w 14555441"/>
              <a:gd name="connsiteY584" fmla="*/ 1192935 h 17321608"/>
              <a:gd name="connsiteX585" fmla="*/ 3981676 w 14555441"/>
              <a:gd name="connsiteY585" fmla="*/ 1218285 h 17321608"/>
              <a:gd name="connsiteX586" fmla="*/ 4000355 w 14555441"/>
              <a:gd name="connsiteY586" fmla="*/ 1256977 h 17321608"/>
              <a:gd name="connsiteX587" fmla="*/ 4049720 w 14555441"/>
              <a:gd name="connsiteY587" fmla="*/ 1284994 h 17321608"/>
              <a:gd name="connsiteX588" fmla="*/ 4089746 w 14555441"/>
              <a:gd name="connsiteY588" fmla="*/ 1291665 h 17321608"/>
              <a:gd name="connsiteX589" fmla="*/ 4144447 w 14555441"/>
              <a:gd name="connsiteY589" fmla="*/ 1302339 h 17321608"/>
              <a:gd name="connsiteX590" fmla="*/ 4221830 w 14555441"/>
              <a:gd name="connsiteY590" fmla="*/ 1330357 h 17321608"/>
              <a:gd name="connsiteX591" fmla="*/ 4257853 w 14555441"/>
              <a:gd name="connsiteY591" fmla="*/ 1297002 h 17321608"/>
              <a:gd name="connsiteX592" fmla="*/ 4201818 w 14555441"/>
              <a:gd name="connsiteY592" fmla="*/ 1286329 h 17321608"/>
              <a:gd name="connsiteX593" fmla="*/ 4159123 w 14555441"/>
              <a:gd name="connsiteY593" fmla="*/ 1267650 h 17321608"/>
              <a:gd name="connsiteX594" fmla="*/ 4125769 w 14555441"/>
              <a:gd name="connsiteY594" fmla="*/ 1244969 h 17321608"/>
              <a:gd name="connsiteX595" fmla="*/ 4085743 w 14555441"/>
              <a:gd name="connsiteY595" fmla="*/ 1190267 h 17321608"/>
              <a:gd name="connsiteX596" fmla="*/ 4095082 w 14555441"/>
              <a:gd name="connsiteY596" fmla="*/ 1116887 h 17321608"/>
              <a:gd name="connsiteX597" fmla="*/ 4123100 w 14555441"/>
              <a:gd name="connsiteY597" fmla="*/ 1164917 h 17321608"/>
              <a:gd name="connsiteX598" fmla="*/ 4183139 w 14555441"/>
              <a:gd name="connsiteY598" fmla="*/ 1200940 h 17321608"/>
              <a:gd name="connsiteX599" fmla="*/ 4209823 w 14555441"/>
              <a:gd name="connsiteY599" fmla="*/ 1203609 h 17321608"/>
              <a:gd name="connsiteX600" fmla="*/ 4223165 w 14555441"/>
              <a:gd name="connsiteY600" fmla="*/ 1252974 h 17321608"/>
              <a:gd name="connsiteX601" fmla="*/ 4291208 w 14555441"/>
              <a:gd name="connsiteY601" fmla="*/ 1355706 h 17321608"/>
              <a:gd name="connsiteX602" fmla="*/ 4301882 w 14555441"/>
              <a:gd name="connsiteY602" fmla="*/ 1409074 h 17321608"/>
              <a:gd name="connsiteX603" fmla="*/ 4332568 w 14555441"/>
              <a:gd name="connsiteY603" fmla="*/ 1367714 h 17321608"/>
              <a:gd name="connsiteX604" fmla="*/ 4367257 w 14555441"/>
              <a:gd name="connsiteY604" fmla="*/ 1371717 h 17321608"/>
              <a:gd name="connsiteX605" fmla="*/ 4535365 w 14555441"/>
              <a:gd name="connsiteY605" fmla="*/ 1529151 h 17321608"/>
              <a:gd name="connsiteX606" fmla="*/ 4547373 w 14555441"/>
              <a:gd name="connsiteY606" fmla="*/ 1545161 h 17321608"/>
              <a:gd name="connsiteX607" fmla="*/ 4583396 w 14555441"/>
              <a:gd name="connsiteY607" fmla="*/ 1543827 h 17321608"/>
              <a:gd name="connsiteX608" fmla="*/ 4671452 w 14555441"/>
              <a:gd name="connsiteY608" fmla="*/ 1522480 h 17321608"/>
              <a:gd name="connsiteX609" fmla="*/ 4660779 w 14555441"/>
              <a:gd name="connsiteY609" fmla="*/ 1547830 h 17321608"/>
              <a:gd name="connsiteX610" fmla="*/ 4690131 w 14555441"/>
              <a:gd name="connsiteY610" fmla="*/ 1571845 h 17321608"/>
              <a:gd name="connsiteX611" fmla="*/ 4847565 w 14555441"/>
              <a:gd name="connsiteY611" fmla="*/ 1507804 h 17321608"/>
              <a:gd name="connsiteX612" fmla="*/ 4914275 w 14555441"/>
              <a:gd name="connsiteY612" fmla="*/ 1474449 h 17321608"/>
              <a:gd name="connsiteX613" fmla="*/ 4938290 w 14555441"/>
              <a:gd name="connsiteY613" fmla="*/ 1467778 h 17321608"/>
              <a:gd name="connsiteX614" fmla="*/ 4958303 w 14555441"/>
              <a:gd name="connsiteY614" fmla="*/ 1430421 h 17321608"/>
              <a:gd name="connsiteX615" fmla="*/ 4994326 w 14555441"/>
              <a:gd name="connsiteY615" fmla="*/ 1467778 h 17321608"/>
              <a:gd name="connsiteX616" fmla="*/ 5018341 w 14555441"/>
              <a:gd name="connsiteY616" fmla="*/ 1494462 h 17321608"/>
              <a:gd name="connsiteX617" fmla="*/ 5081048 w 14555441"/>
              <a:gd name="connsiteY617" fmla="*/ 1494462 h 17321608"/>
              <a:gd name="connsiteX618" fmla="*/ 5243820 w 14555441"/>
              <a:gd name="connsiteY618" fmla="*/ 1459773 h 17321608"/>
              <a:gd name="connsiteX619" fmla="*/ 5322536 w 14555441"/>
              <a:gd name="connsiteY619" fmla="*/ 1395732 h 17321608"/>
              <a:gd name="connsiteX620" fmla="*/ 5361228 w 14555441"/>
              <a:gd name="connsiteY620" fmla="*/ 1343699 h 17321608"/>
              <a:gd name="connsiteX621" fmla="*/ 5402588 w 14555441"/>
              <a:gd name="connsiteY621" fmla="*/ 1310344 h 17321608"/>
              <a:gd name="connsiteX622" fmla="*/ 5407925 w 14555441"/>
              <a:gd name="connsiteY622" fmla="*/ 1369048 h 17321608"/>
              <a:gd name="connsiteX623" fmla="*/ 5365231 w 14555441"/>
              <a:gd name="connsiteY623" fmla="*/ 1493128 h 17321608"/>
              <a:gd name="connsiteX624" fmla="*/ 5389246 w 14555441"/>
              <a:gd name="connsiteY624" fmla="*/ 1467778 h 17321608"/>
              <a:gd name="connsiteX625" fmla="*/ 5414596 w 14555441"/>
              <a:gd name="connsiteY625" fmla="*/ 1462442 h 17321608"/>
              <a:gd name="connsiteX626" fmla="*/ 5366565 w 14555441"/>
              <a:gd name="connsiteY626" fmla="*/ 1533154 h 17321608"/>
              <a:gd name="connsiteX627" fmla="*/ 5237149 w 14555441"/>
              <a:gd name="connsiteY627" fmla="*/ 1614539 h 17321608"/>
              <a:gd name="connsiteX628" fmla="*/ 5078380 w 14555441"/>
              <a:gd name="connsiteY628" fmla="*/ 1697259 h 17321608"/>
              <a:gd name="connsiteX629" fmla="*/ 4914275 w 14555441"/>
              <a:gd name="connsiteY629" fmla="*/ 1807997 h 17321608"/>
              <a:gd name="connsiteX630" fmla="*/ 4840894 w 14555441"/>
              <a:gd name="connsiteY630" fmla="*/ 1845354 h 17321608"/>
              <a:gd name="connsiteX631" fmla="*/ 4806205 w 14555441"/>
              <a:gd name="connsiteY631" fmla="*/ 1846688 h 17321608"/>
              <a:gd name="connsiteX632" fmla="*/ 4860907 w 14555441"/>
              <a:gd name="connsiteY632" fmla="*/ 1889382 h 17321608"/>
              <a:gd name="connsiteX633" fmla="*/ 4878251 w 14555441"/>
              <a:gd name="connsiteY633" fmla="*/ 1917400 h 17321608"/>
              <a:gd name="connsiteX634" fmla="*/ 4867578 w 14555441"/>
              <a:gd name="connsiteY634" fmla="*/ 1932076 h 17321608"/>
              <a:gd name="connsiteX635" fmla="*/ 4935622 w 14555441"/>
              <a:gd name="connsiteY635" fmla="*/ 1892051 h 17321608"/>
              <a:gd name="connsiteX636" fmla="*/ 5043691 w 14555441"/>
              <a:gd name="connsiteY636" fmla="*/ 1885380 h 17321608"/>
              <a:gd name="connsiteX637" fmla="*/ 5021010 w 14555441"/>
              <a:gd name="connsiteY637" fmla="*/ 1945418 h 17321608"/>
              <a:gd name="connsiteX638" fmla="*/ 4999663 w 14555441"/>
              <a:gd name="connsiteY638" fmla="*/ 1985444 h 17321608"/>
              <a:gd name="connsiteX639" fmla="*/ 4988989 w 14555441"/>
              <a:gd name="connsiteY639" fmla="*/ 2074834 h 17321608"/>
              <a:gd name="connsiteX640" fmla="*/ 5000997 w 14555441"/>
              <a:gd name="connsiteY640" fmla="*/ 2169562 h 17321608"/>
              <a:gd name="connsiteX641" fmla="*/ 5023678 w 14555441"/>
              <a:gd name="connsiteY641" fmla="*/ 2221595 h 17321608"/>
              <a:gd name="connsiteX642" fmla="*/ 5029015 w 14555441"/>
              <a:gd name="connsiteY642" fmla="*/ 2292307 h 17321608"/>
              <a:gd name="connsiteX643" fmla="*/ 5045025 w 14555441"/>
              <a:gd name="connsiteY643" fmla="*/ 2324328 h 17321608"/>
              <a:gd name="connsiteX644" fmla="*/ 5062369 w 14555441"/>
              <a:gd name="connsiteY644" fmla="*/ 2341672 h 17321608"/>
              <a:gd name="connsiteX645" fmla="*/ 5143756 w 14555441"/>
              <a:gd name="connsiteY645" fmla="*/ 2368356 h 17321608"/>
              <a:gd name="connsiteX646" fmla="*/ 5173108 w 14555441"/>
              <a:gd name="connsiteY646" fmla="*/ 2459081 h 17321608"/>
              <a:gd name="connsiteX647" fmla="*/ 5201126 w 14555441"/>
              <a:gd name="connsiteY647" fmla="*/ 2476426 h 17321608"/>
              <a:gd name="connsiteX648" fmla="*/ 5345218 w 14555441"/>
              <a:gd name="connsiteY648" fmla="*/ 2639197 h 17321608"/>
              <a:gd name="connsiteX649" fmla="*/ 5375904 w 14555441"/>
              <a:gd name="connsiteY649" fmla="*/ 2672552 h 17321608"/>
              <a:gd name="connsiteX650" fmla="*/ 5471966 w 14555441"/>
              <a:gd name="connsiteY650" fmla="*/ 2759274 h 17321608"/>
              <a:gd name="connsiteX651" fmla="*/ 5532004 w 14555441"/>
              <a:gd name="connsiteY651" fmla="*/ 2837991 h 17321608"/>
              <a:gd name="connsiteX652" fmla="*/ 5610722 w 14555441"/>
              <a:gd name="connsiteY652" fmla="*/ 2958068 h 17321608"/>
              <a:gd name="connsiteX653" fmla="*/ 5677431 w 14555441"/>
              <a:gd name="connsiteY653" fmla="*/ 3034117 h 17321608"/>
              <a:gd name="connsiteX654" fmla="*/ 5732133 w 14555441"/>
              <a:gd name="connsiteY654" fmla="*/ 3070140 h 17321608"/>
              <a:gd name="connsiteX655" fmla="*/ 5957611 w 14555441"/>
              <a:gd name="connsiteY655" fmla="*/ 3356991 h 17321608"/>
              <a:gd name="connsiteX656" fmla="*/ 6026989 w 14555441"/>
              <a:gd name="connsiteY656" fmla="*/ 3443713 h 17321608"/>
              <a:gd name="connsiteX657" fmla="*/ 6089695 w 14555441"/>
              <a:gd name="connsiteY657" fmla="*/ 3527767 h 17321608"/>
              <a:gd name="connsiteX658" fmla="*/ 6109708 w 14555441"/>
              <a:gd name="connsiteY658" fmla="*/ 3566459 h 17321608"/>
              <a:gd name="connsiteX659" fmla="*/ 6133724 w 14555441"/>
              <a:gd name="connsiteY659" fmla="*/ 3593142 h 17321608"/>
              <a:gd name="connsiteX660" fmla="*/ 6191094 w 14555441"/>
              <a:gd name="connsiteY660" fmla="*/ 3662520 h 17321608"/>
              <a:gd name="connsiteX661" fmla="*/ 6229785 w 14555441"/>
              <a:gd name="connsiteY661" fmla="*/ 3719890 h 17321608"/>
              <a:gd name="connsiteX662" fmla="*/ 6343191 w 14555441"/>
              <a:gd name="connsiteY662" fmla="*/ 3871988 h 17321608"/>
              <a:gd name="connsiteX663" fmla="*/ 6381883 w 14555441"/>
              <a:gd name="connsiteY663" fmla="*/ 3926690 h 17321608"/>
              <a:gd name="connsiteX664" fmla="*/ 6449927 w 14555441"/>
              <a:gd name="connsiteY664" fmla="*/ 3985394 h 17321608"/>
              <a:gd name="connsiteX665" fmla="*/ 6525976 w 14555441"/>
              <a:gd name="connsiteY665" fmla="*/ 4085458 h 17321608"/>
              <a:gd name="connsiteX666" fmla="*/ 6584680 w 14555441"/>
              <a:gd name="connsiteY666" fmla="*/ 4173515 h 17321608"/>
              <a:gd name="connsiteX667" fmla="*/ 6623371 w 14555441"/>
              <a:gd name="connsiteY667" fmla="*/ 4213541 h 17321608"/>
              <a:gd name="connsiteX668" fmla="*/ 6715431 w 14555441"/>
              <a:gd name="connsiteY668" fmla="*/ 4301597 h 17321608"/>
              <a:gd name="connsiteX669" fmla="*/ 6952916 w 14555441"/>
              <a:gd name="connsiteY669" fmla="*/ 4608460 h 17321608"/>
              <a:gd name="connsiteX670" fmla="*/ 7135700 w 14555441"/>
              <a:gd name="connsiteY670" fmla="*/ 4868627 h 17321608"/>
              <a:gd name="connsiteX671" fmla="*/ 7157047 w 14555441"/>
              <a:gd name="connsiteY671" fmla="*/ 4880635 h 17321608"/>
              <a:gd name="connsiteX672" fmla="*/ 7183731 w 14555441"/>
              <a:gd name="connsiteY672" fmla="*/ 4916658 h 17321608"/>
              <a:gd name="connsiteX673" fmla="*/ 7197073 w 14555441"/>
              <a:gd name="connsiteY673" fmla="*/ 4958018 h 17321608"/>
              <a:gd name="connsiteX674" fmla="*/ 7365181 w 14555441"/>
              <a:gd name="connsiteY674" fmla="*/ 5136799 h 17321608"/>
              <a:gd name="connsiteX675" fmla="*/ 7421217 w 14555441"/>
              <a:gd name="connsiteY675" fmla="*/ 5204843 h 17321608"/>
              <a:gd name="connsiteX676" fmla="*/ 7495932 w 14555441"/>
              <a:gd name="connsiteY676" fmla="*/ 5286229 h 17321608"/>
              <a:gd name="connsiteX677" fmla="*/ 7906862 w 14555441"/>
              <a:gd name="connsiteY677" fmla="*/ 5818570 h 17321608"/>
              <a:gd name="connsiteX678" fmla="*/ 7973571 w 14555441"/>
              <a:gd name="connsiteY678" fmla="*/ 5906627 h 17321608"/>
              <a:gd name="connsiteX679" fmla="*/ 8056291 w 14555441"/>
              <a:gd name="connsiteY679" fmla="*/ 6014696 h 17321608"/>
              <a:gd name="connsiteX680" fmla="*/ 8563283 w 14555441"/>
              <a:gd name="connsiteY680" fmla="*/ 6688462 h 17321608"/>
              <a:gd name="connsiteX681" fmla="*/ 8609980 w 14555441"/>
              <a:gd name="connsiteY681" fmla="*/ 6723150 h 17321608"/>
              <a:gd name="connsiteX682" fmla="*/ 8642000 w 14555441"/>
              <a:gd name="connsiteY682" fmla="*/ 6751169 h 17321608"/>
              <a:gd name="connsiteX683" fmla="*/ 8702039 w 14555441"/>
              <a:gd name="connsiteY683" fmla="*/ 6875248 h 17321608"/>
              <a:gd name="connsiteX684" fmla="*/ 8746067 w 14555441"/>
              <a:gd name="connsiteY684" fmla="*/ 6923279 h 17321608"/>
              <a:gd name="connsiteX685" fmla="*/ 9106298 w 14555441"/>
              <a:gd name="connsiteY685" fmla="*/ 7395582 h 17321608"/>
              <a:gd name="connsiteX686" fmla="*/ 9194354 w 14555441"/>
              <a:gd name="connsiteY686" fmla="*/ 7524999 h 17321608"/>
              <a:gd name="connsiteX687" fmla="*/ 9338447 w 14555441"/>
              <a:gd name="connsiteY687" fmla="*/ 7737134 h 17321608"/>
              <a:gd name="connsiteX688" fmla="*/ 9602617 w 14555441"/>
              <a:gd name="connsiteY688" fmla="*/ 8113376 h 17321608"/>
              <a:gd name="connsiteX689" fmla="*/ 9641308 w 14555441"/>
              <a:gd name="connsiteY689" fmla="*/ 8169412 h 17321608"/>
              <a:gd name="connsiteX690" fmla="*/ 9754714 w 14555441"/>
              <a:gd name="connsiteY690" fmla="*/ 8324178 h 17321608"/>
              <a:gd name="connsiteX691" fmla="*/ 9917485 w 14555441"/>
              <a:gd name="connsiteY691" fmla="*/ 8546987 h 17321608"/>
              <a:gd name="connsiteX692" fmla="*/ 9992200 w 14555441"/>
              <a:gd name="connsiteY692" fmla="*/ 8657725 h 17321608"/>
              <a:gd name="connsiteX693" fmla="*/ 10076254 w 14555441"/>
              <a:gd name="connsiteY693" fmla="*/ 8747116 h 17321608"/>
              <a:gd name="connsiteX694" fmla="*/ 10110943 w 14555441"/>
              <a:gd name="connsiteY694" fmla="*/ 8793812 h 17321608"/>
              <a:gd name="connsiteX695" fmla="*/ 10220347 w 14555441"/>
              <a:gd name="connsiteY695" fmla="*/ 8977930 h 17321608"/>
              <a:gd name="connsiteX696" fmla="*/ 10551225 w 14555441"/>
              <a:gd name="connsiteY696" fmla="*/ 9462241 h 17321608"/>
              <a:gd name="connsiteX697" fmla="*/ 10612598 w 14555441"/>
              <a:gd name="connsiteY697" fmla="*/ 9551632 h 17321608"/>
              <a:gd name="connsiteX698" fmla="*/ 10663298 w 14555441"/>
              <a:gd name="connsiteY698" fmla="*/ 9633018 h 17321608"/>
              <a:gd name="connsiteX699" fmla="*/ 10701989 w 14555441"/>
              <a:gd name="connsiteY699" fmla="*/ 9693056 h 17321608"/>
              <a:gd name="connsiteX700" fmla="*/ 10852752 w 14555441"/>
              <a:gd name="connsiteY700" fmla="*/ 9897187 h 17321608"/>
              <a:gd name="connsiteX701" fmla="*/ 11122258 w 14555441"/>
              <a:gd name="connsiteY701" fmla="*/ 10268092 h 17321608"/>
              <a:gd name="connsiteX702" fmla="*/ 11216986 w 14555441"/>
              <a:gd name="connsiteY702" fmla="*/ 10420190 h 17321608"/>
              <a:gd name="connsiteX703" fmla="*/ 11305042 w 14555441"/>
              <a:gd name="connsiteY703" fmla="*/ 10561613 h 17321608"/>
              <a:gd name="connsiteX704" fmla="*/ 11377089 w 14555441"/>
              <a:gd name="connsiteY704" fmla="*/ 10689695 h 17321608"/>
              <a:gd name="connsiteX705" fmla="*/ 11433124 w 14555441"/>
              <a:gd name="connsiteY705" fmla="*/ 10755071 h 17321608"/>
              <a:gd name="connsiteX706" fmla="*/ 11494498 w 14555441"/>
              <a:gd name="connsiteY706" fmla="*/ 10844462 h 17321608"/>
              <a:gd name="connsiteX707" fmla="*/ 11543863 w 14555441"/>
              <a:gd name="connsiteY707" fmla="*/ 10928515 h 17321608"/>
              <a:gd name="connsiteX708" fmla="*/ 11591893 w 14555441"/>
              <a:gd name="connsiteY708" fmla="*/ 10967207 h 17321608"/>
              <a:gd name="connsiteX709" fmla="*/ 11627917 w 14555441"/>
              <a:gd name="connsiteY709" fmla="*/ 11020575 h 17321608"/>
              <a:gd name="connsiteX710" fmla="*/ 11750662 w 14555441"/>
              <a:gd name="connsiteY710" fmla="*/ 11235379 h 17321608"/>
              <a:gd name="connsiteX711" fmla="*/ 11814703 w 14555441"/>
              <a:gd name="connsiteY711" fmla="*/ 11342114 h 17321608"/>
              <a:gd name="connsiteX712" fmla="*/ 12093548 w 14555441"/>
              <a:gd name="connsiteY712" fmla="*/ 11710350 h 17321608"/>
              <a:gd name="connsiteX713" fmla="*/ 12188275 w 14555441"/>
              <a:gd name="connsiteY713" fmla="*/ 11866450 h 17321608"/>
              <a:gd name="connsiteX714" fmla="*/ 12240309 w 14555441"/>
              <a:gd name="connsiteY714" fmla="*/ 11945168 h 17321608"/>
              <a:gd name="connsiteX715" fmla="*/ 12316359 w 14555441"/>
              <a:gd name="connsiteY715" fmla="*/ 12074584 h 17321608"/>
              <a:gd name="connsiteX716" fmla="*/ 12400412 w 14555441"/>
              <a:gd name="connsiteY716" fmla="*/ 12193327 h 17321608"/>
              <a:gd name="connsiteX717" fmla="*/ 12439104 w 14555441"/>
              <a:gd name="connsiteY717" fmla="*/ 12260036 h 17321608"/>
              <a:gd name="connsiteX718" fmla="*/ 12660579 w 14555441"/>
              <a:gd name="connsiteY718" fmla="*/ 12605592 h 17321608"/>
              <a:gd name="connsiteX719" fmla="*/ 12764646 w 14555441"/>
              <a:gd name="connsiteY719" fmla="*/ 12820397 h 17321608"/>
              <a:gd name="connsiteX720" fmla="*/ 12824685 w 14555441"/>
              <a:gd name="connsiteY720" fmla="*/ 12937804 h 17321608"/>
              <a:gd name="connsiteX721" fmla="*/ 12962105 w 14555441"/>
              <a:gd name="connsiteY721" fmla="*/ 13085899 h 17321608"/>
              <a:gd name="connsiteX722" fmla="*/ 13275640 w 14555441"/>
              <a:gd name="connsiteY722" fmla="*/ 13652929 h 17321608"/>
              <a:gd name="connsiteX723" fmla="*/ 13397052 w 14555441"/>
              <a:gd name="connsiteY723" fmla="*/ 13898421 h 17321608"/>
              <a:gd name="connsiteX724" fmla="*/ 13442413 w 14555441"/>
              <a:gd name="connsiteY724" fmla="*/ 13989146 h 17321608"/>
              <a:gd name="connsiteX725" fmla="*/ 13490446 w 14555441"/>
              <a:gd name="connsiteY725" fmla="*/ 14070531 h 17321608"/>
              <a:gd name="connsiteX726" fmla="*/ 13530471 w 14555441"/>
              <a:gd name="connsiteY726" fmla="*/ 14133238 h 17321608"/>
              <a:gd name="connsiteX727" fmla="*/ 13565160 w 14555441"/>
              <a:gd name="connsiteY727" fmla="*/ 14206618 h 17321608"/>
              <a:gd name="connsiteX728" fmla="*/ 13666558 w 14555441"/>
              <a:gd name="connsiteY728" fmla="*/ 14424092 h 17321608"/>
              <a:gd name="connsiteX729" fmla="*/ 13746609 w 14555441"/>
              <a:gd name="connsiteY729" fmla="*/ 14606875 h 17321608"/>
              <a:gd name="connsiteX730" fmla="*/ 13773293 w 14555441"/>
              <a:gd name="connsiteY730" fmla="*/ 14641565 h 17321608"/>
              <a:gd name="connsiteX731" fmla="*/ 13779964 w 14555441"/>
              <a:gd name="connsiteY731" fmla="*/ 14693597 h 17321608"/>
              <a:gd name="connsiteX732" fmla="*/ 13785301 w 14555441"/>
              <a:gd name="connsiteY732" fmla="*/ 14709608 h 17321608"/>
              <a:gd name="connsiteX733" fmla="*/ 13821324 w 14555441"/>
              <a:gd name="connsiteY733" fmla="*/ 14748300 h 17321608"/>
              <a:gd name="connsiteX734" fmla="*/ 13840003 w 14555441"/>
              <a:gd name="connsiteY734" fmla="*/ 14803002 h 17321608"/>
              <a:gd name="connsiteX735" fmla="*/ 13898707 w 14555441"/>
              <a:gd name="connsiteY735" fmla="*/ 14892392 h 17321608"/>
              <a:gd name="connsiteX736" fmla="*/ 13952075 w 14555441"/>
              <a:gd name="connsiteY736" fmla="*/ 15116536 h 17321608"/>
              <a:gd name="connsiteX737" fmla="*/ 13974755 w 14555441"/>
              <a:gd name="connsiteY737" fmla="*/ 15153893 h 17321608"/>
              <a:gd name="connsiteX738" fmla="*/ 14022786 w 14555441"/>
              <a:gd name="connsiteY738" fmla="*/ 15179242 h 17321608"/>
              <a:gd name="connsiteX739" fmla="*/ 14093499 w 14555441"/>
              <a:gd name="connsiteY739" fmla="*/ 15244618 h 17321608"/>
              <a:gd name="connsiteX740" fmla="*/ 14110844 w 14555441"/>
              <a:gd name="connsiteY740" fmla="*/ 15287311 h 17321608"/>
              <a:gd name="connsiteX741" fmla="*/ 14097502 w 14555441"/>
              <a:gd name="connsiteY741" fmla="*/ 15363361 h 17321608"/>
              <a:gd name="connsiteX742" fmla="*/ 14132190 w 14555441"/>
              <a:gd name="connsiteY742" fmla="*/ 15366029 h 17321608"/>
              <a:gd name="connsiteX743" fmla="*/ 14169547 w 14555441"/>
              <a:gd name="connsiteY743" fmla="*/ 15380705 h 17321608"/>
              <a:gd name="connsiteX744" fmla="*/ 14157540 w 14555441"/>
              <a:gd name="connsiteY744" fmla="*/ 15435408 h 17321608"/>
              <a:gd name="connsiteX745" fmla="*/ 14141529 w 14555441"/>
              <a:gd name="connsiteY745" fmla="*/ 15454085 h 17321608"/>
              <a:gd name="connsiteX746" fmla="*/ 14208239 w 14555441"/>
              <a:gd name="connsiteY746" fmla="*/ 15468763 h 17321608"/>
              <a:gd name="connsiteX747" fmla="*/ 14221581 w 14555441"/>
              <a:gd name="connsiteY747" fmla="*/ 15478101 h 17321608"/>
              <a:gd name="connsiteX748" fmla="*/ 14274948 w 14555441"/>
              <a:gd name="connsiteY748" fmla="*/ 15606183 h 17321608"/>
              <a:gd name="connsiteX749" fmla="*/ 14346995 w 14555441"/>
              <a:gd name="connsiteY749" fmla="*/ 15607517 h 17321608"/>
              <a:gd name="connsiteX750" fmla="*/ 14403030 w 14555441"/>
              <a:gd name="connsiteY750" fmla="*/ 15599512 h 17321608"/>
              <a:gd name="connsiteX751" fmla="*/ 14373678 w 14555441"/>
              <a:gd name="connsiteY751" fmla="*/ 15644875 h 17321608"/>
              <a:gd name="connsiteX752" fmla="*/ 14405699 w 14555441"/>
              <a:gd name="connsiteY752" fmla="*/ 15690238 h 17321608"/>
              <a:gd name="connsiteX753" fmla="*/ 14405699 w 14555441"/>
              <a:gd name="connsiteY753" fmla="*/ 15690238 h 17321608"/>
              <a:gd name="connsiteX754" fmla="*/ 11433124 w 14555441"/>
              <a:gd name="connsiteY754" fmla="*/ 16500090 h 17321608"/>
              <a:gd name="connsiteX755" fmla="*/ 11402438 w 14555441"/>
              <a:gd name="connsiteY755" fmla="*/ 16489417 h 17321608"/>
              <a:gd name="connsiteX756" fmla="*/ 11381091 w 14555441"/>
              <a:gd name="connsiteY756" fmla="*/ 16521437 h 17321608"/>
              <a:gd name="connsiteX757" fmla="*/ 11411778 w 14555441"/>
              <a:gd name="connsiteY757" fmla="*/ 16532111 h 17321608"/>
              <a:gd name="connsiteX758" fmla="*/ 11433124 w 14555441"/>
              <a:gd name="connsiteY758" fmla="*/ 16500090 h 17321608"/>
              <a:gd name="connsiteX759" fmla="*/ 11433124 w 14555441"/>
              <a:gd name="connsiteY759" fmla="*/ 16500090 h 17321608"/>
              <a:gd name="connsiteX760" fmla="*/ 6028323 w 14555441"/>
              <a:gd name="connsiteY760" fmla="*/ 9931876 h 17321608"/>
              <a:gd name="connsiteX761" fmla="*/ 5997637 w 14555441"/>
              <a:gd name="connsiteY761" fmla="*/ 9921202 h 17321608"/>
              <a:gd name="connsiteX762" fmla="*/ 5976289 w 14555441"/>
              <a:gd name="connsiteY762" fmla="*/ 9953223 h 17321608"/>
              <a:gd name="connsiteX763" fmla="*/ 6006976 w 14555441"/>
              <a:gd name="connsiteY763" fmla="*/ 9963897 h 17321608"/>
              <a:gd name="connsiteX764" fmla="*/ 6028323 w 14555441"/>
              <a:gd name="connsiteY764" fmla="*/ 9931876 h 17321608"/>
              <a:gd name="connsiteX765" fmla="*/ 6028323 w 14555441"/>
              <a:gd name="connsiteY765" fmla="*/ 9931876 h 17321608"/>
              <a:gd name="connsiteX766" fmla="*/ 1858980 w 14555441"/>
              <a:gd name="connsiteY766" fmla="*/ 1288997 h 17321608"/>
              <a:gd name="connsiteX767" fmla="*/ 1840302 w 14555441"/>
              <a:gd name="connsiteY767" fmla="*/ 1282326 h 17321608"/>
              <a:gd name="connsiteX768" fmla="*/ 1852310 w 14555441"/>
              <a:gd name="connsiteY768" fmla="*/ 1322352 h 17321608"/>
              <a:gd name="connsiteX769" fmla="*/ 1858980 w 14555441"/>
              <a:gd name="connsiteY769" fmla="*/ 1288997 h 17321608"/>
              <a:gd name="connsiteX770" fmla="*/ 1858980 w 14555441"/>
              <a:gd name="connsiteY770" fmla="*/ 1288997 h 17321608"/>
              <a:gd name="connsiteX771" fmla="*/ 2129821 w 14555441"/>
              <a:gd name="connsiteY771" fmla="*/ 892743 h 17321608"/>
              <a:gd name="connsiteX772" fmla="*/ 2039096 w 14555441"/>
              <a:gd name="connsiteY772" fmla="*/ 942108 h 17321608"/>
              <a:gd name="connsiteX773" fmla="*/ 2095132 w 14555441"/>
              <a:gd name="connsiteY773" fmla="*/ 928766 h 17321608"/>
              <a:gd name="connsiteX774" fmla="*/ 2129821 w 14555441"/>
              <a:gd name="connsiteY774" fmla="*/ 892743 h 17321608"/>
              <a:gd name="connsiteX775" fmla="*/ 2129821 w 14555441"/>
              <a:gd name="connsiteY775" fmla="*/ 892743 h 17321608"/>
              <a:gd name="connsiteX776" fmla="*/ 2293926 w 14555441"/>
              <a:gd name="connsiteY776" fmla="*/ 1330357 h 17321608"/>
              <a:gd name="connsiteX777" fmla="*/ 2276582 w 14555441"/>
              <a:gd name="connsiteY777" fmla="*/ 1302339 h 17321608"/>
              <a:gd name="connsiteX778" fmla="*/ 2259237 w 14555441"/>
              <a:gd name="connsiteY778" fmla="*/ 1343699 h 17321608"/>
              <a:gd name="connsiteX779" fmla="*/ 2276582 w 14555441"/>
              <a:gd name="connsiteY779" fmla="*/ 1371717 h 17321608"/>
              <a:gd name="connsiteX780" fmla="*/ 2293926 w 14555441"/>
              <a:gd name="connsiteY780" fmla="*/ 1330357 h 17321608"/>
              <a:gd name="connsiteX781" fmla="*/ 2293926 w 14555441"/>
              <a:gd name="connsiteY781" fmla="*/ 1330357 h 17321608"/>
              <a:gd name="connsiteX782" fmla="*/ 2339289 w 14555441"/>
              <a:gd name="connsiteY782" fmla="*/ 1020825 h 17321608"/>
              <a:gd name="connsiteX783" fmla="*/ 2372644 w 14555441"/>
              <a:gd name="connsiteY783" fmla="*/ 1031498 h 17321608"/>
              <a:gd name="connsiteX784" fmla="*/ 2380649 w 14555441"/>
              <a:gd name="connsiteY784" fmla="*/ 1004815 h 17321608"/>
              <a:gd name="connsiteX785" fmla="*/ 2347294 w 14555441"/>
              <a:gd name="connsiteY785" fmla="*/ 994141 h 17321608"/>
              <a:gd name="connsiteX786" fmla="*/ 2339289 w 14555441"/>
              <a:gd name="connsiteY786" fmla="*/ 1020825 h 17321608"/>
              <a:gd name="connsiteX787" fmla="*/ 2339289 w 14555441"/>
              <a:gd name="connsiteY787" fmla="*/ 1020825 h 17321608"/>
              <a:gd name="connsiteX788" fmla="*/ 2348628 w 14555441"/>
              <a:gd name="connsiteY788" fmla="*/ 624571 h 17321608"/>
              <a:gd name="connsiteX789" fmla="*/ 2353965 w 14555441"/>
              <a:gd name="connsiteY789" fmla="*/ 664596 h 17321608"/>
              <a:gd name="connsiteX790" fmla="*/ 2384651 w 14555441"/>
              <a:gd name="connsiteY790" fmla="*/ 652589 h 17321608"/>
              <a:gd name="connsiteX791" fmla="*/ 2348628 w 14555441"/>
              <a:gd name="connsiteY791" fmla="*/ 624571 h 17321608"/>
              <a:gd name="connsiteX792" fmla="*/ 2348628 w 14555441"/>
              <a:gd name="connsiteY792" fmla="*/ 624571 h 17321608"/>
              <a:gd name="connsiteX793" fmla="*/ 2466037 w 14555441"/>
              <a:gd name="connsiteY793" fmla="*/ 1719940 h 17321608"/>
              <a:gd name="connsiteX794" fmla="*/ 2365973 w 14555441"/>
              <a:gd name="connsiteY794" fmla="*/ 1717272 h 17321608"/>
              <a:gd name="connsiteX795" fmla="*/ 2414003 w 14555441"/>
              <a:gd name="connsiteY795" fmla="*/ 1735950 h 17321608"/>
              <a:gd name="connsiteX796" fmla="*/ 2466037 w 14555441"/>
              <a:gd name="connsiteY796" fmla="*/ 1719940 h 17321608"/>
              <a:gd name="connsiteX797" fmla="*/ 2466037 w 14555441"/>
              <a:gd name="connsiteY797" fmla="*/ 1719940 h 17321608"/>
              <a:gd name="connsiteX798" fmla="*/ 2576774 w 14555441"/>
              <a:gd name="connsiteY798" fmla="*/ 2355014 h 17321608"/>
              <a:gd name="connsiteX799" fmla="*/ 2610129 w 14555441"/>
              <a:gd name="connsiteY799" fmla="*/ 2379030 h 17321608"/>
              <a:gd name="connsiteX800" fmla="*/ 2631476 w 14555441"/>
              <a:gd name="connsiteY800" fmla="*/ 2348343 h 17321608"/>
              <a:gd name="connsiteX801" fmla="*/ 2598121 w 14555441"/>
              <a:gd name="connsiteY801" fmla="*/ 2324328 h 17321608"/>
              <a:gd name="connsiteX802" fmla="*/ 2576774 w 14555441"/>
              <a:gd name="connsiteY802" fmla="*/ 2355014 h 17321608"/>
              <a:gd name="connsiteX803" fmla="*/ 2576774 w 14555441"/>
              <a:gd name="connsiteY803" fmla="*/ 2355014 h 17321608"/>
              <a:gd name="connsiteX804" fmla="*/ 2516736 w 14555441"/>
              <a:gd name="connsiteY804" fmla="*/ 2117529 h 17321608"/>
              <a:gd name="connsiteX805" fmla="*/ 2503394 w 14555441"/>
              <a:gd name="connsiteY805" fmla="*/ 2130871 h 17321608"/>
              <a:gd name="connsiteX806" fmla="*/ 2566101 w 14555441"/>
              <a:gd name="connsiteY806" fmla="*/ 2180236 h 17321608"/>
              <a:gd name="connsiteX807" fmla="*/ 2631476 w 14555441"/>
              <a:gd name="connsiteY807" fmla="*/ 2144213 h 17321608"/>
              <a:gd name="connsiteX808" fmla="*/ 2620803 w 14555441"/>
              <a:gd name="connsiteY808" fmla="*/ 2129536 h 17321608"/>
              <a:gd name="connsiteX809" fmla="*/ 2516736 w 14555441"/>
              <a:gd name="connsiteY809" fmla="*/ 2117529 h 17321608"/>
              <a:gd name="connsiteX810" fmla="*/ 2516736 w 14555441"/>
              <a:gd name="connsiteY810" fmla="*/ 2117529 h 17321608"/>
              <a:gd name="connsiteX811" fmla="*/ 2576774 w 14555441"/>
              <a:gd name="connsiteY811" fmla="*/ 1711935 h 17321608"/>
              <a:gd name="connsiteX812" fmla="*/ 2543420 w 14555441"/>
              <a:gd name="connsiteY812" fmla="*/ 1689254 h 17321608"/>
              <a:gd name="connsiteX813" fmla="*/ 2524741 w 14555441"/>
              <a:gd name="connsiteY813" fmla="*/ 1731948 h 17321608"/>
              <a:gd name="connsiteX814" fmla="*/ 2558096 w 14555441"/>
              <a:gd name="connsiteY814" fmla="*/ 1754629 h 17321608"/>
              <a:gd name="connsiteX815" fmla="*/ 2576774 w 14555441"/>
              <a:gd name="connsiteY815" fmla="*/ 1711935 h 17321608"/>
              <a:gd name="connsiteX816" fmla="*/ 2576774 w 14555441"/>
              <a:gd name="connsiteY816" fmla="*/ 1711935 h 17321608"/>
              <a:gd name="connsiteX817" fmla="*/ 2578109 w 14555441"/>
              <a:gd name="connsiteY817" fmla="*/ 2246945 h 17321608"/>
              <a:gd name="connsiteX818" fmla="*/ 2496723 w 14555441"/>
              <a:gd name="connsiteY818" fmla="*/ 2253616 h 17321608"/>
              <a:gd name="connsiteX819" fmla="*/ 2548757 w 14555441"/>
              <a:gd name="connsiteY819" fmla="*/ 2281634 h 17321608"/>
              <a:gd name="connsiteX820" fmla="*/ 2578109 w 14555441"/>
              <a:gd name="connsiteY820" fmla="*/ 2246945 h 17321608"/>
              <a:gd name="connsiteX821" fmla="*/ 2578109 w 14555441"/>
              <a:gd name="connsiteY821" fmla="*/ 2246945 h 17321608"/>
              <a:gd name="connsiteX822" fmla="*/ 2327281 w 14555441"/>
              <a:gd name="connsiteY822" fmla="*/ 4166844 h 17321608"/>
              <a:gd name="connsiteX823" fmla="*/ 2343291 w 14555441"/>
              <a:gd name="connsiteY823" fmla="*/ 4184188 h 17321608"/>
              <a:gd name="connsiteX824" fmla="*/ 2365973 w 14555441"/>
              <a:gd name="connsiteY824" fmla="*/ 4152168 h 17321608"/>
              <a:gd name="connsiteX825" fmla="*/ 2349962 w 14555441"/>
              <a:gd name="connsiteY825" fmla="*/ 4134823 h 17321608"/>
              <a:gd name="connsiteX826" fmla="*/ 2327281 w 14555441"/>
              <a:gd name="connsiteY826" fmla="*/ 4166844 h 17321608"/>
              <a:gd name="connsiteX827" fmla="*/ 2327281 w 14555441"/>
              <a:gd name="connsiteY827" fmla="*/ 4166844 h 17321608"/>
              <a:gd name="connsiteX828" fmla="*/ 2063111 w 14555441"/>
              <a:gd name="connsiteY828" fmla="*/ 2544469 h 17321608"/>
              <a:gd name="connsiteX829" fmla="*/ 2109808 w 14555441"/>
              <a:gd name="connsiteY829" fmla="*/ 2604508 h 17321608"/>
              <a:gd name="connsiteX830" fmla="*/ 2165844 w 14555441"/>
              <a:gd name="connsiteY830" fmla="*/ 2644534 h 17321608"/>
              <a:gd name="connsiteX831" fmla="*/ 2199199 w 14555441"/>
              <a:gd name="connsiteY831" fmla="*/ 2660544 h 17321608"/>
              <a:gd name="connsiteX832" fmla="*/ 2261906 w 14555441"/>
              <a:gd name="connsiteY832" fmla="*/ 2749934 h 17321608"/>
              <a:gd name="connsiteX833" fmla="*/ 2296595 w 14555441"/>
              <a:gd name="connsiteY833" fmla="*/ 2787292 h 17321608"/>
              <a:gd name="connsiteX834" fmla="*/ 2260572 w 14555441"/>
              <a:gd name="connsiteY834" fmla="*/ 2812642 h 17321608"/>
              <a:gd name="connsiteX835" fmla="*/ 2368641 w 14555441"/>
              <a:gd name="connsiteY835" fmla="*/ 2763276 h 17321608"/>
              <a:gd name="connsiteX836" fmla="*/ 2405998 w 14555441"/>
              <a:gd name="connsiteY836" fmla="*/ 2724585 h 17321608"/>
              <a:gd name="connsiteX837" fmla="*/ 2439353 w 14555441"/>
              <a:gd name="connsiteY837" fmla="*/ 2740595 h 17321608"/>
              <a:gd name="connsiteX838" fmla="*/ 2448692 w 14555441"/>
              <a:gd name="connsiteY838" fmla="*/ 2715245 h 17321608"/>
              <a:gd name="connsiteX839" fmla="*/ 2466037 w 14555441"/>
              <a:gd name="connsiteY839" fmla="*/ 2673886 h 17321608"/>
              <a:gd name="connsiteX840" fmla="*/ 2506062 w 14555441"/>
              <a:gd name="connsiteY840" fmla="*/ 2668549 h 17321608"/>
              <a:gd name="connsiteX841" fmla="*/ 2558096 w 14555441"/>
              <a:gd name="connsiteY841" fmla="*/ 2585829 h 17321608"/>
              <a:gd name="connsiteX842" fmla="*/ 2559430 w 14555441"/>
              <a:gd name="connsiteY842" fmla="*/ 2477760 h 17321608"/>
              <a:gd name="connsiteX843" fmla="*/ 2507397 w 14555441"/>
              <a:gd name="connsiteY843" fmla="*/ 2445739 h 17321608"/>
              <a:gd name="connsiteX844" fmla="*/ 2424677 w 14555441"/>
              <a:gd name="connsiteY844" fmla="*/ 2487099 h 17321608"/>
              <a:gd name="connsiteX845" fmla="*/ 2450026 w 14555441"/>
              <a:gd name="connsiteY845" fmla="*/ 2500441 h 17321608"/>
              <a:gd name="connsiteX846" fmla="*/ 2487384 w 14555441"/>
              <a:gd name="connsiteY846" fmla="*/ 2503109 h 17321608"/>
              <a:gd name="connsiteX847" fmla="*/ 2403330 w 14555441"/>
              <a:gd name="connsiteY847" fmla="*/ 2549806 h 17321608"/>
              <a:gd name="connsiteX848" fmla="*/ 2288590 w 14555441"/>
              <a:gd name="connsiteY848" fmla="*/ 2587163 h 17321608"/>
              <a:gd name="connsiteX849" fmla="*/ 2284587 w 14555441"/>
              <a:gd name="connsiteY849" fmla="*/ 2557811 h 17321608"/>
              <a:gd name="connsiteX850" fmla="*/ 2301932 w 14555441"/>
              <a:gd name="connsiteY850" fmla="*/ 2492436 h 17321608"/>
              <a:gd name="connsiteX851" fmla="*/ 2359302 w 14555441"/>
              <a:gd name="connsiteY851" fmla="*/ 2427061 h 17321608"/>
              <a:gd name="connsiteX852" fmla="*/ 2423343 w 14555441"/>
              <a:gd name="connsiteY852" fmla="*/ 2351012 h 17321608"/>
              <a:gd name="connsiteX853" fmla="*/ 2247230 w 14555441"/>
              <a:gd name="connsiteY853" fmla="*/ 2348343 h 17321608"/>
              <a:gd name="connsiteX854" fmla="*/ 2060443 w 14555441"/>
              <a:gd name="connsiteY854" fmla="*/ 2499107 h 17321608"/>
              <a:gd name="connsiteX855" fmla="*/ 2044433 w 14555441"/>
              <a:gd name="connsiteY855" fmla="*/ 2520454 h 17321608"/>
              <a:gd name="connsiteX856" fmla="*/ 2063111 w 14555441"/>
              <a:gd name="connsiteY856" fmla="*/ 2544469 h 17321608"/>
              <a:gd name="connsiteX857" fmla="*/ 2063111 w 14555441"/>
              <a:gd name="connsiteY857" fmla="*/ 2544469 h 17321608"/>
              <a:gd name="connsiteX858" fmla="*/ 1833631 w 14555441"/>
              <a:gd name="connsiteY858" fmla="*/ 3142186 h 17321608"/>
              <a:gd name="connsiteX859" fmla="*/ 1877659 w 14555441"/>
              <a:gd name="connsiteY859" fmla="*/ 3147523 h 17321608"/>
              <a:gd name="connsiteX860" fmla="*/ 1896338 w 14555441"/>
              <a:gd name="connsiteY860" fmla="*/ 3116837 h 17321608"/>
              <a:gd name="connsiteX861" fmla="*/ 1852310 w 14555441"/>
              <a:gd name="connsiteY861" fmla="*/ 3111500 h 17321608"/>
              <a:gd name="connsiteX862" fmla="*/ 1833631 w 14555441"/>
              <a:gd name="connsiteY862" fmla="*/ 3142186 h 17321608"/>
              <a:gd name="connsiteX863" fmla="*/ 1833631 w 14555441"/>
              <a:gd name="connsiteY863" fmla="*/ 3142186 h 17321608"/>
              <a:gd name="connsiteX864" fmla="*/ 1889667 w 14555441"/>
              <a:gd name="connsiteY864" fmla="*/ 2062827 h 17321608"/>
              <a:gd name="connsiteX865" fmla="*/ 1861649 w 14555441"/>
              <a:gd name="connsiteY865" fmla="*/ 2064161 h 17321608"/>
              <a:gd name="connsiteX866" fmla="*/ 1840302 w 14555441"/>
              <a:gd name="connsiteY866" fmla="*/ 2097516 h 17321608"/>
              <a:gd name="connsiteX867" fmla="*/ 1868320 w 14555441"/>
              <a:gd name="connsiteY867" fmla="*/ 2096182 h 17321608"/>
              <a:gd name="connsiteX868" fmla="*/ 1889667 w 14555441"/>
              <a:gd name="connsiteY868" fmla="*/ 2062827 h 17321608"/>
              <a:gd name="connsiteX869" fmla="*/ 1889667 w 14555441"/>
              <a:gd name="connsiteY869" fmla="*/ 2062827 h 17321608"/>
              <a:gd name="connsiteX870" fmla="*/ 1888333 w 14555441"/>
              <a:gd name="connsiteY870" fmla="*/ 2337670 h 17321608"/>
              <a:gd name="connsiteX871" fmla="*/ 1801610 w 14555441"/>
              <a:gd name="connsiteY871" fmla="*/ 2296310 h 17321608"/>
              <a:gd name="connsiteX872" fmla="*/ 1766921 w 14555441"/>
              <a:gd name="connsiteY872" fmla="*/ 2264290 h 17321608"/>
              <a:gd name="connsiteX873" fmla="*/ 1809615 w 14555441"/>
              <a:gd name="connsiteY873" fmla="*/ 2396374 h 17321608"/>
              <a:gd name="connsiteX874" fmla="*/ 1929692 w 14555441"/>
              <a:gd name="connsiteY874" fmla="*/ 2457747 h 17321608"/>
              <a:gd name="connsiteX875" fmla="*/ 2012412 w 14555441"/>
              <a:gd name="connsiteY875" fmla="*/ 2452410 h 17321608"/>
              <a:gd name="connsiteX876" fmla="*/ 1963047 w 14555441"/>
              <a:gd name="connsiteY876" fmla="*/ 2412385 h 17321608"/>
              <a:gd name="connsiteX877" fmla="*/ 1931027 w 14555441"/>
              <a:gd name="connsiteY877" fmla="*/ 2391038 h 17321608"/>
              <a:gd name="connsiteX878" fmla="*/ 2007076 w 14555441"/>
              <a:gd name="connsiteY878" fmla="*/ 2340338 h 17321608"/>
              <a:gd name="connsiteX879" fmla="*/ 2055107 w 14555441"/>
              <a:gd name="connsiteY879" fmla="*/ 2309652 h 17321608"/>
              <a:gd name="connsiteX880" fmla="*/ 2005741 w 14555441"/>
              <a:gd name="connsiteY880" fmla="*/ 2306984 h 17321608"/>
              <a:gd name="connsiteX881" fmla="*/ 1888333 w 14555441"/>
              <a:gd name="connsiteY881" fmla="*/ 2337670 h 17321608"/>
              <a:gd name="connsiteX882" fmla="*/ 1888333 w 14555441"/>
              <a:gd name="connsiteY882" fmla="*/ 2337670 h 17321608"/>
              <a:gd name="connsiteX883" fmla="*/ 2281919 w 14555441"/>
              <a:gd name="connsiteY883" fmla="*/ 2073500 h 17321608"/>
              <a:gd name="connsiteX884" fmla="*/ 2267243 w 14555441"/>
              <a:gd name="connsiteY884" fmla="*/ 2050819 h 17321608"/>
              <a:gd name="connsiteX885" fmla="*/ 2220546 w 14555441"/>
              <a:gd name="connsiteY885" fmla="*/ 2097516 h 17321608"/>
              <a:gd name="connsiteX886" fmla="*/ 2195196 w 14555441"/>
              <a:gd name="connsiteY886" fmla="*/ 2133539 h 17321608"/>
              <a:gd name="connsiteX887" fmla="*/ 2044433 w 14555441"/>
              <a:gd name="connsiteY887" fmla="*/ 2238940 h 17321608"/>
              <a:gd name="connsiteX888" fmla="*/ 1980392 w 14555441"/>
              <a:gd name="connsiteY888" fmla="*/ 2190909 h 17321608"/>
              <a:gd name="connsiteX889" fmla="*/ 1949705 w 14555441"/>
              <a:gd name="connsiteY889" fmla="*/ 2200248 h 17321608"/>
              <a:gd name="connsiteX890" fmla="*/ 2021752 w 14555441"/>
              <a:gd name="connsiteY890" fmla="*/ 2261621 h 17321608"/>
              <a:gd name="connsiteX891" fmla="*/ 2079122 w 14555441"/>
              <a:gd name="connsiteY891" fmla="*/ 2305649 h 17321608"/>
              <a:gd name="connsiteX892" fmla="*/ 2108474 w 14555441"/>
              <a:gd name="connsiteY892" fmla="*/ 2336336 h 17321608"/>
              <a:gd name="connsiteX893" fmla="*/ 2160507 w 14555441"/>
              <a:gd name="connsiteY893" fmla="*/ 2329665 h 17321608"/>
              <a:gd name="connsiteX894" fmla="*/ 2240559 w 14555441"/>
              <a:gd name="connsiteY894" fmla="*/ 2297644 h 17321608"/>
              <a:gd name="connsiteX895" fmla="*/ 2304600 w 14555441"/>
              <a:gd name="connsiteY895" fmla="*/ 2261621 h 17321608"/>
              <a:gd name="connsiteX896" fmla="*/ 2347294 w 14555441"/>
              <a:gd name="connsiteY896" fmla="*/ 2212256 h 17321608"/>
              <a:gd name="connsiteX897" fmla="*/ 2377980 w 14555441"/>
              <a:gd name="connsiteY897" fmla="*/ 2129536 h 17321608"/>
              <a:gd name="connsiteX898" fmla="*/ 2325947 w 14555441"/>
              <a:gd name="connsiteY898" fmla="*/ 2114860 h 17321608"/>
              <a:gd name="connsiteX899" fmla="*/ 2281919 w 14555441"/>
              <a:gd name="connsiteY899" fmla="*/ 2073500 h 17321608"/>
              <a:gd name="connsiteX900" fmla="*/ 2281919 w 14555441"/>
              <a:gd name="connsiteY900" fmla="*/ 2073500 h 17321608"/>
              <a:gd name="connsiteX901" fmla="*/ 2482047 w 14555441"/>
              <a:gd name="connsiteY901" fmla="*/ 2004123 h 17321608"/>
              <a:gd name="connsiteX902" fmla="*/ 2351296 w 14555441"/>
              <a:gd name="connsiteY902" fmla="*/ 1969434 h 17321608"/>
              <a:gd name="connsiteX903" fmla="*/ 2341957 w 14555441"/>
              <a:gd name="connsiteY903" fmla="*/ 2026804 h 17321608"/>
              <a:gd name="connsiteX904" fmla="*/ 2400662 w 14555441"/>
              <a:gd name="connsiteY904" fmla="*/ 2033475 h 17321608"/>
              <a:gd name="connsiteX905" fmla="*/ 2464703 w 14555441"/>
              <a:gd name="connsiteY905" fmla="*/ 2025470 h 17321608"/>
              <a:gd name="connsiteX906" fmla="*/ 2482047 w 14555441"/>
              <a:gd name="connsiteY906" fmla="*/ 2004123 h 17321608"/>
              <a:gd name="connsiteX907" fmla="*/ 2482047 w 14555441"/>
              <a:gd name="connsiteY907" fmla="*/ 2004123 h 17321608"/>
              <a:gd name="connsiteX908" fmla="*/ 2656826 w 14555441"/>
              <a:gd name="connsiteY908" fmla="*/ 304365 h 17321608"/>
              <a:gd name="connsiteX909" fmla="*/ 2594119 w 14555441"/>
              <a:gd name="connsiteY909" fmla="*/ 307034 h 17321608"/>
              <a:gd name="connsiteX910" fmla="*/ 2556762 w 14555441"/>
              <a:gd name="connsiteY910" fmla="*/ 292358 h 17321608"/>
              <a:gd name="connsiteX911" fmla="*/ 2519404 w 14555441"/>
              <a:gd name="connsiteY911" fmla="*/ 299028 h 17321608"/>
              <a:gd name="connsiteX912" fmla="*/ 2486050 w 14555441"/>
              <a:gd name="connsiteY912" fmla="*/ 364404 h 17321608"/>
              <a:gd name="connsiteX913" fmla="*/ 2586114 w 14555441"/>
              <a:gd name="connsiteY913" fmla="*/ 355064 h 17321608"/>
              <a:gd name="connsiteX914" fmla="*/ 2656826 w 14555441"/>
              <a:gd name="connsiteY914" fmla="*/ 304365 h 17321608"/>
              <a:gd name="connsiteX915" fmla="*/ 2656826 w 14555441"/>
              <a:gd name="connsiteY915" fmla="*/ 304365 h 17321608"/>
              <a:gd name="connsiteX916" fmla="*/ 2618134 w 14555441"/>
              <a:gd name="connsiteY916" fmla="*/ 2509780 h 17321608"/>
              <a:gd name="connsiteX917" fmla="*/ 2599456 w 14555441"/>
              <a:gd name="connsiteY917" fmla="*/ 2531127 h 17321608"/>
              <a:gd name="connsiteX918" fmla="*/ 2691515 w 14555441"/>
              <a:gd name="connsiteY918" fmla="*/ 2481762 h 17321608"/>
              <a:gd name="connsiteX919" fmla="*/ 2690180 w 14555441"/>
              <a:gd name="connsiteY919" fmla="*/ 2468420 h 17321608"/>
              <a:gd name="connsiteX920" fmla="*/ 2618134 w 14555441"/>
              <a:gd name="connsiteY920" fmla="*/ 2509780 h 17321608"/>
              <a:gd name="connsiteX921" fmla="*/ 2618134 w 14555441"/>
              <a:gd name="connsiteY921" fmla="*/ 2509780 h 17321608"/>
              <a:gd name="connsiteX922" fmla="*/ 2707525 w 14555441"/>
              <a:gd name="connsiteY922" fmla="*/ 2234937 h 17321608"/>
              <a:gd name="connsiteX923" fmla="*/ 2674170 w 14555441"/>
              <a:gd name="connsiteY923" fmla="*/ 2224264 h 17321608"/>
              <a:gd name="connsiteX924" fmla="*/ 2666165 w 14555441"/>
              <a:gd name="connsiteY924" fmla="*/ 2250948 h 17321608"/>
              <a:gd name="connsiteX925" fmla="*/ 2699520 w 14555441"/>
              <a:gd name="connsiteY925" fmla="*/ 2261621 h 17321608"/>
              <a:gd name="connsiteX926" fmla="*/ 2707525 w 14555441"/>
              <a:gd name="connsiteY926" fmla="*/ 2234937 h 17321608"/>
              <a:gd name="connsiteX927" fmla="*/ 2707525 w 14555441"/>
              <a:gd name="connsiteY927" fmla="*/ 2234937 h 17321608"/>
              <a:gd name="connsiteX928" fmla="*/ 2711528 w 14555441"/>
              <a:gd name="connsiteY928" fmla="*/ 2326996 h 17321608"/>
              <a:gd name="connsiteX929" fmla="*/ 2690180 w 14555441"/>
              <a:gd name="connsiteY929" fmla="*/ 2359017 h 17321608"/>
              <a:gd name="connsiteX930" fmla="*/ 2720867 w 14555441"/>
              <a:gd name="connsiteY930" fmla="*/ 2369690 h 17321608"/>
              <a:gd name="connsiteX931" fmla="*/ 2742214 w 14555441"/>
              <a:gd name="connsiteY931" fmla="*/ 2337670 h 17321608"/>
              <a:gd name="connsiteX932" fmla="*/ 2711528 w 14555441"/>
              <a:gd name="connsiteY932" fmla="*/ 2326996 h 17321608"/>
              <a:gd name="connsiteX933" fmla="*/ 2711528 w 14555441"/>
              <a:gd name="connsiteY933" fmla="*/ 2326996 h 17321608"/>
              <a:gd name="connsiteX934" fmla="*/ 2787577 w 14555441"/>
              <a:gd name="connsiteY934" fmla="*/ 2148215 h 17321608"/>
              <a:gd name="connsiteX935" fmla="*/ 2740880 w 14555441"/>
              <a:gd name="connsiteY935" fmla="*/ 2198914 h 17321608"/>
              <a:gd name="connsiteX936" fmla="*/ 2814260 w 14555441"/>
              <a:gd name="connsiteY936" fmla="*/ 2158889 h 17321608"/>
              <a:gd name="connsiteX937" fmla="*/ 2787577 w 14555441"/>
              <a:gd name="connsiteY937" fmla="*/ 2148215 h 17321608"/>
              <a:gd name="connsiteX938" fmla="*/ 2787577 w 14555441"/>
              <a:gd name="connsiteY938" fmla="*/ 2148215 h 17321608"/>
              <a:gd name="connsiteX939" fmla="*/ 3570746 w 14555441"/>
              <a:gd name="connsiteY939" fmla="*/ 768663 h 17321608"/>
              <a:gd name="connsiteX940" fmla="*/ 3549399 w 14555441"/>
              <a:gd name="connsiteY940" fmla="*/ 800684 h 17321608"/>
              <a:gd name="connsiteX941" fmla="*/ 3580085 w 14555441"/>
              <a:gd name="connsiteY941" fmla="*/ 811357 h 17321608"/>
              <a:gd name="connsiteX942" fmla="*/ 3601432 w 14555441"/>
              <a:gd name="connsiteY942" fmla="*/ 779337 h 17321608"/>
              <a:gd name="connsiteX943" fmla="*/ 3570746 w 14555441"/>
              <a:gd name="connsiteY943" fmla="*/ 768663 h 17321608"/>
              <a:gd name="connsiteX944" fmla="*/ 3570746 w 14555441"/>
              <a:gd name="connsiteY944" fmla="*/ 768663 h 17321608"/>
              <a:gd name="connsiteX945" fmla="*/ 3701496 w 14555441"/>
              <a:gd name="connsiteY945" fmla="*/ 531177 h 17321608"/>
              <a:gd name="connsiteX946" fmla="*/ 3718841 w 14555441"/>
              <a:gd name="connsiteY946" fmla="*/ 547188 h 17321608"/>
              <a:gd name="connsiteX947" fmla="*/ 3742856 w 14555441"/>
              <a:gd name="connsiteY947" fmla="*/ 513833 h 17321608"/>
              <a:gd name="connsiteX948" fmla="*/ 3725512 w 14555441"/>
              <a:gd name="connsiteY948" fmla="*/ 496488 h 17321608"/>
              <a:gd name="connsiteX949" fmla="*/ 3701496 w 14555441"/>
              <a:gd name="connsiteY949" fmla="*/ 531177 h 17321608"/>
              <a:gd name="connsiteX950" fmla="*/ 3701496 w 14555441"/>
              <a:gd name="connsiteY950" fmla="*/ 531177 h 17321608"/>
              <a:gd name="connsiteX951" fmla="*/ 3830913 w 14555441"/>
              <a:gd name="connsiteY951" fmla="*/ 5859930 h 17321608"/>
              <a:gd name="connsiteX952" fmla="*/ 3793555 w 14555441"/>
              <a:gd name="connsiteY952" fmla="*/ 5817236 h 17321608"/>
              <a:gd name="connsiteX953" fmla="*/ 3778879 w 14555441"/>
              <a:gd name="connsiteY953" fmla="*/ 5881277 h 17321608"/>
              <a:gd name="connsiteX954" fmla="*/ 3816237 w 14555441"/>
              <a:gd name="connsiteY954" fmla="*/ 5923971 h 17321608"/>
              <a:gd name="connsiteX955" fmla="*/ 3830913 w 14555441"/>
              <a:gd name="connsiteY955" fmla="*/ 5859930 h 17321608"/>
              <a:gd name="connsiteX956" fmla="*/ 3830913 w 14555441"/>
              <a:gd name="connsiteY956" fmla="*/ 5859930 h 17321608"/>
              <a:gd name="connsiteX957" fmla="*/ 3860265 w 14555441"/>
              <a:gd name="connsiteY957" fmla="*/ 6010694 h 17321608"/>
              <a:gd name="connsiteX958" fmla="*/ 3841586 w 14555441"/>
              <a:gd name="connsiteY958" fmla="*/ 6004023 h 17321608"/>
              <a:gd name="connsiteX959" fmla="*/ 3853594 w 14555441"/>
              <a:gd name="connsiteY959" fmla="*/ 6045382 h 17321608"/>
              <a:gd name="connsiteX960" fmla="*/ 3860265 w 14555441"/>
              <a:gd name="connsiteY960" fmla="*/ 6010694 h 17321608"/>
              <a:gd name="connsiteX961" fmla="*/ 3860265 w 14555441"/>
              <a:gd name="connsiteY961" fmla="*/ 6010694 h 17321608"/>
              <a:gd name="connsiteX962" fmla="*/ 3862933 w 14555441"/>
              <a:gd name="connsiteY962" fmla="*/ 6162791 h 17321608"/>
              <a:gd name="connsiteX963" fmla="*/ 3808232 w 14555441"/>
              <a:gd name="connsiteY963" fmla="*/ 6142778 h 17321608"/>
              <a:gd name="connsiteX964" fmla="*/ 3789553 w 14555441"/>
              <a:gd name="connsiteY964" fmla="*/ 6169462 h 17321608"/>
              <a:gd name="connsiteX965" fmla="*/ 3844254 w 14555441"/>
              <a:gd name="connsiteY965" fmla="*/ 6189475 h 17321608"/>
              <a:gd name="connsiteX966" fmla="*/ 3862933 w 14555441"/>
              <a:gd name="connsiteY966" fmla="*/ 6162791 h 17321608"/>
              <a:gd name="connsiteX967" fmla="*/ 3862933 w 14555441"/>
              <a:gd name="connsiteY967" fmla="*/ 6162791 h 17321608"/>
              <a:gd name="connsiteX968" fmla="*/ 5225141 w 14555441"/>
              <a:gd name="connsiteY968" fmla="*/ 1543827 h 17321608"/>
              <a:gd name="connsiteX969" fmla="*/ 5267835 w 14555441"/>
              <a:gd name="connsiteY969" fmla="*/ 1547830 h 17321608"/>
              <a:gd name="connsiteX970" fmla="*/ 5289182 w 14555441"/>
              <a:gd name="connsiteY970" fmla="*/ 1519812 h 17321608"/>
              <a:gd name="connsiteX971" fmla="*/ 5246488 w 14555441"/>
              <a:gd name="connsiteY971" fmla="*/ 1515809 h 17321608"/>
              <a:gd name="connsiteX972" fmla="*/ 5225141 w 14555441"/>
              <a:gd name="connsiteY972" fmla="*/ 1543827 h 17321608"/>
              <a:gd name="connsiteX973" fmla="*/ 5225141 w 14555441"/>
              <a:gd name="connsiteY973" fmla="*/ 1543827 h 17321608"/>
              <a:gd name="connsiteX974" fmla="*/ 5035686 w 14555441"/>
              <a:gd name="connsiteY974" fmla="*/ 1583853 h 17321608"/>
              <a:gd name="connsiteX975" fmla="*/ 5154429 w 14555441"/>
              <a:gd name="connsiteY975" fmla="*/ 1561172 h 17321608"/>
              <a:gd name="connsiteX976" fmla="*/ 5010337 w 14555441"/>
              <a:gd name="connsiteY976" fmla="*/ 1546496 h 17321608"/>
              <a:gd name="connsiteX977" fmla="*/ 5035686 w 14555441"/>
              <a:gd name="connsiteY977" fmla="*/ 1583853 h 17321608"/>
              <a:gd name="connsiteX978" fmla="*/ 5035686 w 14555441"/>
              <a:gd name="connsiteY978" fmla="*/ 1583853 h 17321608"/>
              <a:gd name="connsiteX979" fmla="*/ 4676789 w 14555441"/>
              <a:gd name="connsiteY979" fmla="*/ 7322202 h 17321608"/>
              <a:gd name="connsiteX980" fmla="*/ 4723486 w 14555441"/>
              <a:gd name="connsiteY980" fmla="*/ 7327538 h 17321608"/>
              <a:gd name="connsiteX981" fmla="*/ 4727488 w 14555441"/>
              <a:gd name="connsiteY981" fmla="*/ 7300854 h 17321608"/>
              <a:gd name="connsiteX982" fmla="*/ 4740830 w 14555441"/>
              <a:gd name="connsiteY982" fmla="*/ 7278174 h 17321608"/>
              <a:gd name="connsiteX983" fmla="*/ 4772851 w 14555441"/>
              <a:gd name="connsiteY983" fmla="*/ 7250155 h 17321608"/>
              <a:gd name="connsiteX984" fmla="*/ 4747501 w 14555441"/>
              <a:gd name="connsiteY984" fmla="*/ 7243484 h 17321608"/>
              <a:gd name="connsiteX985" fmla="*/ 4734159 w 14555441"/>
              <a:gd name="connsiteY985" fmla="*/ 7219469 h 17321608"/>
              <a:gd name="connsiteX986" fmla="*/ 4710144 w 14555441"/>
              <a:gd name="connsiteY986" fmla="*/ 7178110 h 17321608"/>
              <a:gd name="connsiteX987" fmla="*/ 4702139 w 14555441"/>
              <a:gd name="connsiteY987" fmla="*/ 7192785 h 17321608"/>
              <a:gd name="connsiteX988" fmla="*/ 4695468 w 14555441"/>
              <a:gd name="connsiteY988" fmla="*/ 7222138 h 17321608"/>
              <a:gd name="connsiteX989" fmla="*/ 4686128 w 14555441"/>
              <a:gd name="connsiteY989" fmla="*/ 7260829 h 17321608"/>
              <a:gd name="connsiteX990" fmla="*/ 4682126 w 14555441"/>
              <a:gd name="connsiteY990" fmla="*/ 7298187 h 17321608"/>
              <a:gd name="connsiteX991" fmla="*/ 4676789 w 14555441"/>
              <a:gd name="connsiteY991" fmla="*/ 7322202 h 17321608"/>
              <a:gd name="connsiteX992" fmla="*/ 4676789 w 14555441"/>
              <a:gd name="connsiteY992" fmla="*/ 7322202 h 17321608"/>
              <a:gd name="connsiteX993" fmla="*/ 4704807 w 14555441"/>
              <a:gd name="connsiteY993" fmla="*/ 1683917 h 17321608"/>
              <a:gd name="connsiteX994" fmla="*/ 4672786 w 14555441"/>
              <a:gd name="connsiteY994" fmla="*/ 1673244 h 17321608"/>
              <a:gd name="connsiteX995" fmla="*/ 4666115 w 14555441"/>
              <a:gd name="connsiteY995" fmla="*/ 1698593 h 17321608"/>
              <a:gd name="connsiteX996" fmla="*/ 4698136 w 14555441"/>
              <a:gd name="connsiteY996" fmla="*/ 1709267 h 17321608"/>
              <a:gd name="connsiteX997" fmla="*/ 4704807 w 14555441"/>
              <a:gd name="connsiteY997" fmla="*/ 1683917 h 17321608"/>
              <a:gd name="connsiteX998" fmla="*/ 4704807 w 14555441"/>
              <a:gd name="connsiteY998" fmla="*/ 1683917 h 17321608"/>
              <a:gd name="connsiteX999" fmla="*/ 4775519 w 14555441"/>
              <a:gd name="connsiteY999" fmla="*/ 1621210 h 17321608"/>
              <a:gd name="connsiteX1000" fmla="*/ 4723486 w 14555441"/>
              <a:gd name="connsiteY1000" fmla="*/ 1627881 h 17321608"/>
              <a:gd name="connsiteX1001" fmla="*/ 4730157 w 14555441"/>
              <a:gd name="connsiteY1001" fmla="*/ 1695925 h 17321608"/>
              <a:gd name="connsiteX1002" fmla="*/ 4767514 w 14555441"/>
              <a:gd name="connsiteY1002" fmla="*/ 1751961 h 17321608"/>
              <a:gd name="connsiteX1003" fmla="*/ 4770182 w 14555441"/>
              <a:gd name="connsiteY1003" fmla="*/ 1727945 h 17321608"/>
              <a:gd name="connsiteX1004" fmla="*/ 4788861 w 14555441"/>
              <a:gd name="connsiteY1004" fmla="*/ 1697259 h 17321608"/>
              <a:gd name="connsiteX1005" fmla="*/ 4775519 w 14555441"/>
              <a:gd name="connsiteY1005" fmla="*/ 1621210 h 17321608"/>
              <a:gd name="connsiteX1006" fmla="*/ 4775519 w 14555441"/>
              <a:gd name="connsiteY1006" fmla="*/ 1621210 h 17321608"/>
              <a:gd name="connsiteX1007" fmla="*/ 4867578 w 14555441"/>
              <a:gd name="connsiteY1007" fmla="*/ 1781313 h 17321608"/>
              <a:gd name="connsiteX1008" fmla="*/ 4844897 w 14555441"/>
              <a:gd name="connsiteY1008" fmla="*/ 1774642 h 17321608"/>
              <a:gd name="connsiteX1009" fmla="*/ 4778187 w 14555441"/>
              <a:gd name="connsiteY1009" fmla="*/ 1824007 h 17321608"/>
              <a:gd name="connsiteX1010" fmla="*/ 4867578 w 14555441"/>
              <a:gd name="connsiteY1010" fmla="*/ 1781313 h 17321608"/>
              <a:gd name="connsiteX1011" fmla="*/ 4867578 w 14555441"/>
              <a:gd name="connsiteY1011" fmla="*/ 1781313 h 17321608"/>
              <a:gd name="connsiteX1012" fmla="*/ 5114403 w 14555441"/>
              <a:gd name="connsiteY1012" fmla="*/ 2844662 h 17321608"/>
              <a:gd name="connsiteX1013" fmla="*/ 5097059 w 14555441"/>
              <a:gd name="connsiteY1013" fmla="*/ 2836657 h 17321608"/>
              <a:gd name="connsiteX1014" fmla="*/ 5107732 w 14555441"/>
              <a:gd name="connsiteY1014" fmla="*/ 2878017 h 17321608"/>
              <a:gd name="connsiteX1015" fmla="*/ 5114403 w 14555441"/>
              <a:gd name="connsiteY1015" fmla="*/ 2844662 h 17321608"/>
              <a:gd name="connsiteX1016" fmla="*/ 5114403 w 14555441"/>
              <a:gd name="connsiteY1016" fmla="*/ 2844662 h 17321608"/>
              <a:gd name="connsiteX1017" fmla="*/ 5121074 w 14555441"/>
              <a:gd name="connsiteY1017" fmla="*/ 5949321 h 17321608"/>
              <a:gd name="connsiteX1018" fmla="*/ 5090388 w 14555441"/>
              <a:gd name="connsiteY1018" fmla="*/ 5938647 h 17321608"/>
              <a:gd name="connsiteX1019" fmla="*/ 5069040 w 14555441"/>
              <a:gd name="connsiteY1019" fmla="*/ 5970668 h 17321608"/>
              <a:gd name="connsiteX1020" fmla="*/ 5099727 w 14555441"/>
              <a:gd name="connsiteY1020" fmla="*/ 5981341 h 17321608"/>
              <a:gd name="connsiteX1021" fmla="*/ 5121074 w 14555441"/>
              <a:gd name="connsiteY1021" fmla="*/ 5949321 h 17321608"/>
              <a:gd name="connsiteX1022" fmla="*/ 5121074 w 14555441"/>
              <a:gd name="connsiteY1022" fmla="*/ 5949321 h 17321608"/>
              <a:gd name="connsiteX1023" fmla="*/ 5323871 w 14555441"/>
              <a:gd name="connsiteY1023" fmla="*/ 6169462 h 17321608"/>
              <a:gd name="connsiteX1024" fmla="*/ 5270504 w 14555441"/>
              <a:gd name="connsiteY1024" fmla="*/ 6129436 h 17321608"/>
              <a:gd name="connsiteX1025" fmla="*/ 5239817 w 14555441"/>
              <a:gd name="connsiteY1025" fmla="*/ 6100084 h 17321608"/>
              <a:gd name="connsiteX1026" fmla="*/ 5210465 w 14555441"/>
              <a:gd name="connsiteY1026" fmla="*/ 6077403 h 17321608"/>
              <a:gd name="connsiteX1027" fmla="*/ 5233146 w 14555441"/>
              <a:gd name="connsiteY1027" fmla="*/ 6149449 h 17321608"/>
              <a:gd name="connsiteX1028" fmla="*/ 5315865 w 14555441"/>
              <a:gd name="connsiteY1028" fmla="*/ 6210822 h 17321608"/>
              <a:gd name="connsiteX1029" fmla="*/ 5323871 w 14555441"/>
              <a:gd name="connsiteY1029" fmla="*/ 6169462 h 17321608"/>
              <a:gd name="connsiteX1030" fmla="*/ 5323871 w 14555441"/>
              <a:gd name="connsiteY1030" fmla="*/ 6169462 h 17321608"/>
              <a:gd name="connsiteX1031" fmla="*/ 5517329 w 14555441"/>
              <a:gd name="connsiteY1031" fmla="*/ 8689746 h 17321608"/>
              <a:gd name="connsiteX1032" fmla="*/ 5491979 w 14555441"/>
              <a:gd name="connsiteY1032" fmla="*/ 8677738 h 17321608"/>
              <a:gd name="connsiteX1033" fmla="*/ 5477303 w 14555441"/>
              <a:gd name="connsiteY1033" fmla="*/ 8717763 h 17321608"/>
              <a:gd name="connsiteX1034" fmla="*/ 5502652 w 14555441"/>
              <a:gd name="connsiteY1034" fmla="*/ 8729771 h 17321608"/>
              <a:gd name="connsiteX1035" fmla="*/ 5517329 w 14555441"/>
              <a:gd name="connsiteY1035" fmla="*/ 8689746 h 17321608"/>
              <a:gd name="connsiteX1036" fmla="*/ 5517329 w 14555441"/>
              <a:gd name="connsiteY1036" fmla="*/ 8689746 h 17321608"/>
              <a:gd name="connsiteX1037" fmla="*/ 5569361 w 14555441"/>
              <a:gd name="connsiteY1037" fmla="*/ 8876532 h 17321608"/>
              <a:gd name="connsiteX1038" fmla="*/ 5517329 w 14555441"/>
              <a:gd name="connsiteY1038" fmla="*/ 8833838 h 17321608"/>
              <a:gd name="connsiteX1039" fmla="*/ 5515994 w 14555441"/>
              <a:gd name="connsiteY1039" fmla="*/ 8873864 h 17321608"/>
              <a:gd name="connsiteX1040" fmla="*/ 5569361 w 14555441"/>
              <a:gd name="connsiteY1040" fmla="*/ 8876532 h 17321608"/>
              <a:gd name="connsiteX1041" fmla="*/ 5569361 w 14555441"/>
              <a:gd name="connsiteY1041" fmla="*/ 8876532 h 17321608"/>
              <a:gd name="connsiteX1042" fmla="*/ 6512634 w 14555441"/>
              <a:gd name="connsiteY1042" fmla="*/ 10981883 h 17321608"/>
              <a:gd name="connsiteX1043" fmla="*/ 6541986 w 14555441"/>
              <a:gd name="connsiteY1043" fmla="*/ 10993891 h 17321608"/>
              <a:gd name="connsiteX1044" fmla="*/ 6578009 w 14555441"/>
              <a:gd name="connsiteY1044" fmla="*/ 10956533 h 17321608"/>
              <a:gd name="connsiteX1045" fmla="*/ 6548657 w 14555441"/>
              <a:gd name="connsiteY1045" fmla="*/ 10944526 h 17321608"/>
              <a:gd name="connsiteX1046" fmla="*/ 6512634 w 14555441"/>
              <a:gd name="connsiteY1046" fmla="*/ 10981883 h 17321608"/>
              <a:gd name="connsiteX1047" fmla="*/ 6512634 w 14555441"/>
              <a:gd name="connsiteY1047" fmla="*/ 10981883 h 17321608"/>
              <a:gd name="connsiteX1048" fmla="*/ 6443256 w 14555441"/>
              <a:gd name="connsiteY1048" fmla="*/ 10876482 h 17321608"/>
              <a:gd name="connsiteX1049" fmla="*/ 6497958 w 14555441"/>
              <a:gd name="connsiteY1049" fmla="*/ 10887156 h 17321608"/>
              <a:gd name="connsiteX1050" fmla="*/ 6527310 w 14555441"/>
              <a:gd name="connsiteY1050" fmla="*/ 10857803 h 17321608"/>
              <a:gd name="connsiteX1051" fmla="*/ 6533981 w 14555441"/>
              <a:gd name="connsiteY1051" fmla="*/ 10833788 h 17321608"/>
              <a:gd name="connsiteX1052" fmla="*/ 6579343 w 14555441"/>
              <a:gd name="connsiteY1052" fmla="*/ 10837791 h 17321608"/>
              <a:gd name="connsiteX1053" fmla="*/ 6643384 w 14555441"/>
              <a:gd name="connsiteY1053" fmla="*/ 10819112 h 17321608"/>
              <a:gd name="connsiteX1054" fmla="*/ 6639382 w 14555441"/>
              <a:gd name="connsiteY1054" fmla="*/ 10791094 h 17321608"/>
              <a:gd name="connsiteX1055" fmla="*/ 6634045 w 14555441"/>
              <a:gd name="connsiteY1055" fmla="*/ 10693698 h 17321608"/>
              <a:gd name="connsiteX1056" fmla="*/ 6587349 w 14555441"/>
              <a:gd name="connsiteY1056" fmla="*/ 10624320 h 17321608"/>
              <a:gd name="connsiteX1057" fmla="*/ 6555328 w 14555441"/>
              <a:gd name="connsiteY1057" fmla="*/ 10669682 h 17321608"/>
              <a:gd name="connsiteX1058" fmla="*/ 6521973 w 14555441"/>
              <a:gd name="connsiteY1058" fmla="*/ 10740395 h 17321608"/>
              <a:gd name="connsiteX1059" fmla="*/ 6525976 w 14555441"/>
              <a:gd name="connsiteY1059" fmla="*/ 10787092 h 17321608"/>
              <a:gd name="connsiteX1060" fmla="*/ 6517971 w 14555441"/>
              <a:gd name="connsiteY1060" fmla="*/ 10816443 h 17321608"/>
              <a:gd name="connsiteX1061" fmla="*/ 6451261 w 14555441"/>
              <a:gd name="connsiteY1061" fmla="*/ 10844462 h 17321608"/>
              <a:gd name="connsiteX1062" fmla="*/ 6443256 w 14555441"/>
              <a:gd name="connsiteY1062" fmla="*/ 10876482 h 17321608"/>
              <a:gd name="connsiteX1063" fmla="*/ 6443256 w 14555441"/>
              <a:gd name="connsiteY1063" fmla="*/ 10876482 h 17321608"/>
              <a:gd name="connsiteX1064" fmla="*/ 6297829 w 14555441"/>
              <a:gd name="connsiteY1064" fmla="*/ 10573621 h 17321608"/>
              <a:gd name="connsiteX1065" fmla="*/ 6271146 w 14555441"/>
              <a:gd name="connsiteY1065" fmla="*/ 10574955 h 17321608"/>
              <a:gd name="connsiteX1066" fmla="*/ 6235122 w 14555441"/>
              <a:gd name="connsiteY1066" fmla="*/ 10610978 h 17321608"/>
              <a:gd name="connsiteX1067" fmla="*/ 6297829 w 14555441"/>
              <a:gd name="connsiteY1067" fmla="*/ 10573621 h 17321608"/>
              <a:gd name="connsiteX1068" fmla="*/ 6297829 w 14555441"/>
              <a:gd name="connsiteY1068" fmla="*/ 10573621 h 17321608"/>
              <a:gd name="connsiteX1069" fmla="*/ 6151069 w 14555441"/>
              <a:gd name="connsiteY1069" fmla="*/ 10504243 h 17321608"/>
              <a:gd name="connsiteX1070" fmla="*/ 6241793 w 14555441"/>
              <a:gd name="connsiteY1070" fmla="*/ 10517585 h 17321608"/>
              <a:gd name="connsiteX1071" fmla="*/ 6272480 w 14555441"/>
              <a:gd name="connsiteY1071" fmla="*/ 10458881 h 17321608"/>
              <a:gd name="connsiteX1072" fmla="*/ 6237791 w 14555441"/>
              <a:gd name="connsiteY1072" fmla="*/ 10362819 h 17321608"/>
              <a:gd name="connsiteX1073" fmla="*/ 6183089 w 14555441"/>
              <a:gd name="connsiteY1073" fmla="*/ 10373493 h 17321608"/>
              <a:gd name="connsiteX1074" fmla="*/ 6216443 w 14555441"/>
              <a:gd name="connsiteY1074" fmla="*/ 10396173 h 17321608"/>
              <a:gd name="connsiteX1075" fmla="*/ 6247130 w 14555441"/>
              <a:gd name="connsiteY1075" fmla="*/ 10406848 h 17321608"/>
              <a:gd name="connsiteX1076" fmla="*/ 6185757 w 14555441"/>
              <a:gd name="connsiteY1076" fmla="*/ 10440202 h 17321608"/>
              <a:gd name="connsiteX1077" fmla="*/ 6151069 w 14555441"/>
              <a:gd name="connsiteY1077" fmla="*/ 10504243 h 17321608"/>
              <a:gd name="connsiteX1078" fmla="*/ 6151069 w 14555441"/>
              <a:gd name="connsiteY1078" fmla="*/ 10504243 h 17321608"/>
              <a:gd name="connsiteX1079" fmla="*/ 6221781 w 14555441"/>
              <a:gd name="connsiteY1079" fmla="*/ 10051953 h 17321608"/>
              <a:gd name="connsiteX1080" fmla="*/ 6203102 w 14555441"/>
              <a:gd name="connsiteY1080" fmla="*/ 10045282 h 17321608"/>
              <a:gd name="connsiteX1081" fmla="*/ 6215110 w 14555441"/>
              <a:gd name="connsiteY1081" fmla="*/ 10086642 h 17321608"/>
              <a:gd name="connsiteX1082" fmla="*/ 6221781 w 14555441"/>
              <a:gd name="connsiteY1082" fmla="*/ 10051953 h 17321608"/>
              <a:gd name="connsiteX1083" fmla="*/ 6221781 w 14555441"/>
              <a:gd name="connsiteY1083" fmla="*/ 10051953 h 17321608"/>
              <a:gd name="connsiteX1084" fmla="*/ 6077688 w 14555441"/>
              <a:gd name="connsiteY1084" fmla="*/ 10310786 h 17321608"/>
              <a:gd name="connsiteX1085" fmla="*/ 6115045 w 14555441"/>
              <a:gd name="connsiteY1085" fmla="*/ 10330799 h 17321608"/>
              <a:gd name="connsiteX1086" fmla="*/ 6096366 w 14555441"/>
              <a:gd name="connsiteY1086" fmla="*/ 10373493 h 17321608"/>
              <a:gd name="connsiteX1087" fmla="*/ 6075020 w 14555441"/>
              <a:gd name="connsiteY1087" fmla="*/ 10402844 h 17321608"/>
              <a:gd name="connsiteX1088" fmla="*/ 6169747 w 14555441"/>
              <a:gd name="connsiteY1088" fmla="*/ 10352145 h 17321608"/>
              <a:gd name="connsiteX1089" fmla="*/ 6141729 w 14555441"/>
              <a:gd name="connsiteY1089" fmla="*/ 10269425 h 17321608"/>
              <a:gd name="connsiteX1090" fmla="*/ 6071017 w 14555441"/>
              <a:gd name="connsiteY1090" fmla="*/ 10288104 h 17321608"/>
              <a:gd name="connsiteX1091" fmla="*/ 6077688 w 14555441"/>
              <a:gd name="connsiteY1091" fmla="*/ 10310786 h 17321608"/>
              <a:gd name="connsiteX1092" fmla="*/ 6077688 w 14555441"/>
              <a:gd name="connsiteY1092" fmla="*/ 10310786 h 17321608"/>
              <a:gd name="connsiteX1093" fmla="*/ 6096366 w 14555441"/>
              <a:gd name="connsiteY1093" fmla="*/ 10137341 h 17321608"/>
              <a:gd name="connsiteX1094" fmla="*/ 6041665 w 14555441"/>
              <a:gd name="connsiteY1094" fmla="*/ 10184038 h 17321608"/>
              <a:gd name="connsiteX1095" fmla="*/ 6105706 w 14555441"/>
              <a:gd name="connsiteY1095" fmla="*/ 10157354 h 17321608"/>
              <a:gd name="connsiteX1096" fmla="*/ 6096366 w 14555441"/>
              <a:gd name="connsiteY1096" fmla="*/ 10137341 h 17321608"/>
              <a:gd name="connsiteX1097" fmla="*/ 6096366 w 14555441"/>
              <a:gd name="connsiteY1097" fmla="*/ 10137341 h 17321608"/>
              <a:gd name="connsiteX1098" fmla="*/ 6121716 w 14555441"/>
              <a:gd name="connsiteY1098" fmla="*/ 10178701 h 17321608"/>
              <a:gd name="connsiteX1099" fmla="*/ 6042999 w 14555441"/>
              <a:gd name="connsiteY1099" fmla="*/ 10254750 h 17321608"/>
              <a:gd name="connsiteX1100" fmla="*/ 6084359 w 14555441"/>
              <a:gd name="connsiteY1100" fmla="*/ 10245410 h 17321608"/>
              <a:gd name="connsiteX1101" fmla="*/ 6172415 w 14555441"/>
              <a:gd name="connsiteY1101" fmla="*/ 10228066 h 17321608"/>
              <a:gd name="connsiteX1102" fmla="*/ 6175084 w 14555441"/>
              <a:gd name="connsiteY1102" fmla="*/ 10210722 h 17321608"/>
              <a:gd name="connsiteX1103" fmla="*/ 6121716 w 14555441"/>
              <a:gd name="connsiteY1103" fmla="*/ 10178701 h 17321608"/>
              <a:gd name="connsiteX1104" fmla="*/ 6121716 w 14555441"/>
              <a:gd name="connsiteY1104" fmla="*/ 10178701 h 17321608"/>
              <a:gd name="connsiteX1105" fmla="*/ 5669426 w 14555441"/>
              <a:gd name="connsiteY1105" fmla="*/ 9044640 h 17321608"/>
              <a:gd name="connsiteX1106" fmla="*/ 5624064 w 14555441"/>
              <a:gd name="connsiteY1106" fmla="*/ 9028629 h 17321608"/>
              <a:gd name="connsiteX1107" fmla="*/ 5596045 w 14555441"/>
              <a:gd name="connsiteY1107" fmla="*/ 8999278 h 17321608"/>
              <a:gd name="connsiteX1108" fmla="*/ 5618727 w 14555441"/>
              <a:gd name="connsiteY1108" fmla="*/ 9116686 h 17321608"/>
              <a:gd name="connsiteX1109" fmla="*/ 5638740 w 14555441"/>
              <a:gd name="connsiteY1109" fmla="*/ 9192735 h 17321608"/>
              <a:gd name="connsiteX1110" fmla="*/ 5684102 w 14555441"/>
              <a:gd name="connsiteY1110" fmla="*/ 9267450 h 17321608"/>
              <a:gd name="connsiteX1111" fmla="*/ 5761485 w 14555441"/>
              <a:gd name="connsiteY1111" fmla="*/ 9190067 h 17321608"/>
              <a:gd name="connsiteX1112" fmla="*/ 5742806 w 14555441"/>
              <a:gd name="connsiteY1112" fmla="*/ 9100676 h 17321608"/>
              <a:gd name="connsiteX1113" fmla="*/ 5706784 w 14555441"/>
              <a:gd name="connsiteY1113" fmla="*/ 9053979 h 17321608"/>
              <a:gd name="connsiteX1114" fmla="*/ 5669426 w 14555441"/>
              <a:gd name="connsiteY1114" fmla="*/ 9044640 h 17321608"/>
              <a:gd name="connsiteX1115" fmla="*/ 5669426 w 14555441"/>
              <a:gd name="connsiteY1115" fmla="*/ 9044640 h 17321608"/>
              <a:gd name="connsiteX1116" fmla="*/ 5750812 w 14555441"/>
              <a:gd name="connsiteY1116" fmla="*/ 3208896 h 17321608"/>
              <a:gd name="connsiteX1117" fmla="*/ 5700113 w 14555441"/>
              <a:gd name="connsiteY1117" fmla="*/ 3234245 h 17321608"/>
              <a:gd name="connsiteX1118" fmla="*/ 5744141 w 14555441"/>
              <a:gd name="connsiteY1118" fmla="*/ 3238248 h 17321608"/>
              <a:gd name="connsiteX1119" fmla="*/ 5750812 w 14555441"/>
              <a:gd name="connsiteY1119" fmla="*/ 3208896 h 17321608"/>
              <a:gd name="connsiteX1120" fmla="*/ 5750812 w 14555441"/>
              <a:gd name="connsiteY1120" fmla="*/ 3208896 h 17321608"/>
              <a:gd name="connsiteX1121" fmla="*/ 5741472 w 14555441"/>
              <a:gd name="connsiteY1121" fmla="*/ 9479586 h 17321608"/>
              <a:gd name="connsiteX1122" fmla="*/ 5549349 w 14555441"/>
              <a:gd name="connsiteY1122" fmla="*/ 9438226 h 17321608"/>
              <a:gd name="connsiteX1123" fmla="*/ 5584038 w 14555441"/>
              <a:gd name="connsiteY1123" fmla="*/ 9459573 h 17321608"/>
              <a:gd name="connsiteX1124" fmla="*/ 5654750 w 14555441"/>
              <a:gd name="connsiteY1124" fmla="*/ 9452902 h 17321608"/>
              <a:gd name="connsiteX1125" fmla="*/ 5645410 w 14555441"/>
              <a:gd name="connsiteY1125" fmla="*/ 9498264 h 17321608"/>
              <a:gd name="connsiteX1126" fmla="*/ 5653416 w 14555441"/>
              <a:gd name="connsiteY1126" fmla="*/ 9550298 h 17321608"/>
              <a:gd name="connsiteX1127" fmla="*/ 5697444 w 14555441"/>
              <a:gd name="connsiteY1127" fmla="*/ 9590324 h 17321608"/>
              <a:gd name="connsiteX1128" fmla="*/ 5714788 w 14555441"/>
              <a:gd name="connsiteY1128" fmla="*/ 9627681 h 17321608"/>
              <a:gd name="connsiteX1129" fmla="*/ 5741472 w 14555441"/>
              <a:gd name="connsiteY1129" fmla="*/ 9677046 h 17321608"/>
              <a:gd name="connsiteX1130" fmla="*/ 5766822 w 14555441"/>
              <a:gd name="connsiteY1130" fmla="*/ 9654364 h 17321608"/>
              <a:gd name="connsiteX1131" fmla="*/ 5802845 w 14555441"/>
              <a:gd name="connsiteY1131" fmla="*/ 9625012 h 17321608"/>
              <a:gd name="connsiteX1132" fmla="*/ 5741472 w 14555441"/>
              <a:gd name="connsiteY1132" fmla="*/ 9479586 h 17321608"/>
              <a:gd name="connsiteX1133" fmla="*/ 5741472 w 14555441"/>
              <a:gd name="connsiteY1133" fmla="*/ 9479586 h 17321608"/>
              <a:gd name="connsiteX1134" fmla="*/ 5848207 w 14555441"/>
              <a:gd name="connsiteY1134" fmla="*/ 9737084 h 17321608"/>
              <a:gd name="connsiteX1135" fmla="*/ 5809516 w 14555441"/>
              <a:gd name="connsiteY1135" fmla="*/ 9722408 h 17321608"/>
              <a:gd name="connsiteX1136" fmla="*/ 5802845 w 14555441"/>
              <a:gd name="connsiteY1136" fmla="*/ 9801125 h 17321608"/>
              <a:gd name="connsiteX1137" fmla="*/ 5841536 w 14555441"/>
              <a:gd name="connsiteY1137" fmla="*/ 9815801 h 17321608"/>
              <a:gd name="connsiteX1138" fmla="*/ 5848207 w 14555441"/>
              <a:gd name="connsiteY1138" fmla="*/ 9737084 h 17321608"/>
              <a:gd name="connsiteX1139" fmla="*/ 5848207 w 14555441"/>
              <a:gd name="connsiteY1139" fmla="*/ 9737084 h 17321608"/>
              <a:gd name="connsiteX1140" fmla="*/ 5898906 w 14555441"/>
              <a:gd name="connsiteY1140" fmla="*/ 9677046 h 17321608"/>
              <a:gd name="connsiteX1141" fmla="*/ 5933596 w 14555441"/>
              <a:gd name="connsiteY1141" fmla="*/ 9639689 h 17321608"/>
              <a:gd name="connsiteX1142" fmla="*/ 5905577 w 14555441"/>
              <a:gd name="connsiteY1142" fmla="*/ 9627681 h 17321608"/>
              <a:gd name="connsiteX1143" fmla="*/ 5870889 w 14555441"/>
              <a:gd name="connsiteY1143" fmla="*/ 9665038 h 17321608"/>
              <a:gd name="connsiteX1144" fmla="*/ 5898906 w 14555441"/>
              <a:gd name="connsiteY1144" fmla="*/ 9677046 h 17321608"/>
              <a:gd name="connsiteX1145" fmla="*/ 5898906 w 14555441"/>
              <a:gd name="connsiteY1145" fmla="*/ 9677046 h 17321608"/>
              <a:gd name="connsiteX1146" fmla="*/ 6124385 w 14555441"/>
              <a:gd name="connsiteY1146" fmla="*/ 3829294 h 17321608"/>
              <a:gd name="connsiteX1147" fmla="*/ 6093699 w 14555441"/>
              <a:gd name="connsiteY1147" fmla="*/ 3819955 h 17321608"/>
              <a:gd name="connsiteX1148" fmla="*/ 6091030 w 14555441"/>
              <a:gd name="connsiteY1148" fmla="*/ 3858646 h 17321608"/>
              <a:gd name="connsiteX1149" fmla="*/ 6124385 w 14555441"/>
              <a:gd name="connsiteY1149" fmla="*/ 3829294 h 17321608"/>
              <a:gd name="connsiteX1150" fmla="*/ 6124385 w 14555441"/>
              <a:gd name="connsiteY1150" fmla="*/ 3829294 h 17321608"/>
              <a:gd name="connsiteX1151" fmla="*/ 6700755 w 14555441"/>
              <a:gd name="connsiteY1151" fmla="*/ 7829194 h 17321608"/>
              <a:gd name="connsiteX1152" fmla="*/ 6639382 w 14555441"/>
              <a:gd name="connsiteY1152" fmla="*/ 7714453 h 17321608"/>
              <a:gd name="connsiteX1153" fmla="*/ 6560665 w 14555441"/>
              <a:gd name="connsiteY1153" fmla="*/ 7621060 h 17321608"/>
              <a:gd name="connsiteX1154" fmla="*/ 6509965 w 14555441"/>
              <a:gd name="connsiteY1154" fmla="*/ 7611721 h 17321608"/>
              <a:gd name="connsiteX1155" fmla="*/ 6425911 w 14555441"/>
              <a:gd name="connsiteY1155" fmla="*/ 7487641 h 17321608"/>
              <a:gd name="connsiteX1156" fmla="*/ 6317842 w 14555441"/>
              <a:gd name="connsiteY1156" fmla="*/ 7406256 h 17321608"/>
              <a:gd name="connsiteX1157" fmla="*/ 6248464 w 14555441"/>
              <a:gd name="connsiteY1157" fmla="*/ 7328873 h 17321608"/>
              <a:gd name="connsiteX1158" fmla="*/ 6121716 w 14555441"/>
              <a:gd name="connsiteY1158" fmla="*/ 7032683 h 17321608"/>
              <a:gd name="connsiteX1159" fmla="*/ 6141729 w 14555441"/>
              <a:gd name="connsiteY1159" fmla="*/ 6989988 h 17321608"/>
              <a:gd name="connsiteX1160" fmla="*/ 6108374 w 14555441"/>
              <a:gd name="connsiteY1160" fmla="*/ 6968642 h 17321608"/>
              <a:gd name="connsiteX1161" fmla="*/ 6076354 w 14555441"/>
              <a:gd name="connsiteY1161" fmla="*/ 6952631 h 17321608"/>
              <a:gd name="connsiteX1162" fmla="*/ 5904244 w 14555441"/>
              <a:gd name="connsiteY1162" fmla="*/ 6721817 h 17321608"/>
              <a:gd name="connsiteX1163" fmla="*/ 5904244 w 14555441"/>
              <a:gd name="connsiteY1163" fmla="*/ 6756505 h 17321608"/>
              <a:gd name="connsiteX1164" fmla="*/ 5897573 w 14555441"/>
              <a:gd name="connsiteY1164" fmla="*/ 6793862 h 17321608"/>
              <a:gd name="connsiteX1165" fmla="*/ 5900241 w 14555441"/>
              <a:gd name="connsiteY1165" fmla="*/ 6821881 h 17321608"/>
              <a:gd name="connsiteX1166" fmla="*/ 6033660 w 14555441"/>
              <a:gd name="connsiteY1166" fmla="*/ 7068706 h 17321608"/>
              <a:gd name="connsiteX1167" fmla="*/ 6265809 w 14555441"/>
              <a:gd name="connsiteY1167" fmla="*/ 7422266 h 17321608"/>
              <a:gd name="connsiteX1168" fmla="*/ 6412569 w 14555441"/>
              <a:gd name="connsiteY1168" fmla="*/ 7603715 h 17321608"/>
              <a:gd name="connsiteX1169" fmla="*/ 6528644 w 14555441"/>
              <a:gd name="connsiteY1169" fmla="*/ 7679764 h 17321608"/>
              <a:gd name="connsiteX1170" fmla="*/ 6582012 w 14555441"/>
              <a:gd name="connsiteY1170" fmla="*/ 7757147 h 17321608"/>
              <a:gd name="connsiteX1171" fmla="*/ 6635379 w 14555441"/>
              <a:gd name="connsiteY1171" fmla="*/ 7854543 h 17321608"/>
              <a:gd name="connsiteX1172" fmla="*/ 6700755 w 14555441"/>
              <a:gd name="connsiteY1172" fmla="*/ 7829194 h 17321608"/>
              <a:gd name="connsiteX1173" fmla="*/ 6700755 w 14555441"/>
              <a:gd name="connsiteY1173" fmla="*/ 7829194 h 17321608"/>
              <a:gd name="connsiteX1174" fmla="*/ 6750119 w 14555441"/>
              <a:gd name="connsiteY1174" fmla="*/ 11479535 h 17321608"/>
              <a:gd name="connsiteX1175" fmla="*/ 6788811 w 14555441"/>
              <a:gd name="connsiteY1175" fmla="*/ 11494212 h 17321608"/>
              <a:gd name="connsiteX1176" fmla="*/ 6799484 w 14555441"/>
              <a:gd name="connsiteY1176" fmla="*/ 11476867 h 17321608"/>
              <a:gd name="connsiteX1177" fmla="*/ 6750119 w 14555441"/>
              <a:gd name="connsiteY1177" fmla="*/ 11479535 h 17321608"/>
              <a:gd name="connsiteX1178" fmla="*/ 6750119 w 14555441"/>
              <a:gd name="connsiteY1178" fmla="*/ 11479535 h 17321608"/>
              <a:gd name="connsiteX1179" fmla="*/ 6890209 w 14555441"/>
              <a:gd name="connsiteY1179" fmla="*/ 8078687 h 17321608"/>
              <a:gd name="connsiteX1180" fmla="*/ 6814161 w 14555441"/>
              <a:gd name="connsiteY1180" fmla="*/ 8054671 h 17321608"/>
              <a:gd name="connsiteX1181" fmla="*/ 6827503 w 14555441"/>
              <a:gd name="connsiteY1181" fmla="*/ 8098700 h 17321608"/>
              <a:gd name="connsiteX1182" fmla="*/ 6890209 w 14555441"/>
              <a:gd name="connsiteY1182" fmla="*/ 8078687 h 17321608"/>
              <a:gd name="connsiteX1183" fmla="*/ 6890209 w 14555441"/>
              <a:gd name="connsiteY1183" fmla="*/ 8078687 h 17321608"/>
              <a:gd name="connsiteX1184" fmla="*/ 6908888 w 14555441"/>
              <a:gd name="connsiteY1184" fmla="*/ 10988554 h 17321608"/>
              <a:gd name="connsiteX1185" fmla="*/ 6880870 w 14555441"/>
              <a:gd name="connsiteY1185" fmla="*/ 10988554 h 17321608"/>
              <a:gd name="connsiteX1186" fmla="*/ 6859523 w 14555441"/>
              <a:gd name="connsiteY1186" fmla="*/ 11021909 h 17321608"/>
              <a:gd name="connsiteX1187" fmla="*/ 6887541 w 14555441"/>
              <a:gd name="connsiteY1187" fmla="*/ 11021909 h 17321608"/>
              <a:gd name="connsiteX1188" fmla="*/ 6908888 w 14555441"/>
              <a:gd name="connsiteY1188" fmla="*/ 10988554 h 17321608"/>
              <a:gd name="connsiteX1189" fmla="*/ 6908888 w 14555441"/>
              <a:gd name="connsiteY1189" fmla="*/ 10988554 h 17321608"/>
              <a:gd name="connsiteX1190" fmla="*/ 7004950 w 14555441"/>
              <a:gd name="connsiteY1190" fmla="*/ 11420832 h 17321608"/>
              <a:gd name="connsiteX1191" fmla="*/ 6942243 w 14555441"/>
              <a:gd name="connsiteY1191" fmla="*/ 11452852 h 17321608"/>
              <a:gd name="connsiteX1192" fmla="*/ 6888875 w 14555441"/>
              <a:gd name="connsiteY1192" fmla="*/ 11528901 h 17321608"/>
              <a:gd name="connsiteX1193" fmla="*/ 6844847 w 14555441"/>
              <a:gd name="connsiteY1193" fmla="*/ 11584937 h 17321608"/>
              <a:gd name="connsiteX1194" fmla="*/ 6800819 w 14555441"/>
              <a:gd name="connsiteY1194" fmla="*/ 11642307 h 17321608"/>
              <a:gd name="connsiteX1195" fmla="*/ 6855521 w 14555441"/>
              <a:gd name="connsiteY1195" fmla="*/ 11635636 h 17321608"/>
              <a:gd name="connsiteX1196" fmla="*/ 6910222 w 14555441"/>
              <a:gd name="connsiteY1196" fmla="*/ 11624962 h 17321608"/>
              <a:gd name="connsiteX1197" fmla="*/ 6962256 w 14555441"/>
              <a:gd name="connsiteY1197" fmla="*/ 11595610 h 17321608"/>
              <a:gd name="connsiteX1198" fmla="*/ 6983602 w 14555441"/>
              <a:gd name="connsiteY1198" fmla="*/ 11456854 h 17321608"/>
              <a:gd name="connsiteX1199" fmla="*/ 7004950 w 14555441"/>
              <a:gd name="connsiteY1199" fmla="*/ 11420832 h 17321608"/>
              <a:gd name="connsiteX1200" fmla="*/ 7004950 w 14555441"/>
              <a:gd name="connsiteY1200" fmla="*/ 11420832 h 17321608"/>
              <a:gd name="connsiteX1201" fmla="*/ 7125027 w 14555441"/>
              <a:gd name="connsiteY1201" fmla="*/ 12089260 h 17321608"/>
              <a:gd name="connsiteX1202" fmla="*/ 7062320 w 14555441"/>
              <a:gd name="connsiteY1202" fmla="*/ 12079921 h 17321608"/>
              <a:gd name="connsiteX1203" fmla="*/ 7046309 w 14555441"/>
              <a:gd name="connsiteY1203" fmla="*/ 12121281 h 17321608"/>
              <a:gd name="connsiteX1204" fmla="*/ 7109017 w 14555441"/>
              <a:gd name="connsiteY1204" fmla="*/ 12130620 h 17321608"/>
              <a:gd name="connsiteX1205" fmla="*/ 7125027 w 14555441"/>
              <a:gd name="connsiteY1205" fmla="*/ 12089260 h 17321608"/>
              <a:gd name="connsiteX1206" fmla="*/ 7125027 w 14555441"/>
              <a:gd name="connsiteY1206" fmla="*/ 12089260 h 17321608"/>
              <a:gd name="connsiteX1207" fmla="*/ 7177060 w 14555441"/>
              <a:gd name="connsiteY1207" fmla="*/ 12266707 h 17321608"/>
              <a:gd name="connsiteX1208" fmla="*/ 7122358 w 14555441"/>
              <a:gd name="connsiteY1208" fmla="*/ 12269376 h 17321608"/>
              <a:gd name="connsiteX1209" fmla="*/ 7147708 w 14555441"/>
              <a:gd name="connsiteY1209" fmla="*/ 12338754 h 17321608"/>
              <a:gd name="connsiteX1210" fmla="*/ 7202410 w 14555441"/>
              <a:gd name="connsiteY1210" fmla="*/ 12336085 h 17321608"/>
              <a:gd name="connsiteX1211" fmla="*/ 7177060 w 14555441"/>
              <a:gd name="connsiteY1211" fmla="*/ 12266707 h 17321608"/>
              <a:gd name="connsiteX1212" fmla="*/ 7177060 w 14555441"/>
              <a:gd name="connsiteY1212" fmla="*/ 12266707 h 17321608"/>
              <a:gd name="connsiteX1213" fmla="*/ 7616009 w 14555441"/>
              <a:gd name="connsiteY1213" fmla="*/ 9059316 h 17321608"/>
              <a:gd name="connsiteX1214" fmla="*/ 7578651 w 14555441"/>
              <a:gd name="connsiteY1214" fmla="*/ 9016622 h 17321608"/>
              <a:gd name="connsiteX1215" fmla="*/ 7563975 w 14555441"/>
              <a:gd name="connsiteY1215" fmla="*/ 9080663 h 17321608"/>
              <a:gd name="connsiteX1216" fmla="*/ 7601333 w 14555441"/>
              <a:gd name="connsiteY1216" fmla="*/ 9123357 h 17321608"/>
              <a:gd name="connsiteX1217" fmla="*/ 7616009 w 14555441"/>
              <a:gd name="connsiteY1217" fmla="*/ 9059316 h 17321608"/>
              <a:gd name="connsiteX1218" fmla="*/ 7616009 w 14555441"/>
              <a:gd name="connsiteY1218" fmla="*/ 9059316 h 17321608"/>
              <a:gd name="connsiteX1219" fmla="*/ 7836150 w 14555441"/>
              <a:gd name="connsiteY1219" fmla="*/ 9380856 h 17321608"/>
              <a:gd name="connsiteX1220" fmla="*/ 7750761 w 14555441"/>
              <a:gd name="connsiteY1220" fmla="*/ 9359509 h 17321608"/>
              <a:gd name="connsiteX1221" fmla="*/ 7800127 w 14555441"/>
              <a:gd name="connsiteY1221" fmla="*/ 9432889 h 17321608"/>
              <a:gd name="connsiteX1222" fmla="*/ 7865502 w 14555441"/>
              <a:gd name="connsiteY1222" fmla="*/ 9474249 h 17321608"/>
              <a:gd name="connsiteX1223" fmla="*/ 7836150 w 14555441"/>
              <a:gd name="connsiteY1223" fmla="*/ 9380856 h 17321608"/>
              <a:gd name="connsiteX1224" fmla="*/ 7836150 w 14555441"/>
              <a:gd name="connsiteY1224" fmla="*/ 9380856 h 17321608"/>
              <a:gd name="connsiteX1225" fmla="*/ 7972237 w 14555441"/>
              <a:gd name="connsiteY1225" fmla="*/ 9587655 h 17321608"/>
              <a:gd name="connsiteX1226" fmla="*/ 7940217 w 14555441"/>
              <a:gd name="connsiteY1226" fmla="*/ 9576982 h 17321608"/>
              <a:gd name="connsiteX1227" fmla="*/ 7933546 w 14555441"/>
              <a:gd name="connsiteY1227" fmla="*/ 9602331 h 17321608"/>
              <a:gd name="connsiteX1228" fmla="*/ 7965566 w 14555441"/>
              <a:gd name="connsiteY1228" fmla="*/ 9613005 h 17321608"/>
              <a:gd name="connsiteX1229" fmla="*/ 7972237 w 14555441"/>
              <a:gd name="connsiteY1229" fmla="*/ 9587655 h 17321608"/>
              <a:gd name="connsiteX1230" fmla="*/ 7972237 w 14555441"/>
              <a:gd name="connsiteY1230" fmla="*/ 9587655 h 17321608"/>
              <a:gd name="connsiteX1231" fmla="*/ 8379165 w 14555441"/>
              <a:gd name="connsiteY1231" fmla="*/ 14445438 h 17321608"/>
              <a:gd name="connsiteX1232" fmla="*/ 8409851 w 14555441"/>
              <a:gd name="connsiteY1232" fmla="*/ 14456112 h 17321608"/>
              <a:gd name="connsiteX1233" fmla="*/ 8431198 w 14555441"/>
              <a:gd name="connsiteY1233" fmla="*/ 14424092 h 17321608"/>
              <a:gd name="connsiteX1234" fmla="*/ 8400512 w 14555441"/>
              <a:gd name="connsiteY1234" fmla="*/ 14413417 h 17321608"/>
              <a:gd name="connsiteX1235" fmla="*/ 8379165 w 14555441"/>
              <a:gd name="connsiteY1235" fmla="*/ 14445438 h 17321608"/>
              <a:gd name="connsiteX1236" fmla="*/ 8379165 w 14555441"/>
              <a:gd name="connsiteY1236" fmla="*/ 14445438 h 17321608"/>
              <a:gd name="connsiteX1237" fmla="*/ 8304450 w 14555441"/>
              <a:gd name="connsiteY1237" fmla="*/ 14462783 h 17321608"/>
              <a:gd name="connsiteX1238" fmla="*/ 8328466 w 14555441"/>
              <a:gd name="connsiteY1238" fmla="*/ 14425425 h 17321608"/>
              <a:gd name="connsiteX1239" fmla="*/ 8321795 w 14555441"/>
              <a:gd name="connsiteY1239" fmla="*/ 14376061 h 17321608"/>
              <a:gd name="connsiteX1240" fmla="*/ 8297779 w 14555441"/>
              <a:gd name="connsiteY1240" fmla="*/ 14413417 h 17321608"/>
              <a:gd name="connsiteX1241" fmla="*/ 8304450 w 14555441"/>
              <a:gd name="connsiteY1241" fmla="*/ 14462783 h 17321608"/>
              <a:gd name="connsiteX1242" fmla="*/ 8304450 w 14555441"/>
              <a:gd name="connsiteY1242" fmla="*/ 14462783 h 17321608"/>
              <a:gd name="connsiteX1243" fmla="*/ 8192379 w 14555441"/>
              <a:gd name="connsiteY1243" fmla="*/ 14883053 h 17321608"/>
              <a:gd name="connsiteX1244" fmla="*/ 8255086 w 14555441"/>
              <a:gd name="connsiteY1244" fmla="*/ 14843027 h 17321608"/>
              <a:gd name="connsiteX1245" fmla="*/ 8228402 w 14555441"/>
              <a:gd name="connsiteY1245" fmla="*/ 14845695 h 17321608"/>
              <a:gd name="connsiteX1246" fmla="*/ 8192379 w 14555441"/>
              <a:gd name="connsiteY1246" fmla="*/ 14883053 h 17321608"/>
              <a:gd name="connsiteX1247" fmla="*/ 8192379 w 14555441"/>
              <a:gd name="connsiteY1247" fmla="*/ 14883053 h 17321608"/>
              <a:gd name="connsiteX1248" fmla="*/ 8520589 w 14555441"/>
              <a:gd name="connsiteY1248" fmla="*/ 10540267 h 17321608"/>
              <a:gd name="connsiteX1249" fmla="*/ 8460550 w 14555441"/>
              <a:gd name="connsiteY1249" fmla="*/ 10393506 h 17321608"/>
              <a:gd name="connsiteX1250" fmla="*/ 8388505 w 14555441"/>
              <a:gd name="connsiteY1250" fmla="*/ 10264089 h 17321608"/>
              <a:gd name="connsiteX1251" fmla="*/ 8368492 w 14555441"/>
              <a:gd name="connsiteY1251" fmla="*/ 10252081 h 17321608"/>
              <a:gd name="connsiteX1252" fmla="*/ 8256420 w 14555441"/>
              <a:gd name="connsiteY1252" fmla="*/ 10156019 h 17321608"/>
              <a:gd name="connsiteX1253" fmla="*/ 8271095 w 14555441"/>
              <a:gd name="connsiteY1253" fmla="*/ 10232068 h 17321608"/>
              <a:gd name="connsiteX1254" fmla="*/ 8297779 w 14555441"/>
              <a:gd name="connsiteY1254" fmla="*/ 10302780 h 17321608"/>
              <a:gd name="connsiteX1255" fmla="*/ 8329800 w 14555441"/>
              <a:gd name="connsiteY1255" fmla="*/ 10342806 h 17321608"/>
              <a:gd name="connsiteX1256" fmla="*/ 8377831 w 14555441"/>
              <a:gd name="connsiteY1256" fmla="*/ 10388169 h 17321608"/>
              <a:gd name="connsiteX1257" fmla="*/ 8435201 w 14555441"/>
              <a:gd name="connsiteY1257" fmla="*/ 10476225 h 17321608"/>
              <a:gd name="connsiteX1258" fmla="*/ 8519255 w 14555441"/>
              <a:gd name="connsiteY1258" fmla="*/ 10557611 h 17321608"/>
              <a:gd name="connsiteX1259" fmla="*/ 8520589 w 14555441"/>
              <a:gd name="connsiteY1259" fmla="*/ 10540267 h 17321608"/>
              <a:gd name="connsiteX1260" fmla="*/ 8520589 w 14555441"/>
              <a:gd name="connsiteY1260" fmla="*/ 10540267 h 17321608"/>
              <a:gd name="connsiteX1261" fmla="*/ 8740730 w 14555441"/>
              <a:gd name="connsiteY1261" fmla="*/ 15462092 h 17321608"/>
              <a:gd name="connsiteX1262" fmla="*/ 8659345 w 14555441"/>
              <a:gd name="connsiteY1262" fmla="*/ 15458088 h 17321608"/>
              <a:gd name="connsiteX1263" fmla="*/ 8690031 w 14555441"/>
              <a:gd name="connsiteY1263" fmla="*/ 15470096 h 17321608"/>
              <a:gd name="connsiteX1264" fmla="*/ 8723386 w 14555441"/>
              <a:gd name="connsiteY1264" fmla="*/ 15491443 h 17321608"/>
              <a:gd name="connsiteX1265" fmla="*/ 8756740 w 14555441"/>
              <a:gd name="connsiteY1265" fmla="*/ 15512790 h 17321608"/>
              <a:gd name="connsiteX1266" fmla="*/ 8740730 w 14555441"/>
              <a:gd name="connsiteY1266" fmla="*/ 15462092 h 17321608"/>
              <a:gd name="connsiteX1267" fmla="*/ 8740730 w 14555441"/>
              <a:gd name="connsiteY1267" fmla="*/ 15462092 h 17321608"/>
              <a:gd name="connsiteX1268" fmla="*/ 8776753 w 14555441"/>
              <a:gd name="connsiteY1268" fmla="*/ 15566157 h 17321608"/>
              <a:gd name="connsiteX1269" fmla="*/ 8672687 w 14555441"/>
              <a:gd name="connsiteY1269" fmla="*/ 15570161 h 17321608"/>
              <a:gd name="connsiteX1270" fmla="*/ 8727388 w 14555441"/>
              <a:gd name="connsiteY1270" fmla="*/ 15835665 h 17321608"/>
              <a:gd name="connsiteX1271" fmla="*/ 8786093 w 14555441"/>
              <a:gd name="connsiteY1271" fmla="*/ 15774291 h 17321608"/>
              <a:gd name="connsiteX1272" fmla="*/ 8852802 w 14555441"/>
              <a:gd name="connsiteY1272" fmla="*/ 15634201 h 17321608"/>
              <a:gd name="connsiteX1273" fmla="*/ 8847465 w 14555441"/>
              <a:gd name="connsiteY1273" fmla="*/ 15611520 h 17321608"/>
              <a:gd name="connsiteX1274" fmla="*/ 8795432 w 14555441"/>
              <a:gd name="connsiteY1274" fmla="*/ 15591507 h 17321608"/>
              <a:gd name="connsiteX1275" fmla="*/ 8776753 w 14555441"/>
              <a:gd name="connsiteY1275" fmla="*/ 15566157 h 17321608"/>
              <a:gd name="connsiteX1276" fmla="*/ 8776753 w 14555441"/>
              <a:gd name="connsiteY1276" fmla="*/ 15566157 h 17321608"/>
              <a:gd name="connsiteX1277" fmla="*/ 8796766 w 14555441"/>
              <a:gd name="connsiteY1277" fmla="*/ 15312661 h 17321608"/>
              <a:gd name="connsiteX1278" fmla="*/ 8828787 w 14555441"/>
              <a:gd name="connsiteY1278" fmla="*/ 15323336 h 17321608"/>
              <a:gd name="connsiteX1279" fmla="*/ 8835458 w 14555441"/>
              <a:gd name="connsiteY1279" fmla="*/ 15297986 h 17321608"/>
              <a:gd name="connsiteX1280" fmla="*/ 8803437 w 14555441"/>
              <a:gd name="connsiteY1280" fmla="*/ 15287311 h 17321608"/>
              <a:gd name="connsiteX1281" fmla="*/ 8796766 w 14555441"/>
              <a:gd name="connsiteY1281" fmla="*/ 15312661 h 17321608"/>
              <a:gd name="connsiteX1282" fmla="*/ 8796766 w 14555441"/>
              <a:gd name="connsiteY1282" fmla="*/ 15312661 h 17321608"/>
              <a:gd name="connsiteX1283" fmla="*/ 8867478 w 14555441"/>
              <a:gd name="connsiteY1283" fmla="*/ 14963104 h 17321608"/>
              <a:gd name="connsiteX1284" fmla="*/ 8803437 w 14555441"/>
              <a:gd name="connsiteY1284" fmla="*/ 14988454 h 17321608"/>
              <a:gd name="connsiteX1285" fmla="*/ 8838126 w 14555441"/>
              <a:gd name="connsiteY1285" fmla="*/ 14987119 h 17321608"/>
              <a:gd name="connsiteX1286" fmla="*/ 8867478 w 14555441"/>
              <a:gd name="connsiteY1286" fmla="*/ 14963104 h 17321608"/>
              <a:gd name="connsiteX1287" fmla="*/ 8867478 w 14555441"/>
              <a:gd name="connsiteY1287" fmla="*/ 14963104 h 17321608"/>
              <a:gd name="connsiteX1288" fmla="*/ 8978216 w 14555441"/>
              <a:gd name="connsiteY1288" fmla="*/ 15279307 h 17321608"/>
              <a:gd name="connsiteX1289" fmla="*/ 9002232 w 14555441"/>
              <a:gd name="connsiteY1289" fmla="*/ 15215267 h 17321608"/>
              <a:gd name="connsiteX1290" fmla="*/ 8967542 w 14555441"/>
              <a:gd name="connsiteY1290" fmla="*/ 15173905 h 17321608"/>
              <a:gd name="connsiteX1291" fmla="*/ 8943527 w 14555441"/>
              <a:gd name="connsiteY1291" fmla="*/ 15237947 h 17321608"/>
              <a:gd name="connsiteX1292" fmla="*/ 8978216 w 14555441"/>
              <a:gd name="connsiteY1292" fmla="*/ 15279307 h 17321608"/>
              <a:gd name="connsiteX1293" fmla="*/ 8978216 w 14555441"/>
              <a:gd name="connsiteY1293" fmla="*/ 15279307 h 17321608"/>
              <a:gd name="connsiteX1294" fmla="*/ 8946196 w 14555441"/>
              <a:gd name="connsiteY1294" fmla="*/ 15052494 h 17321608"/>
              <a:gd name="connsiteX1295" fmla="*/ 8968877 w 14555441"/>
              <a:gd name="connsiteY1295" fmla="*/ 15131212 h 17321608"/>
              <a:gd name="connsiteX1296" fmla="*/ 9015574 w 14555441"/>
              <a:gd name="connsiteY1296" fmla="*/ 15041822 h 17321608"/>
              <a:gd name="connsiteX1297" fmla="*/ 8946196 w 14555441"/>
              <a:gd name="connsiteY1297" fmla="*/ 15052494 h 17321608"/>
              <a:gd name="connsiteX1298" fmla="*/ 8946196 w 14555441"/>
              <a:gd name="connsiteY1298" fmla="*/ 15052494 h 17321608"/>
              <a:gd name="connsiteX1299" fmla="*/ 9023578 w 14555441"/>
              <a:gd name="connsiteY1299" fmla="*/ 11212698 h 17321608"/>
              <a:gd name="connsiteX1300" fmla="*/ 9040923 w 14555441"/>
              <a:gd name="connsiteY1300" fmla="*/ 11288746 h 17321608"/>
              <a:gd name="connsiteX1301" fmla="*/ 9119640 w 14555441"/>
              <a:gd name="connsiteY1301" fmla="*/ 11342114 h 17321608"/>
              <a:gd name="connsiteX1302" fmla="*/ 9023578 w 14555441"/>
              <a:gd name="connsiteY1302" fmla="*/ 11212698 h 17321608"/>
              <a:gd name="connsiteX1303" fmla="*/ 9023578 w 14555441"/>
              <a:gd name="connsiteY1303" fmla="*/ 11212698 h 17321608"/>
              <a:gd name="connsiteX1304" fmla="*/ 9146324 w 14555441"/>
              <a:gd name="connsiteY1304" fmla="*/ 15700910 h 17321608"/>
              <a:gd name="connsiteX1305" fmla="*/ 9098293 w 14555441"/>
              <a:gd name="connsiteY1305" fmla="*/ 15684901 h 17321608"/>
              <a:gd name="connsiteX1306" fmla="*/ 9111635 w 14555441"/>
              <a:gd name="connsiteY1306" fmla="*/ 15714252 h 17321608"/>
              <a:gd name="connsiteX1307" fmla="*/ 9159666 w 14555441"/>
              <a:gd name="connsiteY1307" fmla="*/ 15730263 h 17321608"/>
              <a:gd name="connsiteX1308" fmla="*/ 9146324 w 14555441"/>
              <a:gd name="connsiteY1308" fmla="*/ 15700910 h 17321608"/>
              <a:gd name="connsiteX1309" fmla="*/ 9146324 w 14555441"/>
              <a:gd name="connsiteY1309" fmla="*/ 15700910 h 17321608"/>
              <a:gd name="connsiteX1310" fmla="*/ 9234380 w 14555441"/>
              <a:gd name="connsiteY1310" fmla="*/ 15979756 h 17321608"/>
              <a:gd name="connsiteX1311" fmla="*/ 9183681 w 14555441"/>
              <a:gd name="connsiteY1311" fmla="*/ 15982425 h 17321608"/>
              <a:gd name="connsiteX1312" fmla="*/ 9222373 w 14555441"/>
              <a:gd name="connsiteY1312" fmla="*/ 15997101 h 17321608"/>
              <a:gd name="connsiteX1313" fmla="*/ 9234380 w 14555441"/>
              <a:gd name="connsiteY1313" fmla="*/ 15979756 h 17321608"/>
              <a:gd name="connsiteX1314" fmla="*/ 9234380 w 14555441"/>
              <a:gd name="connsiteY1314" fmla="*/ 15979756 h 17321608"/>
              <a:gd name="connsiteX1315" fmla="*/ 9279743 w 14555441"/>
              <a:gd name="connsiteY1315" fmla="*/ 16103836 h 17321608"/>
              <a:gd name="connsiteX1316" fmla="*/ 9251724 w 14555441"/>
              <a:gd name="connsiteY1316" fmla="*/ 16103836 h 17321608"/>
              <a:gd name="connsiteX1317" fmla="*/ 9230378 w 14555441"/>
              <a:gd name="connsiteY1317" fmla="*/ 16137191 h 17321608"/>
              <a:gd name="connsiteX1318" fmla="*/ 9258395 w 14555441"/>
              <a:gd name="connsiteY1318" fmla="*/ 16137191 h 17321608"/>
              <a:gd name="connsiteX1319" fmla="*/ 9279743 w 14555441"/>
              <a:gd name="connsiteY1319" fmla="*/ 16103836 h 17321608"/>
              <a:gd name="connsiteX1320" fmla="*/ 9279743 w 14555441"/>
              <a:gd name="connsiteY1320" fmla="*/ 16103836 h 17321608"/>
              <a:gd name="connsiteX1321" fmla="*/ 9290416 w 14555441"/>
              <a:gd name="connsiteY1321" fmla="*/ 15550148 h 17321608"/>
              <a:gd name="connsiteX1322" fmla="*/ 9307761 w 14555441"/>
              <a:gd name="connsiteY1322" fmla="*/ 15578165 h 17321608"/>
              <a:gd name="connsiteX1323" fmla="*/ 9326440 w 14555441"/>
              <a:gd name="connsiteY1323" fmla="*/ 15515459 h 17321608"/>
              <a:gd name="connsiteX1324" fmla="*/ 9290416 w 14555441"/>
              <a:gd name="connsiteY1324" fmla="*/ 15550148 h 17321608"/>
              <a:gd name="connsiteX1325" fmla="*/ 9290416 w 14555441"/>
              <a:gd name="connsiteY1325" fmla="*/ 15550148 h 17321608"/>
              <a:gd name="connsiteX1326" fmla="*/ 9355792 w 14555441"/>
              <a:gd name="connsiteY1326" fmla="*/ 11690337 h 17321608"/>
              <a:gd name="connsiteX1327" fmla="*/ 9327773 w 14555441"/>
              <a:gd name="connsiteY1327" fmla="*/ 11691672 h 17321608"/>
              <a:gd name="connsiteX1328" fmla="*/ 9306427 w 14555441"/>
              <a:gd name="connsiteY1328" fmla="*/ 11725027 h 17321608"/>
              <a:gd name="connsiteX1329" fmla="*/ 9334444 w 14555441"/>
              <a:gd name="connsiteY1329" fmla="*/ 11723692 h 17321608"/>
              <a:gd name="connsiteX1330" fmla="*/ 9355792 w 14555441"/>
              <a:gd name="connsiteY1330" fmla="*/ 11690337 h 17321608"/>
              <a:gd name="connsiteX1331" fmla="*/ 9355792 w 14555441"/>
              <a:gd name="connsiteY1331" fmla="*/ 11690337 h 17321608"/>
              <a:gd name="connsiteX1332" fmla="*/ 9399820 w 14555441"/>
              <a:gd name="connsiteY1332" fmla="*/ 11769055 h 17321608"/>
              <a:gd name="connsiteX1333" fmla="*/ 9366465 w 14555441"/>
              <a:gd name="connsiteY1333" fmla="*/ 11745039 h 17321608"/>
              <a:gd name="connsiteX1334" fmla="*/ 9345118 w 14555441"/>
              <a:gd name="connsiteY1334" fmla="*/ 11775726 h 17321608"/>
              <a:gd name="connsiteX1335" fmla="*/ 9378472 w 14555441"/>
              <a:gd name="connsiteY1335" fmla="*/ 11799741 h 17321608"/>
              <a:gd name="connsiteX1336" fmla="*/ 9399820 w 14555441"/>
              <a:gd name="connsiteY1336" fmla="*/ 11769055 h 17321608"/>
              <a:gd name="connsiteX1337" fmla="*/ 9399820 w 14555441"/>
              <a:gd name="connsiteY1337" fmla="*/ 11769055 h 17321608"/>
              <a:gd name="connsiteX1338" fmla="*/ 9904143 w 14555441"/>
              <a:gd name="connsiteY1338" fmla="*/ 15977088 h 17321608"/>
              <a:gd name="connsiteX1339" fmla="*/ 9920154 w 14555441"/>
              <a:gd name="connsiteY1339" fmla="*/ 15994432 h 17321608"/>
              <a:gd name="connsiteX1340" fmla="*/ 9942835 w 14555441"/>
              <a:gd name="connsiteY1340" fmla="*/ 15962413 h 17321608"/>
              <a:gd name="connsiteX1341" fmla="*/ 9926825 w 14555441"/>
              <a:gd name="connsiteY1341" fmla="*/ 15945067 h 17321608"/>
              <a:gd name="connsiteX1342" fmla="*/ 9904143 w 14555441"/>
              <a:gd name="connsiteY1342" fmla="*/ 15977088 h 17321608"/>
              <a:gd name="connsiteX1343" fmla="*/ 9904143 w 14555441"/>
              <a:gd name="connsiteY1343" fmla="*/ 15977088 h 17321608"/>
              <a:gd name="connsiteX1344" fmla="*/ 9738704 w 14555441"/>
              <a:gd name="connsiteY1344" fmla="*/ 15922387 h 17321608"/>
              <a:gd name="connsiteX1345" fmla="*/ 9752046 w 14555441"/>
              <a:gd name="connsiteY1345" fmla="*/ 15902374 h 17321608"/>
              <a:gd name="connsiteX1346" fmla="*/ 9702681 w 14555441"/>
              <a:gd name="connsiteY1346" fmla="*/ 15923721 h 17321608"/>
              <a:gd name="connsiteX1347" fmla="*/ 9738704 w 14555441"/>
              <a:gd name="connsiteY1347" fmla="*/ 15922387 h 17321608"/>
              <a:gd name="connsiteX1348" fmla="*/ 9738704 w 14555441"/>
              <a:gd name="connsiteY1348" fmla="*/ 15922387 h 17321608"/>
              <a:gd name="connsiteX1349" fmla="*/ 9781398 w 14555441"/>
              <a:gd name="connsiteY1349" fmla="*/ 12390787 h 17321608"/>
              <a:gd name="connsiteX1350" fmla="*/ 9605285 w 14555441"/>
              <a:gd name="connsiteY1350" fmla="*/ 12138625 h 17321608"/>
              <a:gd name="connsiteX1351" fmla="*/ 9674663 w 14555441"/>
              <a:gd name="connsiteY1351" fmla="*/ 12305399 h 17321608"/>
              <a:gd name="connsiteX1352" fmla="*/ 9781398 w 14555441"/>
              <a:gd name="connsiteY1352" fmla="*/ 12390787 h 17321608"/>
              <a:gd name="connsiteX1353" fmla="*/ 9781398 w 14555441"/>
              <a:gd name="connsiteY1353" fmla="*/ 12390787 h 17321608"/>
              <a:gd name="connsiteX1354" fmla="*/ 9710686 w 14555441"/>
              <a:gd name="connsiteY1354" fmla="*/ 16127851 h 17321608"/>
              <a:gd name="connsiteX1355" fmla="*/ 9826761 w 14555441"/>
              <a:gd name="connsiteY1355" fmla="*/ 16079820 h 17321608"/>
              <a:gd name="connsiteX1356" fmla="*/ 9850776 w 14555441"/>
              <a:gd name="connsiteY1356" fmla="*/ 16034458 h 17321608"/>
              <a:gd name="connsiteX1357" fmla="*/ 9829429 w 14555441"/>
              <a:gd name="connsiteY1357" fmla="*/ 16003772 h 17321608"/>
              <a:gd name="connsiteX1358" fmla="*/ 9828094 w 14555441"/>
              <a:gd name="connsiteY1358" fmla="*/ 15983759 h 17321608"/>
              <a:gd name="connsiteX1359" fmla="*/ 9710686 w 14555441"/>
              <a:gd name="connsiteY1359" fmla="*/ 16127851 h 17321608"/>
              <a:gd name="connsiteX1360" fmla="*/ 9710686 w 14555441"/>
              <a:gd name="connsiteY1360" fmla="*/ 16127851 h 17321608"/>
              <a:gd name="connsiteX1361" fmla="*/ 10016216 w 14555441"/>
              <a:gd name="connsiteY1361" fmla="*/ 15596844 h 17321608"/>
              <a:gd name="connsiteX1362" fmla="*/ 9920154 w 14555441"/>
              <a:gd name="connsiteY1362" fmla="*/ 15548814 h 17321608"/>
              <a:gd name="connsiteX1363" fmla="*/ 9830763 w 14555441"/>
              <a:gd name="connsiteY1363" fmla="*/ 15527466 h 17321608"/>
              <a:gd name="connsiteX1364" fmla="*/ 9936164 w 14555441"/>
              <a:gd name="connsiteY1364" fmla="*/ 15600846 h 17321608"/>
              <a:gd name="connsiteX1365" fmla="*/ 9990866 w 14555441"/>
              <a:gd name="connsiteY1365" fmla="*/ 15595511 h 17321608"/>
              <a:gd name="connsiteX1366" fmla="*/ 10016216 w 14555441"/>
              <a:gd name="connsiteY1366" fmla="*/ 15596844 h 17321608"/>
              <a:gd name="connsiteX1367" fmla="*/ 10016216 w 14555441"/>
              <a:gd name="connsiteY1367" fmla="*/ 15596844 h 17321608"/>
              <a:gd name="connsiteX1368" fmla="*/ 10140295 w 14555441"/>
              <a:gd name="connsiteY1368" fmla="*/ 16023785 h 17321608"/>
              <a:gd name="connsiteX1369" fmla="*/ 10109609 w 14555441"/>
              <a:gd name="connsiteY1369" fmla="*/ 16013111 h 17321608"/>
              <a:gd name="connsiteX1370" fmla="*/ 10088261 w 14555441"/>
              <a:gd name="connsiteY1370" fmla="*/ 16045132 h 17321608"/>
              <a:gd name="connsiteX1371" fmla="*/ 10118948 w 14555441"/>
              <a:gd name="connsiteY1371" fmla="*/ 16055806 h 17321608"/>
              <a:gd name="connsiteX1372" fmla="*/ 10140295 w 14555441"/>
              <a:gd name="connsiteY1372" fmla="*/ 16023785 h 17321608"/>
              <a:gd name="connsiteX1373" fmla="*/ 10140295 w 14555441"/>
              <a:gd name="connsiteY1373" fmla="*/ 16023785 h 17321608"/>
              <a:gd name="connsiteX1374" fmla="*/ 10906119 w 14555441"/>
              <a:gd name="connsiteY1374" fmla="*/ 13595560 h 17321608"/>
              <a:gd name="connsiteX1375" fmla="*/ 10946145 w 14555441"/>
              <a:gd name="connsiteY1375" fmla="*/ 13644925 h 17321608"/>
              <a:gd name="connsiteX1376" fmla="*/ 10926132 w 14555441"/>
              <a:gd name="connsiteY1376" fmla="*/ 13559536 h 17321608"/>
              <a:gd name="connsiteX1377" fmla="*/ 10906119 w 14555441"/>
              <a:gd name="connsiteY1377" fmla="*/ 13595560 h 17321608"/>
              <a:gd name="connsiteX1378" fmla="*/ 10906119 w 14555441"/>
              <a:gd name="connsiteY1378" fmla="*/ 13595560 h 17321608"/>
              <a:gd name="connsiteX1379" fmla="*/ 10959487 w 14555441"/>
              <a:gd name="connsiteY1379" fmla="*/ 13041872 h 17321608"/>
              <a:gd name="connsiteX1380" fmla="*/ 10940809 w 14555441"/>
              <a:gd name="connsiteY1380" fmla="*/ 13069889 h 17321608"/>
              <a:gd name="connsiteX1381" fmla="*/ 10972829 w 14555441"/>
              <a:gd name="connsiteY1381" fmla="*/ 13071223 h 17321608"/>
              <a:gd name="connsiteX1382" fmla="*/ 10959487 w 14555441"/>
              <a:gd name="connsiteY1382" fmla="*/ 13041872 h 17321608"/>
              <a:gd name="connsiteX1383" fmla="*/ 10959487 w 14555441"/>
              <a:gd name="connsiteY1383" fmla="*/ 13041872 h 17321608"/>
              <a:gd name="connsiteX1384" fmla="*/ 11459808 w 14555441"/>
              <a:gd name="connsiteY1384" fmla="*/ 16045132 h 17321608"/>
              <a:gd name="connsiteX1385" fmla="*/ 11426453 w 14555441"/>
              <a:gd name="connsiteY1385" fmla="*/ 16034458 h 17321608"/>
              <a:gd name="connsiteX1386" fmla="*/ 11418449 w 14555441"/>
              <a:gd name="connsiteY1386" fmla="*/ 16061141 h 17321608"/>
              <a:gd name="connsiteX1387" fmla="*/ 11451803 w 14555441"/>
              <a:gd name="connsiteY1387" fmla="*/ 16071815 h 17321608"/>
              <a:gd name="connsiteX1388" fmla="*/ 11459808 w 14555441"/>
              <a:gd name="connsiteY1388" fmla="*/ 16045132 h 17321608"/>
              <a:gd name="connsiteX1389" fmla="*/ 11459808 w 14555441"/>
              <a:gd name="connsiteY1389" fmla="*/ 16045132 h 17321608"/>
              <a:gd name="connsiteX1390" fmla="*/ 11593227 w 14555441"/>
              <a:gd name="connsiteY1390" fmla="*/ 15703580 h 17321608"/>
              <a:gd name="connsiteX1391" fmla="*/ 11583888 w 14555441"/>
              <a:gd name="connsiteY1391" fmla="*/ 15750276 h 17321608"/>
              <a:gd name="connsiteX1392" fmla="*/ 11610572 w 14555441"/>
              <a:gd name="connsiteY1392" fmla="*/ 15710250 h 17321608"/>
              <a:gd name="connsiteX1393" fmla="*/ 11593227 w 14555441"/>
              <a:gd name="connsiteY1393" fmla="*/ 15703580 h 17321608"/>
              <a:gd name="connsiteX1394" fmla="*/ 11593227 w 14555441"/>
              <a:gd name="connsiteY1394" fmla="*/ 15703580 h 17321608"/>
              <a:gd name="connsiteX1395" fmla="*/ 11705299 w 14555441"/>
              <a:gd name="connsiteY1395" fmla="*/ 16573470 h 17321608"/>
              <a:gd name="connsiteX1396" fmla="*/ 11674613 w 14555441"/>
              <a:gd name="connsiteY1396" fmla="*/ 16606825 h 17321608"/>
              <a:gd name="connsiteX1397" fmla="*/ 11747994 w 14555441"/>
              <a:gd name="connsiteY1397" fmla="*/ 16589482 h 17321608"/>
              <a:gd name="connsiteX1398" fmla="*/ 11705299 w 14555441"/>
              <a:gd name="connsiteY1398" fmla="*/ 16573470 h 17321608"/>
              <a:gd name="connsiteX1399" fmla="*/ 11705299 w 14555441"/>
              <a:gd name="connsiteY1399" fmla="*/ 16573470 h 17321608"/>
              <a:gd name="connsiteX1400" fmla="*/ 12084210 w 14555441"/>
              <a:gd name="connsiteY1400" fmla="*/ 16461398 h 17321608"/>
              <a:gd name="connsiteX1401" fmla="*/ 12089547 w 14555441"/>
              <a:gd name="connsiteY1401" fmla="*/ 16502759 h 17321608"/>
              <a:gd name="connsiteX1402" fmla="*/ 12120232 w 14555441"/>
              <a:gd name="connsiteY1402" fmla="*/ 16492085 h 17321608"/>
              <a:gd name="connsiteX1403" fmla="*/ 12084210 w 14555441"/>
              <a:gd name="connsiteY1403" fmla="*/ 16461398 h 17321608"/>
              <a:gd name="connsiteX1404" fmla="*/ 12084210 w 14555441"/>
              <a:gd name="connsiteY1404" fmla="*/ 16461398 h 17321608"/>
              <a:gd name="connsiteX1405" fmla="*/ 12265659 w 14555441"/>
              <a:gd name="connsiteY1405" fmla="*/ 16617499 h 17321608"/>
              <a:gd name="connsiteX1406" fmla="*/ 12234972 w 14555441"/>
              <a:gd name="connsiteY1406" fmla="*/ 16606825 h 17321608"/>
              <a:gd name="connsiteX1407" fmla="*/ 12244312 w 14555441"/>
              <a:gd name="connsiteY1407" fmla="*/ 16649520 h 17321608"/>
              <a:gd name="connsiteX1408" fmla="*/ 12265659 w 14555441"/>
              <a:gd name="connsiteY1408" fmla="*/ 16617499 h 17321608"/>
              <a:gd name="connsiteX1409" fmla="*/ 12265659 w 14555441"/>
              <a:gd name="connsiteY1409" fmla="*/ 16617499 h 17321608"/>
              <a:gd name="connsiteX1410" fmla="*/ 12847365 w 14555441"/>
              <a:gd name="connsiteY1410" fmla="*/ 16536114 h 17321608"/>
              <a:gd name="connsiteX1411" fmla="*/ 12769983 w 14555441"/>
              <a:gd name="connsiteY1411" fmla="*/ 16568133 h 17321608"/>
              <a:gd name="connsiteX1412" fmla="*/ 12818014 w 14555441"/>
              <a:gd name="connsiteY1412" fmla="*/ 16560128 h 17321608"/>
              <a:gd name="connsiteX1413" fmla="*/ 12847365 w 14555441"/>
              <a:gd name="connsiteY1413" fmla="*/ 16536114 h 17321608"/>
              <a:gd name="connsiteX1414" fmla="*/ 12847365 w 14555441"/>
              <a:gd name="connsiteY1414" fmla="*/ 16536114 h 17321608"/>
              <a:gd name="connsiteX1415" fmla="*/ 13291651 w 14555441"/>
              <a:gd name="connsiteY1415" fmla="*/ 13902424 h 17321608"/>
              <a:gd name="connsiteX1416" fmla="*/ 13260964 w 14555441"/>
              <a:gd name="connsiteY1416" fmla="*/ 13893084 h 17321608"/>
              <a:gd name="connsiteX1417" fmla="*/ 13258296 w 14555441"/>
              <a:gd name="connsiteY1417" fmla="*/ 13931775 h 17321608"/>
              <a:gd name="connsiteX1418" fmla="*/ 13291651 w 14555441"/>
              <a:gd name="connsiteY1418" fmla="*/ 13902424 h 17321608"/>
              <a:gd name="connsiteX1419" fmla="*/ 13291651 w 14555441"/>
              <a:gd name="connsiteY1419" fmla="*/ 13902424 h 17321608"/>
              <a:gd name="connsiteX1420" fmla="*/ 14114845 w 14555441"/>
              <a:gd name="connsiteY1420" fmla="*/ 16031790 h 17321608"/>
              <a:gd name="connsiteX1421" fmla="*/ 14068149 w 14555441"/>
              <a:gd name="connsiteY1421" fmla="*/ 16026453 h 17321608"/>
              <a:gd name="connsiteX1422" fmla="*/ 14062812 w 14555441"/>
              <a:gd name="connsiteY1422" fmla="*/ 16051803 h 17321608"/>
              <a:gd name="connsiteX1423" fmla="*/ 14109508 w 14555441"/>
              <a:gd name="connsiteY1423" fmla="*/ 16057140 h 17321608"/>
              <a:gd name="connsiteX1424" fmla="*/ 14114845 w 14555441"/>
              <a:gd name="connsiteY1424" fmla="*/ 16031790 h 17321608"/>
              <a:gd name="connsiteX1425" fmla="*/ 14114845 w 14555441"/>
              <a:gd name="connsiteY1425" fmla="*/ 16031790 h 17321608"/>
              <a:gd name="connsiteX1426" fmla="*/ 13369033 w 14555441"/>
              <a:gd name="connsiteY1426" fmla="*/ 16557461 h 17321608"/>
              <a:gd name="connsiteX1427" fmla="*/ 13325006 w 14555441"/>
              <a:gd name="connsiteY1427" fmla="*/ 16552124 h 17321608"/>
              <a:gd name="connsiteX1428" fmla="*/ 13343685 w 14555441"/>
              <a:gd name="connsiteY1428" fmla="*/ 16521437 h 17321608"/>
              <a:gd name="connsiteX1429" fmla="*/ 13387712 w 14555441"/>
              <a:gd name="connsiteY1429" fmla="*/ 16526774 h 17321608"/>
              <a:gd name="connsiteX1430" fmla="*/ 13369033 w 14555441"/>
              <a:gd name="connsiteY1430" fmla="*/ 16557461 h 17321608"/>
              <a:gd name="connsiteX1431" fmla="*/ 13369033 w 14555441"/>
              <a:gd name="connsiteY1431" fmla="*/ 16557461 h 17321608"/>
              <a:gd name="connsiteX1432" fmla="*/ 11390431 w 14555441"/>
              <a:gd name="connsiteY1432" fmla="*/ 17315280 h 17321608"/>
              <a:gd name="connsiteX1433" fmla="*/ 11343734 w 14555441"/>
              <a:gd name="connsiteY1433" fmla="*/ 17271252 h 17321608"/>
              <a:gd name="connsiteX1434" fmla="*/ 11387762 w 14555441"/>
              <a:gd name="connsiteY1434" fmla="*/ 17235228 h 17321608"/>
              <a:gd name="connsiteX1435" fmla="*/ 11435793 w 14555441"/>
              <a:gd name="connsiteY1435" fmla="*/ 17279256 h 17321608"/>
              <a:gd name="connsiteX1436" fmla="*/ 11390431 w 14555441"/>
              <a:gd name="connsiteY1436" fmla="*/ 17315280 h 17321608"/>
              <a:gd name="connsiteX1437" fmla="*/ 11390431 w 14555441"/>
              <a:gd name="connsiteY1437" fmla="*/ 17315280 h 17321608"/>
              <a:gd name="connsiteX1438" fmla="*/ 12644569 w 14555441"/>
              <a:gd name="connsiteY1438" fmla="*/ 16796280 h 17321608"/>
              <a:gd name="connsiteX1439" fmla="*/ 12620553 w 14555441"/>
              <a:gd name="connsiteY1439" fmla="*/ 16772265 h 17321608"/>
              <a:gd name="connsiteX1440" fmla="*/ 12663248 w 14555441"/>
              <a:gd name="connsiteY1440" fmla="*/ 16765594 h 17321608"/>
              <a:gd name="connsiteX1441" fmla="*/ 12644569 w 14555441"/>
              <a:gd name="connsiteY1441" fmla="*/ 16796280 h 17321608"/>
              <a:gd name="connsiteX1442" fmla="*/ 12644569 w 14555441"/>
              <a:gd name="connsiteY1442" fmla="*/ 16796280 h 17321608"/>
              <a:gd name="connsiteX1443" fmla="*/ 12433767 w 14555441"/>
              <a:gd name="connsiteY1443" fmla="*/ 16879000 h 17321608"/>
              <a:gd name="connsiteX1444" fmla="*/ 12387070 w 14555441"/>
              <a:gd name="connsiteY1444" fmla="*/ 16860322 h 17321608"/>
              <a:gd name="connsiteX1445" fmla="*/ 12424428 w 14555441"/>
              <a:gd name="connsiteY1445" fmla="*/ 16836306 h 17321608"/>
              <a:gd name="connsiteX1446" fmla="*/ 12471124 w 14555441"/>
              <a:gd name="connsiteY1446" fmla="*/ 16854984 h 17321608"/>
              <a:gd name="connsiteX1447" fmla="*/ 12433767 w 14555441"/>
              <a:gd name="connsiteY1447" fmla="*/ 16879000 h 17321608"/>
              <a:gd name="connsiteX1448" fmla="*/ 12433767 w 14555441"/>
              <a:gd name="connsiteY1448" fmla="*/ 16879000 h 17321608"/>
              <a:gd name="connsiteX1449" fmla="*/ 11654600 w 14555441"/>
              <a:gd name="connsiteY1449" fmla="*/ 17164516 h 17321608"/>
              <a:gd name="connsiteX1450" fmla="*/ 11595896 w 14555441"/>
              <a:gd name="connsiteY1450" fmla="*/ 17129828 h 17321608"/>
              <a:gd name="connsiteX1451" fmla="*/ 11657269 w 14555441"/>
              <a:gd name="connsiteY1451" fmla="*/ 17127158 h 17321608"/>
              <a:gd name="connsiteX1452" fmla="*/ 11654600 w 14555441"/>
              <a:gd name="connsiteY1452" fmla="*/ 17164516 h 17321608"/>
              <a:gd name="connsiteX1453" fmla="*/ 11654600 w 14555441"/>
              <a:gd name="connsiteY1453" fmla="*/ 17164516 h 17321608"/>
              <a:gd name="connsiteX1454" fmla="*/ 12166929 w 14555441"/>
              <a:gd name="connsiteY1454" fmla="*/ 16935036 h 17321608"/>
              <a:gd name="connsiteX1455" fmla="*/ 12130906 w 14555441"/>
              <a:gd name="connsiteY1455" fmla="*/ 16936370 h 17321608"/>
              <a:gd name="connsiteX1456" fmla="*/ 12180271 w 14555441"/>
              <a:gd name="connsiteY1456" fmla="*/ 16915022 h 17321608"/>
              <a:gd name="connsiteX1457" fmla="*/ 12166929 w 14555441"/>
              <a:gd name="connsiteY1457" fmla="*/ 16935036 h 17321608"/>
              <a:gd name="connsiteX1458" fmla="*/ 12166929 w 14555441"/>
              <a:gd name="connsiteY1458" fmla="*/ 16935036 h 17321608"/>
              <a:gd name="connsiteX1459" fmla="*/ 12069534 w 14555441"/>
              <a:gd name="connsiteY1459" fmla="*/ 16953714 h 17321608"/>
              <a:gd name="connsiteX1460" fmla="*/ 12041514 w 14555441"/>
              <a:gd name="connsiteY1460" fmla="*/ 16953714 h 17321608"/>
              <a:gd name="connsiteX1461" fmla="*/ 12062863 w 14555441"/>
              <a:gd name="connsiteY1461" fmla="*/ 16920360 h 17321608"/>
              <a:gd name="connsiteX1462" fmla="*/ 12090880 w 14555441"/>
              <a:gd name="connsiteY1462" fmla="*/ 16920360 h 17321608"/>
              <a:gd name="connsiteX1463" fmla="*/ 12069534 w 14555441"/>
              <a:gd name="connsiteY1463" fmla="*/ 16953714 h 17321608"/>
              <a:gd name="connsiteX1464" fmla="*/ 12069534 w 14555441"/>
              <a:gd name="connsiteY1464" fmla="*/ 16953714 h 17321608"/>
              <a:gd name="connsiteX1465" fmla="*/ 11804030 w 14555441"/>
              <a:gd name="connsiteY1465" fmla="*/ 17033766 h 17321608"/>
              <a:gd name="connsiteX1466" fmla="*/ 11773343 w 14555441"/>
              <a:gd name="connsiteY1466" fmla="*/ 17023094 h 17321608"/>
              <a:gd name="connsiteX1467" fmla="*/ 11794690 w 14555441"/>
              <a:gd name="connsiteY1467" fmla="*/ 16991072 h 17321608"/>
              <a:gd name="connsiteX1468" fmla="*/ 11825376 w 14555441"/>
              <a:gd name="connsiteY1468" fmla="*/ 17001744 h 17321608"/>
              <a:gd name="connsiteX1469" fmla="*/ 11804030 w 14555441"/>
              <a:gd name="connsiteY1469" fmla="*/ 17033766 h 17321608"/>
              <a:gd name="connsiteX1470" fmla="*/ 11804030 w 14555441"/>
              <a:gd name="connsiteY1470" fmla="*/ 17033766 h 17321608"/>
              <a:gd name="connsiteX1471" fmla="*/ 11565209 w 14555441"/>
              <a:gd name="connsiteY1471" fmla="*/ 17105812 h 17321608"/>
              <a:gd name="connsiteX1472" fmla="*/ 11534523 w 14555441"/>
              <a:gd name="connsiteY1472" fmla="*/ 17095138 h 17321608"/>
              <a:gd name="connsiteX1473" fmla="*/ 11507839 w 14555441"/>
              <a:gd name="connsiteY1473" fmla="*/ 17047108 h 17321608"/>
              <a:gd name="connsiteX1474" fmla="*/ 11529186 w 14555441"/>
              <a:gd name="connsiteY1474" fmla="*/ 17016422 h 17321608"/>
              <a:gd name="connsiteX1475" fmla="*/ 11582554 w 14555441"/>
              <a:gd name="connsiteY1475" fmla="*/ 17055112 h 17321608"/>
              <a:gd name="connsiteX1476" fmla="*/ 11565209 w 14555441"/>
              <a:gd name="connsiteY1476" fmla="*/ 17105812 h 17321608"/>
              <a:gd name="connsiteX1477" fmla="*/ 11565209 w 14555441"/>
              <a:gd name="connsiteY1477" fmla="*/ 17105812 h 17321608"/>
              <a:gd name="connsiteX1478" fmla="*/ 11850726 w 14555441"/>
              <a:gd name="connsiteY1478" fmla="*/ 16780270 h 17321608"/>
              <a:gd name="connsiteX1479" fmla="*/ 11833381 w 14555441"/>
              <a:gd name="connsiteY1479" fmla="*/ 16862990 h 17321608"/>
              <a:gd name="connsiteX1480" fmla="*/ 11769340 w 14555441"/>
              <a:gd name="connsiteY1480" fmla="*/ 16885672 h 17321608"/>
              <a:gd name="connsiteX1481" fmla="*/ 11711970 w 14555441"/>
              <a:gd name="connsiteY1481" fmla="*/ 16848314 h 17321608"/>
              <a:gd name="connsiteX1482" fmla="*/ 11706633 w 14555441"/>
              <a:gd name="connsiteY1482" fmla="*/ 16810956 h 17321608"/>
              <a:gd name="connsiteX1483" fmla="*/ 11788019 w 14555441"/>
              <a:gd name="connsiteY1483" fmla="*/ 16780270 h 17321608"/>
              <a:gd name="connsiteX1484" fmla="*/ 11842721 w 14555441"/>
              <a:gd name="connsiteY1484" fmla="*/ 16766928 h 17321608"/>
              <a:gd name="connsiteX1485" fmla="*/ 11850726 w 14555441"/>
              <a:gd name="connsiteY1485" fmla="*/ 16780270 h 17321608"/>
              <a:gd name="connsiteX1486" fmla="*/ 11850726 w 14555441"/>
              <a:gd name="connsiteY1486" fmla="*/ 16780270 h 17321608"/>
              <a:gd name="connsiteX1487" fmla="*/ 14521773 w 14555441"/>
              <a:gd name="connsiteY1487" fmla="*/ 15823657 h 17321608"/>
              <a:gd name="connsiteX1488" fmla="*/ 14491088 w 14555441"/>
              <a:gd name="connsiteY1488" fmla="*/ 15799641 h 17321608"/>
              <a:gd name="connsiteX1489" fmla="*/ 14555128 w 14555441"/>
              <a:gd name="connsiteY1489" fmla="*/ 15787632 h 17321608"/>
              <a:gd name="connsiteX1490" fmla="*/ 14521773 w 14555441"/>
              <a:gd name="connsiteY1490" fmla="*/ 15823657 h 17321608"/>
              <a:gd name="connsiteX1491" fmla="*/ 14521773 w 14555441"/>
              <a:gd name="connsiteY1491" fmla="*/ 15823657 h 17321608"/>
              <a:gd name="connsiteX1492" fmla="*/ 11905428 w 14555441"/>
              <a:gd name="connsiteY1492" fmla="*/ 16853650 h 17321608"/>
              <a:gd name="connsiteX1493" fmla="*/ 11877410 w 14555441"/>
              <a:gd name="connsiteY1493" fmla="*/ 16854984 h 17321608"/>
              <a:gd name="connsiteX1494" fmla="*/ 11898757 w 14555441"/>
              <a:gd name="connsiteY1494" fmla="*/ 16821630 h 17321608"/>
              <a:gd name="connsiteX1495" fmla="*/ 11926774 w 14555441"/>
              <a:gd name="connsiteY1495" fmla="*/ 16820296 h 17321608"/>
              <a:gd name="connsiteX1496" fmla="*/ 11905428 w 14555441"/>
              <a:gd name="connsiteY1496" fmla="*/ 16853650 h 17321608"/>
              <a:gd name="connsiteX1497" fmla="*/ 11905428 w 14555441"/>
              <a:gd name="connsiteY1497" fmla="*/ 16853650 h 17321608"/>
              <a:gd name="connsiteX1498" fmla="*/ 11613240 w 14555441"/>
              <a:gd name="connsiteY1498" fmla="*/ 16881668 h 17321608"/>
              <a:gd name="connsiteX1499" fmla="*/ 11589225 w 14555441"/>
              <a:gd name="connsiteY1499" fmla="*/ 16836306 h 17321608"/>
              <a:gd name="connsiteX1500" fmla="*/ 11631919 w 14555441"/>
              <a:gd name="connsiteY1500" fmla="*/ 16852316 h 17321608"/>
              <a:gd name="connsiteX1501" fmla="*/ 11613240 w 14555441"/>
              <a:gd name="connsiteY1501" fmla="*/ 16881668 h 17321608"/>
              <a:gd name="connsiteX1502" fmla="*/ 11613240 w 14555441"/>
              <a:gd name="connsiteY1502" fmla="*/ 16881668 h 17321608"/>
              <a:gd name="connsiteX1503" fmla="*/ 11227660 w 14555441"/>
              <a:gd name="connsiteY1503" fmla="*/ 16987070 h 17321608"/>
              <a:gd name="connsiteX1504" fmla="*/ 11171624 w 14555441"/>
              <a:gd name="connsiteY1504" fmla="*/ 16988402 h 17321608"/>
              <a:gd name="connsiteX1505" fmla="*/ 11222323 w 14555441"/>
              <a:gd name="connsiteY1505" fmla="*/ 16959052 h 17321608"/>
              <a:gd name="connsiteX1506" fmla="*/ 11278359 w 14555441"/>
              <a:gd name="connsiteY1506" fmla="*/ 16957718 h 17321608"/>
              <a:gd name="connsiteX1507" fmla="*/ 11227660 w 14555441"/>
              <a:gd name="connsiteY1507" fmla="*/ 16987070 h 17321608"/>
              <a:gd name="connsiteX1508" fmla="*/ 11227660 w 14555441"/>
              <a:gd name="connsiteY1508" fmla="*/ 16987070 h 17321608"/>
              <a:gd name="connsiteX1509" fmla="*/ 14521773 w 14555441"/>
              <a:gd name="connsiteY1509" fmla="*/ 15682233 h 17321608"/>
              <a:gd name="connsiteX1510" fmla="*/ 14489752 w 14555441"/>
              <a:gd name="connsiteY1510" fmla="*/ 15659551 h 17321608"/>
              <a:gd name="connsiteX1511" fmla="*/ 14492422 w 14555441"/>
              <a:gd name="connsiteY1511" fmla="*/ 15623528 h 17321608"/>
              <a:gd name="connsiteX1512" fmla="*/ 14524443 w 14555441"/>
              <a:gd name="connsiteY1512" fmla="*/ 15646209 h 17321608"/>
              <a:gd name="connsiteX1513" fmla="*/ 14521773 w 14555441"/>
              <a:gd name="connsiteY1513" fmla="*/ 15682233 h 17321608"/>
              <a:gd name="connsiteX1514" fmla="*/ 14521773 w 14555441"/>
              <a:gd name="connsiteY1514" fmla="*/ 15682233 h 17321608"/>
              <a:gd name="connsiteX1515" fmla="*/ 11450469 w 14555441"/>
              <a:gd name="connsiteY1515" fmla="*/ 16892342 h 17321608"/>
              <a:gd name="connsiteX1516" fmla="*/ 11418449 w 14555441"/>
              <a:gd name="connsiteY1516" fmla="*/ 16881668 h 17321608"/>
              <a:gd name="connsiteX1517" fmla="*/ 11425120 w 14555441"/>
              <a:gd name="connsiteY1517" fmla="*/ 16856320 h 17321608"/>
              <a:gd name="connsiteX1518" fmla="*/ 11457140 w 14555441"/>
              <a:gd name="connsiteY1518" fmla="*/ 16866992 h 17321608"/>
              <a:gd name="connsiteX1519" fmla="*/ 11450469 w 14555441"/>
              <a:gd name="connsiteY1519" fmla="*/ 16892342 h 17321608"/>
              <a:gd name="connsiteX1520" fmla="*/ 11450469 w 14555441"/>
              <a:gd name="connsiteY1520" fmla="*/ 16892342 h 17321608"/>
              <a:gd name="connsiteX1521" fmla="*/ 11131598 w 14555441"/>
              <a:gd name="connsiteY1521" fmla="*/ 16854984 h 17321608"/>
              <a:gd name="connsiteX1522" fmla="*/ 11107583 w 14555441"/>
              <a:gd name="connsiteY1522" fmla="*/ 16829636 h 17321608"/>
              <a:gd name="connsiteX1523" fmla="*/ 11150277 w 14555441"/>
              <a:gd name="connsiteY1523" fmla="*/ 16822964 h 17321608"/>
              <a:gd name="connsiteX1524" fmla="*/ 11131598 w 14555441"/>
              <a:gd name="connsiteY1524" fmla="*/ 16854984 h 17321608"/>
              <a:gd name="connsiteX1525" fmla="*/ 11131598 w 14555441"/>
              <a:gd name="connsiteY1525" fmla="*/ 16854984 h 17321608"/>
              <a:gd name="connsiteX1526" fmla="*/ 11334395 w 14555441"/>
              <a:gd name="connsiteY1526" fmla="*/ 16680206 h 17321608"/>
              <a:gd name="connsiteX1527" fmla="*/ 11287698 w 14555441"/>
              <a:gd name="connsiteY1527" fmla="*/ 16674868 h 17321608"/>
              <a:gd name="connsiteX1528" fmla="*/ 11293034 w 14555441"/>
              <a:gd name="connsiteY1528" fmla="*/ 16649520 h 17321608"/>
              <a:gd name="connsiteX1529" fmla="*/ 11339731 w 14555441"/>
              <a:gd name="connsiteY1529" fmla="*/ 16654856 h 17321608"/>
              <a:gd name="connsiteX1530" fmla="*/ 11334395 w 14555441"/>
              <a:gd name="connsiteY1530" fmla="*/ 16680206 h 17321608"/>
              <a:gd name="connsiteX1531" fmla="*/ 11334395 w 14555441"/>
              <a:gd name="connsiteY1531" fmla="*/ 16680206 h 17321608"/>
              <a:gd name="connsiteX1532" fmla="*/ 11067557 w 14555441"/>
              <a:gd name="connsiteY1532" fmla="*/ 16761591 h 17321608"/>
              <a:gd name="connsiteX1533" fmla="*/ 11035536 w 14555441"/>
              <a:gd name="connsiteY1533" fmla="*/ 16750918 h 17321608"/>
              <a:gd name="connsiteX1534" fmla="*/ 11042207 w 14555441"/>
              <a:gd name="connsiteY1534" fmla="*/ 16725568 h 17321608"/>
              <a:gd name="connsiteX1535" fmla="*/ 11074228 w 14555441"/>
              <a:gd name="connsiteY1535" fmla="*/ 16736242 h 17321608"/>
              <a:gd name="connsiteX1536" fmla="*/ 11067557 w 14555441"/>
              <a:gd name="connsiteY1536" fmla="*/ 16761591 h 17321608"/>
              <a:gd name="connsiteX1537" fmla="*/ 11067557 w 14555441"/>
              <a:gd name="connsiteY1537" fmla="*/ 16761591 h 17321608"/>
              <a:gd name="connsiteX1538" fmla="*/ 10883439 w 14555441"/>
              <a:gd name="connsiteY1538" fmla="*/ 16764260 h 17321608"/>
              <a:gd name="connsiteX1539" fmla="*/ 10851418 w 14555441"/>
              <a:gd name="connsiteY1539" fmla="*/ 16753586 h 17321608"/>
              <a:gd name="connsiteX1540" fmla="*/ 10858089 w 14555441"/>
              <a:gd name="connsiteY1540" fmla="*/ 16728236 h 17321608"/>
              <a:gd name="connsiteX1541" fmla="*/ 10890110 w 14555441"/>
              <a:gd name="connsiteY1541" fmla="*/ 16738910 h 17321608"/>
              <a:gd name="connsiteX1542" fmla="*/ 10883439 w 14555441"/>
              <a:gd name="connsiteY1542" fmla="*/ 16764260 h 17321608"/>
              <a:gd name="connsiteX1543" fmla="*/ 10883439 w 14555441"/>
              <a:gd name="connsiteY1543" fmla="*/ 16764260 h 17321608"/>
              <a:gd name="connsiteX1544" fmla="*/ 11015523 w 14555441"/>
              <a:gd name="connsiteY1544" fmla="*/ 16658859 h 17321608"/>
              <a:gd name="connsiteX1545" fmla="*/ 10967493 w 14555441"/>
              <a:gd name="connsiteY1545" fmla="*/ 16666864 h 17321608"/>
              <a:gd name="connsiteX1546" fmla="*/ 11059551 w 14555441"/>
              <a:gd name="connsiteY1546" fmla="*/ 16630841 h 17321608"/>
              <a:gd name="connsiteX1547" fmla="*/ 11015523 w 14555441"/>
              <a:gd name="connsiteY1547" fmla="*/ 16658859 h 17321608"/>
              <a:gd name="connsiteX1548" fmla="*/ 11015523 w 14555441"/>
              <a:gd name="connsiteY1548" fmla="*/ 16658859 h 17321608"/>
              <a:gd name="connsiteX1549" fmla="*/ 10923465 w 14555441"/>
              <a:gd name="connsiteY1549" fmla="*/ 16558795 h 17321608"/>
              <a:gd name="connsiteX1550" fmla="*/ 10855420 w 14555441"/>
              <a:gd name="connsiteY1550" fmla="*/ 16601488 h 17321608"/>
              <a:gd name="connsiteX1551" fmla="*/ 10892778 w 14555441"/>
              <a:gd name="connsiteY1551" fmla="*/ 16614830 h 17321608"/>
              <a:gd name="connsiteX1552" fmla="*/ 10804721 w 14555441"/>
              <a:gd name="connsiteY1552" fmla="*/ 16669533 h 17321608"/>
              <a:gd name="connsiteX1553" fmla="*/ 10739346 w 14555441"/>
              <a:gd name="connsiteY1553" fmla="*/ 16594817 h 17321608"/>
              <a:gd name="connsiteX1554" fmla="*/ 10728672 w 14555441"/>
              <a:gd name="connsiteY1554" fmla="*/ 16566799 h 17321608"/>
              <a:gd name="connsiteX1555" fmla="*/ 10704657 w 14555441"/>
              <a:gd name="connsiteY1555" fmla="*/ 16540116 h 17321608"/>
              <a:gd name="connsiteX1556" fmla="*/ 10701989 w 14555441"/>
              <a:gd name="connsiteY1556" fmla="*/ 16506761 h 17321608"/>
              <a:gd name="connsiteX1557" fmla="*/ 10683310 w 14555441"/>
              <a:gd name="connsiteY1557" fmla="*/ 16474740 h 17321608"/>
              <a:gd name="connsiteX1558" fmla="*/ 10728672 w 14555441"/>
              <a:gd name="connsiteY1558" fmla="*/ 16480077 h 17321608"/>
              <a:gd name="connsiteX1559" fmla="*/ 10806055 w 14555441"/>
              <a:gd name="connsiteY1559" fmla="*/ 16482746 h 17321608"/>
              <a:gd name="connsiteX1560" fmla="*/ 10819397 w 14555441"/>
              <a:gd name="connsiteY1560" fmla="*/ 16413368 h 17321608"/>
              <a:gd name="connsiteX1561" fmla="*/ 10870097 w 14555441"/>
              <a:gd name="connsiteY1561" fmla="*/ 16393355 h 17321608"/>
              <a:gd name="connsiteX1562" fmla="*/ 10915459 w 14555441"/>
              <a:gd name="connsiteY1562" fmla="*/ 16393355 h 17321608"/>
              <a:gd name="connsiteX1563" fmla="*/ 10890110 w 14555441"/>
              <a:gd name="connsiteY1563" fmla="*/ 16350661 h 17321608"/>
              <a:gd name="connsiteX1564" fmla="*/ 10907454 w 14555441"/>
              <a:gd name="connsiteY1564" fmla="*/ 16307966 h 17321608"/>
              <a:gd name="connsiteX1565" fmla="*/ 10956819 w 14555441"/>
              <a:gd name="connsiteY1565" fmla="*/ 16333316 h 17321608"/>
              <a:gd name="connsiteX1566" fmla="*/ 10986171 w 14555441"/>
              <a:gd name="connsiteY1566" fmla="*/ 16384016 h 17321608"/>
              <a:gd name="connsiteX1567" fmla="*/ 11026197 w 14555441"/>
              <a:gd name="connsiteY1567" fmla="*/ 16358666 h 17321608"/>
              <a:gd name="connsiteX1568" fmla="*/ 11067557 w 14555441"/>
              <a:gd name="connsiteY1568" fmla="*/ 16315973 h 17321608"/>
              <a:gd name="connsiteX1569" fmla="*/ 11090238 w 14555441"/>
              <a:gd name="connsiteY1569" fmla="*/ 16429379 h 17321608"/>
              <a:gd name="connsiteX1570" fmla="*/ 11108916 w 14555441"/>
              <a:gd name="connsiteY1570" fmla="*/ 16441385 h 17321608"/>
              <a:gd name="connsiteX1571" fmla="*/ 10923465 w 14555441"/>
              <a:gd name="connsiteY1571" fmla="*/ 16558795 h 17321608"/>
              <a:gd name="connsiteX1572" fmla="*/ 10923465 w 14555441"/>
              <a:gd name="connsiteY1572" fmla="*/ 16558795 h 17321608"/>
              <a:gd name="connsiteX1573" fmla="*/ 11030200 w 14555441"/>
              <a:gd name="connsiteY1573" fmla="*/ 16469405 h 17321608"/>
              <a:gd name="connsiteX1574" fmla="*/ 10974164 w 14555441"/>
              <a:gd name="connsiteY1574" fmla="*/ 16469405 h 17321608"/>
              <a:gd name="connsiteX1575" fmla="*/ 10926132 w 14555441"/>
              <a:gd name="connsiteY1575" fmla="*/ 16506761 h 17321608"/>
              <a:gd name="connsiteX1576" fmla="*/ 10982168 w 14555441"/>
              <a:gd name="connsiteY1576" fmla="*/ 16506761 h 17321608"/>
              <a:gd name="connsiteX1577" fmla="*/ 11030200 w 14555441"/>
              <a:gd name="connsiteY1577" fmla="*/ 16469405 h 17321608"/>
              <a:gd name="connsiteX1578" fmla="*/ 11030200 w 14555441"/>
              <a:gd name="connsiteY1578" fmla="*/ 16469405 h 17321608"/>
              <a:gd name="connsiteX1579" fmla="*/ 11220989 w 14555441"/>
              <a:gd name="connsiteY1579" fmla="*/ 16357332 h 17321608"/>
              <a:gd name="connsiteX1580" fmla="*/ 11203644 w 14555441"/>
              <a:gd name="connsiteY1580" fmla="*/ 16283952 h 17321608"/>
              <a:gd name="connsiteX1581" fmla="*/ 11242335 w 14555441"/>
              <a:gd name="connsiteY1581" fmla="*/ 16201231 h 17321608"/>
              <a:gd name="connsiteX1582" fmla="*/ 11238333 w 14555441"/>
              <a:gd name="connsiteY1582" fmla="*/ 16247928 h 17321608"/>
              <a:gd name="connsiteX1583" fmla="*/ 11249006 w 14555441"/>
              <a:gd name="connsiteY1583" fmla="*/ 16302631 h 17321608"/>
              <a:gd name="connsiteX1584" fmla="*/ 11282361 w 14555441"/>
              <a:gd name="connsiteY1584" fmla="*/ 16326645 h 17321608"/>
              <a:gd name="connsiteX1585" fmla="*/ 11220989 w 14555441"/>
              <a:gd name="connsiteY1585" fmla="*/ 16357332 h 17321608"/>
              <a:gd name="connsiteX1586" fmla="*/ 11220989 w 14555441"/>
              <a:gd name="connsiteY1586" fmla="*/ 16357332 h 17321608"/>
              <a:gd name="connsiteX1587" fmla="*/ 9342450 w 14555441"/>
              <a:gd name="connsiteY1587" fmla="*/ 16977730 h 17321608"/>
              <a:gd name="connsiteX1588" fmla="*/ 9330442 w 14555441"/>
              <a:gd name="connsiteY1588" fmla="*/ 17073792 h 17321608"/>
              <a:gd name="connsiteX1589" fmla="*/ 9186350 w 14555441"/>
              <a:gd name="connsiteY1589" fmla="*/ 16983068 h 17321608"/>
              <a:gd name="connsiteX1590" fmla="*/ 9150326 w 14555441"/>
              <a:gd name="connsiteY1590" fmla="*/ 16929700 h 17321608"/>
              <a:gd name="connsiteX1591" fmla="*/ 9124976 w 14555441"/>
              <a:gd name="connsiteY1591" fmla="*/ 16921694 h 17321608"/>
              <a:gd name="connsiteX1592" fmla="*/ 9083617 w 14555441"/>
              <a:gd name="connsiteY1592" fmla="*/ 16873662 h 17321608"/>
              <a:gd name="connsiteX1593" fmla="*/ 9058267 w 14555441"/>
              <a:gd name="connsiteY1593" fmla="*/ 16833638 h 17321608"/>
              <a:gd name="connsiteX1594" fmla="*/ 9023578 w 14555441"/>
              <a:gd name="connsiteY1594" fmla="*/ 16750918 h 17321608"/>
              <a:gd name="connsiteX1595" fmla="*/ 8994226 w 14555441"/>
              <a:gd name="connsiteY1595" fmla="*/ 16684209 h 17321608"/>
              <a:gd name="connsiteX1596" fmla="*/ 8923514 w 14555441"/>
              <a:gd name="connsiteY1596" fmla="*/ 16632175 h 17321608"/>
              <a:gd name="connsiteX1597" fmla="*/ 8848800 w 14555441"/>
              <a:gd name="connsiteY1597" fmla="*/ 16629507 h 17321608"/>
              <a:gd name="connsiteX1598" fmla="*/ 8900833 w 14555441"/>
              <a:gd name="connsiteY1598" fmla="*/ 16582811 h 17321608"/>
              <a:gd name="connsiteX1599" fmla="*/ 8947529 w 14555441"/>
              <a:gd name="connsiteY1599" fmla="*/ 16513432 h 17321608"/>
              <a:gd name="connsiteX1600" fmla="*/ 8923514 w 14555441"/>
              <a:gd name="connsiteY1600" fmla="*/ 16512098 h 17321608"/>
              <a:gd name="connsiteX1601" fmla="*/ 8875484 w 14555441"/>
              <a:gd name="connsiteY1601" fmla="*/ 16477409 h 17321608"/>
              <a:gd name="connsiteX1602" fmla="*/ 8792764 w 14555441"/>
              <a:gd name="connsiteY1602" fmla="*/ 16448056 h 17321608"/>
              <a:gd name="connsiteX1603" fmla="*/ 8720717 w 14555441"/>
              <a:gd name="connsiteY1603" fmla="*/ 16514766 h 17321608"/>
              <a:gd name="connsiteX1604" fmla="*/ 8691365 w 14555441"/>
              <a:gd name="connsiteY1604" fmla="*/ 16505427 h 17321608"/>
              <a:gd name="connsiteX1605" fmla="*/ 8710044 w 14555441"/>
              <a:gd name="connsiteY1605" fmla="*/ 16458730 h 17321608"/>
              <a:gd name="connsiteX1606" fmla="*/ 8690031 w 14555441"/>
              <a:gd name="connsiteY1606" fmla="*/ 16406697 h 17321608"/>
              <a:gd name="connsiteX1607" fmla="*/ 8714046 w 14555441"/>
              <a:gd name="connsiteY1607" fmla="*/ 16405363 h 17321608"/>
              <a:gd name="connsiteX1608" fmla="*/ 8804771 w 14555441"/>
              <a:gd name="connsiteY1608" fmla="*/ 16366671 h 17321608"/>
              <a:gd name="connsiteX1609" fmla="*/ 8818113 w 14555441"/>
              <a:gd name="connsiteY1609" fmla="*/ 16266607 h 17321608"/>
              <a:gd name="connsiteX1610" fmla="*/ 8887491 w 14555441"/>
              <a:gd name="connsiteY1610" fmla="*/ 16205234 h 17321608"/>
              <a:gd name="connsiteX1611" fmla="*/ 8903501 w 14555441"/>
              <a:gd name="connsiteY1611" fmla="*/ 16193226 h 17321608"/>
              <a:gd name="connsiteX1612" fmla="*/ 8963540 w 14555441"/>
              <a:gd name="connsiteY1612" fmla="*/ 16141193 h 17321608"/>
              <a:gd name="connsiteX1613" fmla="*/ 9036920 w 14555441"/>
              <a:gd name="connsiteY1613" fmla="*/ 16158538 h 17321608"/>
              <a:gd name="connsiteX1614" fmla="*/ 9076946 w 14555441"/>
              <a:gd name="connsiteY1614" fmla="*/ 16262605 h 17321608"/>
              <a:gd name="connsiteX1615" fmla="*/ 9079614 w 14555441"/>
              <a:gd name="connsiteY1615" fmla="*/ 16347992 h 17321608"/>
              <a:gd name="connsiteX1616" fmla="*/ 9079614 w 14555441"/>
              <a:gd name="connsiteY1616" fmla="*/ 16398692 h 17321608"/>
              <a:gd name="connsiteX1617" fmla="*/ 9108967 w 14555441"/>
              <a:gd name="connsiteY1617" fmla="*/ 16517435 h 17321608"/>
              <a:gd name="connsiteX1618" fmla="*/ 9178344 w 14555441"/>
              <a:gd name="connsiteY1618" fmla="*/ 16612162 h 17321608"/>
              <a:gd name="connsiteX1619" fmla="*/ 9241051 w 14555441"/>
              <a:gd name="connsiteY1619" fmla="*/ 16698884 h 17321608"/>
              <a:gd name="connsiteX1620" fmla="*/ 9241051 w 14555441"/>
              <a:gd name="connsiteY1620" fmla="*/ 16752252 h 17321608"/>
              <a:gd name="connsiteX1621" fmla="*/ 9287748 w 14555441"/>
              <a:gd name="connsiteY1621" fmla="*/ 16925696 h 17321608"/>
              <a:gd name="connsiteX1622" fmla="*/ 9270403 w 14555441"/>
              <a:gd name="connsiteY1622" fmla="*/ 16956384 h 17321608"/>
              <a:gd name="connsiteX1623" fmla="*/ 9315766 w 14555441"/>
              <a:gd name="connsiteY1623" fmla="*/ 16961720 h 17321608"/>
              <a:gd name="connsiteX1624" fmla="*/ 9342450 w 14555441"/>
              <a:gd name="connsiteY1624" fmla="*/ 16977730 h 17321608"/>
              <a:gd name="connsiteX1625" fmla="*/ 9342450 w 14555441"/>
              <a:gd name="connsiteY1625" fmla="*/ 16977730 h 17321608"/>
              <a:gd name="connsiteX1626" fmla="*/ 9046260 w 14555441"/>
              <a:gd name="connsiteY1626" fmla="*/ 16465401 h 17321608"/>
              <a:gd name="connsiteX1627" fmla="*/ 8991557 w 14555441"/>
              <a:gd name="connsiteY1627" fmla="*/ 16434714 h 17321608"/>
              <a:gd name="connsiteX1628" fmla="*/ 8971545 w 14555441"/>
              <a:gd name="connsiteY1628" fmla="*/ 16474740 h 17321608"/>
              <a:gd name="connsiteX1629" fmla="*/ 9026247 w 14555441"/>
              <a:gd name="connsiteY1629" fmla="*/ 16505427 h 17321608"/>
              <a:gd name="connsiteX1630" fmla="*/ 9046260 w 14555441"/>
              <a:gd name="connsiteY1630" fmla="*/ 16465401 h 17321608"/>
              <a:gd name="connsiteX1631" fmla="*/ 9046260 w 14555441"/>
              <a:gd name="connsiteY1631" fmla="*/ 16465401 h 17321608"/>
              <a:gd name="connsiteX1632" fmla="*/ 9060935 w 14555441"/>
              <a:gd name="connsiteY1632" fmla="*/ 17153842 h 17321608"/>
              <a:gd name="connsiteX1633" fmla="*/ 9032918 w 14555441"/>
              <a:gd name="connsiteY1633" fmla="*/ 17153842 h 17321608"/>
              <a:gd name="connsiteX1634" fmla="*/ 9054265 w 14555441"/>
              <a:gd name="connsiteY1634" fmla="*/ 17120488 h 17321608"/>
              <a:gd name="connsiteX1635" fmla="*/ 9082283 w 14555441"/>
              <a:gd name="connsiteY1635" fmla="*/ 17120488 h 17321608"/>
              <a:gd name="connsiteX1636" fmla="*/ 9060935 w 14555441"/>
              <a:gd name="connsiteY1636" fmla="*/ 17153842 h 17321608"/>
              <a:gd name="connsiteX1637" fmla="*/ 9060935 w 14555441"/>
              <a:gd name="connsiteY1637" fmla="*/ 17153842 h 17321608"/>
              <a:gd name="connsiteX1638" fmla="*/ 9729365 w 14555441"/>
              <a:gd name="connsiteY1638" fmla="*/ 16646851 h 17321608"/>
              <a:gd name="connsiteX1639" fmla="*/ 9702681 w 14555441"/>
              <a:gd name="connsiteY1639" fmla="*/ 16686876 h 17321608"/>
              <a:gd name="connsiteX1640" fmla="*/ 9688005 w 14555441"/>
              <a:gd name="connsiteY1640" fmla="*/ 16637512 h 17321608"/>
              <a:gd name="connsiteX1641" fmla="*/ 9714688 w 14555441"/>
              <a:gd name="connsiteY1641" fmla="*/ 16597486 h 17321608"/>
              <a:gd name="connsiteX1642" fmla="*/ 9729365 w 14555441"/>
              <a:gd name="connsiteY1642" fmla="*/ 16646851 h 17321608"/>
              <a:gd name="connsiteX1643" fmla="*/ 9729365 w 14555441"/>
              <a:gd name="connsiteY1643" fmla="*/ 16646851 h 17321608"/>
              <a:gd name="connsiteX1644" fmla="*/ 9862784 w 14555441"/>
              <a:gd name="connsiteY1644" fmla="*/ 16545453 h 17321608"/>
              <a:gd name="connsiteX1645" fmla="*/ 9829429 w 14555441"/>
              <a:gd name="connsiteY1645" fmla="*/ 16580141 h 17321608"/>
              <a:gd name="connsiteX1646" fmla="*/ 9802745 w 14555441"/>
              <a:gd name="connsiteY1646" fmla="*/ 16577474 h 17321608"/>
              <a:gd name="connsiteX1647" fmla="*/ 9882797 w 14555441"/>
              <a:gd name="connsiteY1647" fmla="*/ 16525440 h 17321608"/>
              <a:gd name="connsiteX1648" fmla="*/ 9862784 w 14555441"/>
              <a:gd name="connsiteY1648" fmla="*/ 16545453 h 17321608"/>
              <a:gd name="connsiteX1649" fmla="*/ 9862784 w 14555441"/>
              <a:gd name="connsiteY1649" fmla="*/ 16545453 h 17321608"/>
              <a:gd name="connsiteX1650" fmla="*/ 8926183 w 14555441"/>
              <a:gd name="connsiteY1650" fmla="*/ 16935036 h 17321608"/>
              <a:gd name="connsiteX1651" fmla="*/ 8888826 w 14555441"/>
              <a:gd name="connsiteY1651" fmla="*/ 16891008 h 17321608"/>
              <a:gd name="connsiteX1652" fmla="*/ 8906170 w 14555441"/>
              <a:gd name="connsiteY1652" fmla="*/ 16840308 h 17321608"/>
              <a:gd name="connsiteX1653" fmla="*/ 8943527 w 14555441"/>
              <a:gd name="connsiteY1653" fmla="*/ 16884338 h 17321608"/>
              <a:gd name="connsiteX1654" fmla="*/ 8926183 w 14555441"/>
              <a:gd name="connsiteY1654" fmla="*/ 16935036 h 17321608"/>
              <a:gd name="connsiteX1655" fmla="*/ 8926183 w 14555441"/>
              <a:gd name="connsiteY1655" fmla="*/ 16935036 h 17321608"/>
              <a:gd name="connsiteX1656" fmla="*/ 10076254 w 14555441"/>
              <a:gd name="connsiteY1656" fmla="*/ 16425376 h 17321608"/>
              <a:gd name="connsiteX1657" fmla="*/ 10026889 w 14555441"/>
              <a:gd name="connsiteY1657" fmla="*/ 16409366 h 17321608"/>
              <a:gd name="connsiteX1658" fmla="*/ 10028223 w 14555441"/>
              <a:gd name="connsiteY1658" fmla="*/ 16373342 h 17321608"/>
              <a:gd name="connsiteX1659" fmla="*/ 10077588 w 14555441"/>
              <a:gd name="connsiteY1659" fmla="*/ 16389353 h 17321608"/>
              <a:gd name="connsiteX1660" fmla="*/ 10076254 w 14555441"/>
              <a:gd name="connsiteY1660" fmla="*/ 16425376 h 17321608"/>
              <a:gd name="connsiteX1661" fmla="*/ 10076254 w 14555441"/>
              <a:gd name="connsiteY1661" fmla="*/ 16425376 h 17321608"/>
              <a:gd name="connsiteX1662" fmla="*/ 9758716 w 14555441"/>
              <a:gd name="connsiteY1662" fmla="*/ 16454727 h 17321608"/>
              <a:gd name="connsiteX1663" fmla="*/ 9718691 w 14555441"/>
              <a:gd name="connsiteY1663" fmla="*/ 16390687 h 17321608"/>
              <a:gd name="connsiteX1664" fmla="*/ 9749378 w 14555441"/>
              <a:gd name="connsiteY1664" fmla="*/ 16349328 h 17321608"/>
              <a:gd name="connsiteX1665" fmla="*/ 9808082 w 14555441"/>
              <a:gd name="connsiteY1665" fmla="*/ 16405363 h 17321608"/>
              <a:gd name="connsiteX1666" fmla="*/ 9758716 w 14555441"/>
              <a:gd name="connsiteY1666" fmla="*/ 16454727 h 17321608"/>
              <a:gd name="connsiteX1667" fmla="*/ 9758716 w 14555441"/>
              <a:gd name="connsiteY1667" fmla="*/ 16454727 h 17321608"/>
              <a:gd name="connsiteX1668" fmla="*/ 8802103 w 14555441"/>
              <a:gd name="connsiteY1668" fmla="*/ 16744247 h 17321608"/>
              <a:gd name="connsiteX1669" fmla="*/ 8802103 w 14555441"/>
              <a:gd name="connsiteY1669" fmla="*/ 16693547 h 17321608"/>
              <a:gd name="connsiteX1670" fmla="*/ 8854136 w 14555441"/>
              <a:gd name="connsiteY1670" fmla="*/ 16734907 h 17321608"/>
              <a:gd name="connsiteX1671" fmla="*/ 8802103 w 14555441"/>
              <a:gd name="connsiteY1671" fmla="*/ 16744247 h 17321608"/>
              <a:gd name="connsiteX1672" fmla="*/ 8802103 w 14555441"/>
              <a:gd name="connsiteY1672" fmla="*/ 16744247 h 17321608"/>
              <a:gd name="connsiteX1673" fmla="*/ 9872123 w 14555441"/>
              <a:gd name="connsiteY1673" fmla="*/ 16309302 h 17321608"/>
              <a:gd name="connsiteX1674" fmla="*/ 9800077 w 14555441"/>
              <a:gd name="connsiteY1674" fmla="*/ 16319974 h 17321608"/>
              <a:gd name="connsiteX1675" fmla="*/ 9768056 w 14555441"/>
              <a:gd name="connsiteY1675" fmla="*/ 16265273 h 17321608"/>
              <a:gd name="connsiteX1676" fmla="*/ 9872123 w 14555441"/>
              <a:gd name="connsiteY1676" fmla="*/ 16309302 h 17321608"/>
              <a:gd name="connsiteX1677" fmla="*/ 9872123 w 14555441"/>
              <a:gd name="connsiteY1677" fmla="*/ 16309302 h 17321608"/>
              <a:gd name="connsiteX1678" fmla="*/ 8810108 w 14555441"/>
              <a:gd name="connsiteY1678" fmla="*/ 16608159 h 17321608"/>
              <a:gd name="connsiteX1679" fmla="*/ 8764745 w 14555441"/>
              <a:gd name="connsiteY1679" fmla="*/ 16637512 h 17321608"/>
              <a:gd name="connsiteX1680" fmla="*/ 8747401 w 14555441"/>
              <a:gd name="connsiteY1680" fmla="*/ 16621501 h 17321608"/>
              <a:gd name="connsiteX1681" fmla="*/ 8714046 w 14555441"/>
              <a:gd name="connsiteY1681" fmla="*/ 16610828 h 17321608"/>
              <a:gd name="connsiteX1682" fmla="*/ 8748736 w 14555441"/>
              <a:gd name="connsiteY1682" fmla="*/ 16573470 h 17321608"/>
              <a:gd name="connsiteX1683" fmla="*/ 8783424 w 14555441"/>
              <a:gd name="connsiteY1683" fmla="*/ 16529443 h 17321608"/>
              <a:gd name="connsiteX1684" fmla="*/ 8814110 w 14555441"/>
              <a:gd name="connsiteY1684" fmla="*/ 16530777 h 17321608"/>
              <a:gd name="connsiteX1685" fmla="*/ 8810108 w 14555441"/>
              <a:gd name="connsiteY1685" fmla="*/ 16608159 h 17321608"/>
              <a:gd name="connsiteX1686" fmla="*/ 8810108 w 14555441"/>
              <a:gd name="connsiteY1686" fmla="*/ 16608159 h 17321608"/>
              <a:gd name="connsiteX1687" fmla="*/ 8818113 w 14555441"/>
              <a:gd name="connsiteY1687" fmla="*/ 16155870 h 17321608"/>
              <a:gd name="connsiteX1688" fmla="*/ 8754072 w 14555441"/>
              <a:gd name="connsiteY1688" fmla="*/ 16107838 h 17321608"/>
              <a:gd name="connsiteX1689" fmla="*/ 8732725 w 14555441"/>
              <a:gd name="connsiteY1689" fmla="*/ 16051803 h 17321608"/>
              <a:gd name="connsiteX1690" fmla="*/ 8779422 w 14555441"/>
              <a:gd name="connsiteY1690" fmla="*/ 16093162 h 17321608"/>
              <a:gd name="connsiteX1691" fmla="*/ 8818113 w 14555441"/>
              <a:gd name="connsiteY1691" fmla="*/ 16155870 h 17321608"/>
              <a:gd name="connsiteX1692" fmla="*/ 8818113 w 14555441"/>
              <a:gd name="connsiteY1692" fmla="*/ 16155870 h 17321608"/>
              <a:gd name="connsiteX1693" fmla="*/ 8046952 w 14555441"/>
              <a:gd name="connsiteY1693" fmla="*/ 14740294 h 17321608"/>
              <a:gd name="connsiteX1694" fmla="*/ 8013597 w 14555441"/>
              <a:gd name="connsiteY1694" fmla="*/ 14716279 h 17321608"/>
              <a:gd name="connsiteX1695" fmla="*/ 8034944 w 14555441"/>
              <a:gd name="connsiteY1695" fmla="*/ 14685592 h 17321608"/>
              <a:gd name="connsiteX1696" fmla="*/ 8068299 w 14555441"/>
              <a:gd name="connsiteY1696" fmla="*/ 14709608 h 17321608"/>
              <a:gd name="connsiteX1697" fmla="*/ 8046952 w 14555441"/>
              <a:gd name="connsiteY1697" fmla="*/ 14740294 h 17321608"/>
              <a:gd name="connsiteX1698" fmla="*/ 8046952 w 14555441"/>
              <a:gd name="connsiteY1698" fmla="*/ 14740294 h 17321608"/>
              <a:gd name="connsiteX1699" fmla="*/ 7405207 w 14555441"/>
              <a:gd name="connsiteY1699" fmla="*/ 13631583 h 17321608"/>
              <a:gd name="connsiteX1700" fmla="*/ 7305143 w 14555441"/>
              <a:gd name="connsiteY1700" fmla="*/ 13419446 h 17321608"/>
              <a:gd name="connsiteX1701" fmla="*/ 7245104 w 14555441"/>
              <a:gd name="connsiteY1701" fmla="*/ 13284693 h 17321608"/>
              <a:gd name="connsiteX1702" fmla="*/ 7193070 w 14555441"/>
              <a:gd name="connsiteY1702" fmla="*/ 13200641 h 17321608"/>
              <a:gd name="connsiteX1703" fmla="*/ 7179728 w 14555441"/>
              <a:gd name="connsiteY1703" fmla="*/ 13129928 h 17321608"/>
              <a:gd name="connsiteX1704" fmla="*/ 7198407 w 14555441"/>
              <a:gd name="connsiteY1704" fmla="*/ 13132596 h 17321608"/>
              <a:gd name="connsiteX1705" fmla="*/ 7239767 w 14555441"/>
              <a:gd name="connsiteY1705" fmla="*/ 13195303 h 17321608"/>
              <a:gd name="connsiteX1706" fmla="*/ 7302474 w 14555441"/>
              <a:gd name="connsiteY1706" fmla="*/ 13283360 h 17321608"/>
              <a:gd name="connsiteX1707" fmla="*/ 7377188 w 14555441"/>
              <a:gd name="connsiteY1707" fmla="*/ 13502167 h 17321608"/>
              <a:gd name="connsiteX1708" fmla="*/ 7449235 w 14555441"/>
              <a:gd name="connsiteY1708" fmla="*/ 13707633 h 17321608"/>
              <a:gd name="connsiteX1709" fmla="*/ 7405207 w 14555441"/>
              <a:gd name="connsiteY1709" fmla="*/ 13631583 h 17321608"/>
              <a:gd name="connsiteX1710" fmla="*/ 7405207 w 14555441"/>
              <a:gd name="connsiteY1710" fmla="*/ 13631583 h 17321608"/>
              <a:gd name="connsiteX1711" fmla="*/ 7134366 w 14555441"/>
              <a:gd name="connsiteY1711" fmla="*/ 13024527 h 17321608"/>
              <a:gd name="connsiteX1712" fmla="*/ 7034302 w 14555441"/>
              <a:gd name="connsiteY1712" fmla="*/ 12869761 h 17321608"/>
              <a:gd name="connsiteX1713" fmla="*/ 7113019 w 14555441"/>
              <a:gd name="connsiteY1713" fmla="*/ 12915124 h 17321608"/>
              <a:gd name="connsiteX1714" fmla="*/ 7134366 w 14555441"/>
              <a:gd name="connsiteY1714" fmla="*/ 13024527 h 17321608"/>
              <a:gd name="connsiteX1715" fmla="*/ 7134366 w 14555441"/>
              <a:gd name="connsiteY1715" fmla="*/ 13024527 h 17321608"/>
              <a:gd name="connsiteX1716" fmla="*/ 6990273 w 14555441"/>
              <a:gd name="connsiteY1716" fmla="*/ 12709658 h 17321608"/>
              <a:gd name="connsiteX1717" fmla="*/ 6979600 w 14555441"/>
              <a:gd name="connsiteY1717" fmla="*/ 12669633 h 17321608"/>
              <a:gd name="connsiteX1718" fmla="*/ 6996944 w 14555441"/>
              <a:gd name="connsiteY1718" fmla="*/ 12677637 h 17321608"/>
              <a:gd name="connsiteX1719" fmla="*/ 6990273 w 14555441"/>
              <a:gd name="connsiteY1719" fmla="*/ 12709658 h 17321608"/>
              <a:gd name="connsiteX1720" fmla="*/ 6990273 w 14555441"/>
              <a:gd name="connsiteY1720" fmla="*/ 12709658 h 17321608"/>
              <a:gd name="connsiteX1721" fmla="*/ 6858189 w 14555441"/>
              <a:gd name="connsiteY1721" fmla="*/ 12482846 h 17321608"/>
              <a:gd name="connsiteX1722" fmla="*/ 6810158 w 14555441"/>
              <a:gd name="connsiteY1722" fmla="*/ 12409466 h 17321608"/>
              <a:gd name="connsiteX1723" fmla="*/ 6846181 w 14555441"/>
              <a:gd name="connsiteY1723" fmla="*/ 12422807 h 17321608"/>
              <a:gd name="connsiteX1724" fmla="*/ 6858189 w 14555441"/>
              <a:gd name="connsiteY1724" fmla="*/ 12482846 h 17321608"/>
              <a:gd name="connsiteX1725" fmla="*/ 6858189 w 14555441"/>
              <a:gd name="connsiteY1725" fmla="*/ 12482846 h 17321608"/>
              <a:gd name="connsiteX1726" fmla="*/ 6679407 w 14555441"/>
              <a:gd name="connsiteY1726" fmla="*/ 12141294 h 17321608"/>
              <a:gd name="connsiteX1727" fmla="*/ 6651390 w 14555441"/>
              <a:gd name="connsiteY1727" fmla="*/ 12095931 h 17321608"/>
              <a:gd name="connsiteX1728" fmla="*/ 6683410 w 14555441"/>
              <a:gd name="connsiteY1728" fmla="*/ 12107939 h 17321608"/>
              <a:gd name="connsiteX1729" fmla="*/ 6679407 w 14555441"/>
              <a:gd name="connsiteY1729" fmla="*/ 12141294 h 17321608"/>
              <a:gd name="connsiteX1730" fmla="*/ 6679407 w 14555441"/>
              <a:gd name="connsiteY1730" fmla="*/ 12141294 h 17321608"/>
              <a:gd name="connsiteX1731" fmla="*/ 6663397 w 14555441"/>
              <a:gd name="connsiteY1731" fmla="*/ 11975854 h 17321608"/>
              <a:gd name="connsiteX1732" fmla="*/ 6616700 w 14555441"/>
              <a:gd name="connsiteY1732" fmla="*/ 11967849 h 17321608"/>
              <a:gd name="connsiteX1733" fmla="*/ 6642050 w 14555441"/>
              <a:gd name="connsiteY1733" fmla="*/ 11933160 h 17321608"/>
              <a:gd name="connsiteX1734" fmla="*/ 6663397 w 14555441"/>
              <a:gd name="connsiteY1734" fmla="*/ 11975854 h 17321608"/>
              <a:gd name="connsiteX1735" fmla="*/ 6663397 w 14555441"/>
              <a:gd name="connsiteY1735" fmla="*/ 11975854 h 17321608"/>
              <a:gd name="connsiteX1736" fmla="*/ 6535315 w 14555441"/>
              <a:gd name="connsiteY1736" fmla="*/ 11806412 h 17321608"/>
              <a:gd name="connsiteX1737" fmla="*/ 6497958 w 14555441"/>
              <a:gd name="connsiteY1737" fmla="*/ 11807746 h 17321608"/>
              <a:gd name="connsiteX1738" fmla="*/ 6515302 w 14555441"/>
              <a:gd name="connsiteY1738" fmla="*/ 11765052 h 17321608"/>
              <a:gd name="connsiteX1739" fmla="*/ 6535315 w 14555441"/>
              <a:gd name="connsiteY1739" fmla="*/ 11806412 h 17321608"/>
              <a:gd name="connsiteX1740" fmla="*/ 6535315 w 14555441"/>
              <a:gd name="connsiteY1740" fmla="*/ 11806412 h 17321608"/>
              <a:gd name="connsiteX1741" fmla="*/ 6449927 w 14555441"/>
              <a:gd name="connsiteY1741" fmla="*/ 11686335 h 17321608"/>
              <a:gd name="connsiteX1742" fmla="*/ 6395225 w 14555441"/>
              <a:gd name="connsiteY1742" fmla="*/ 11620960 h 17321608"/>
              <a:gd name="connsiteX1743" fmla="*/ 6377881 w 14555441"/>
              <a:gd name="connsiteY1743" fmla="*/ 11568926 h 17321608"/>
              <a:gd name="connsiteX1744" fmla="*/ 6463269 w 14555441"/>
              <a:gd name="connsiteY1744" fmla="*/ 11680998 h 17321608"/>
              <a:gd name="connsiteX1745" fmla="*/ 6473943 w 14555441"/>
              <a:gd name="connsiteY1745" fmla="*/ 11734366 h 17321608"/>
              <a:gd name="connsiteX1746" fmla="*/ 6449927 w 14555441"/>
              <a:gd name="connsiteY1746" fmla="*/ 11686335 h 17321608"/>
              <a:gd name="connsiteX1747" fmla="*/ 6449927 w 14555441"/>
              <a:gd name="connsiteY1747" fmla="*/ 11686335 h 17321608"/>
              <a:gd name="connsiteX1748" fmla="*/ 6385886 w 14555441"/>
              <a:gd name="connsiteY1748" fmla="*/ 11524898 h 17321608"/>
              <a:gd name="connsiteX1749" fmla="*/ 6332518 w 14555441"/>
              <a:gd name="connsiteY1749" fmla="*/ 11464860 h 17321608"/>
              <a:gd name="connsiteX1750" fmla="*/ 6325847 w 14555441"/>
              <a:gd name="connsiteY1750" fmla="*/ 11386142 h 17321608"/>
              <a:gd name="connsiteX1751" fmla="*/ 6352531 w 14555441"/>
              <a:gd name="connsiteY1751" fmla="*/ 11404821 h 17321608"/>
              <a:gd name="connsiteX1752" fmla="*/ 6384552 w 14555441"/>
              <a:gd name="connsiteY1752" fmla="*/ 11472864 h 17321608"/>
              <a:gd name="connsiteX1753" fmla="*/ 6385886 w 14555441"/>
              <a:gd name="connsiteY1753" fmla="*/ 11524898 h 17321608"/>
              <a:gd name="connsiteX1754" fmla="*/ 6385886 w 14555441"/>
              <a:gd name="connsiteY1754" fmla="*/ 11524898 h 17321608"/>
              <a:gd name="connsiteX1755" fmla="*/ 6099035 w 14555441"/>
              <a:gd name="connsiteY1755" fmla="*/ 10989888 h 17321608"/>
              <a:gd name="connsiteX1756" fmla="*/ 6051004 w 14555441"/>
              <a:gd name="connsiteY1756" fmla="*/ 10964539 h 17321608"/>
              <a:gd name="connsiteX1757" fmla="*/ 6047002 w 14555441"/>
              <a:gd name="connsiteY1757" fmla="*/ 10908503 h 17321608"/>
              <a:gd name="connsiteX1758" fmla="*/ 6099035 w 14555441"/>
              <a:gd name="connsiteY1758" fmla="*/ 10989888 h 17321608"/>
              <a:gd name="connsiteX1759" fmla="*/ 6099035 w 14555441"/>
              <a:gd name="connsiteY1759" fmla="*/ 10989888 h 17321608"/>
              <a:gd name="connsiteX1760" fmla="*/ 5961614 w 14555441"/>
              <a:gd name="connsiteY1760" fmla="*/ 10731055 h 17321608"/>
              <a:gd name="connsiteX1761" fmla="*/ 5921588 w 14555441"/>
              <a:gd name="connsiteY1761" fmla="*/ 10731055 h 17321608"/>
              <a:gd name="connsiteX1762" fmla="*/ 5942935 w 14555441"/>
              <a:gd name="connsiteY1762" fmla="*/ 10701703 h 17321608"/>
              <a:gd name="connsiteX1763" fmla="*/ 5961614 w 14555441"/>
              <a:gd name="connsiteY1763" fmla="*/ 10731055 h 17321608"/>
              <a:gd name="connsiteX1764" fmla="*/ 5961614 w 14555441"/>
              <a:gd name="connsiteY1764" fmla="*/ 10731055 h 17321608"/>
              <a:gd name="connsiteX1765" fmla="*/ 5470632 w 14555441"/>
              <a:gd name="connsiteY1765" fmla="*/ 9275454 h 17321608"/>
              <a:gd name="connsiteX1766" fmla="*/ 5458624 w 14555441"/>
              <a:gd name="connsiteY1766" fmla="*/ 9235429 h 17321608"/>
              <a:gd name="connsiteX1767" fmla="*/ 5477303 w 14555441"/>
              <a:gd name="connsiteY1767" fmla="*/ 9242100 h 17321608"/>
              <a:gd name="connsiteX1768" fmla="*/ 5470632 w 14555441"/>
              <a:gd name="connsiteY1768" fmla="*/ 9275454 h 17321608"/>
              <a:gd name="connsiteX1769" fmla="*/ 5470632 w 14555441"/>
              <a:gd name="connsiteY1769" fmla="*/ 9275454 h 17321608"/>
              <a:gd name="connsiteX1770" fmla="*/ 5434609 w 14555441"/>
              <a:gd name="connsiteY1770" fmla="*/ 9195403 h 17321608"/>
              <a:gd name="connsiteX1771" fmla="*/ 5401254 w 14555441"/>
              <a:gd name="connsiteY1771" fmla="*/ 9171388 h 17321608"/>
              <a:gd name="connsiteX1772" fmla="*/ 5375904 w 14555441"/>
              <a:gd name="connsiteY1772" fmla="*/ 9154043 h 17321608"/>
              <a:gd name="connsiteX1773" fmla="*/ 5345218 w 14555441"/>
              <a:gd name="connsiteY1773" fmla="*/ 9142035 h 17321608"/>
              <a:gd name="connsiteX1774" fmla="*/ 5426604 w 14555441"/>
              <a:gd name="connsiteY1774" fmla="*/ 9147372 h 17321608"/>
              <a:gd name="connsiteX1775" fmla="*/ 5434609 w 14555441"/>
              <a:gd name="connsiteY1775" fmla="*/ 9195403 h 17321608"/>
              <a:gd name="connsiteX1776" fmla="*/ 5434609 w 14555441"/>
              <a:gd name="connsiteY1776" fmla="*/ 9195403 h 17321608"/>
              <a:gd name="connsiteX1777" fmla="*/ 4840894 w 14555441"/>
              <a:gd name="connsiteY1777" fmla="*/ 7795839 h 17321608"/>
              <a:gd name="connsiteX1778" fmla="*/ 4759509 w 14555441"/>
              <a:gd name="connsiteY1778" fmla="*/ 7750476 h 17321608"/>
              <a:gd name="connsiteX1779" fmla="*/ 4762177 w 14555441"/>
              <a:gd name="connsiteY1779" fmla="*/ 7719790 h 17321608"/>
              <a:gd name="connsiteX1780" fmla="*/ 4843563 w 14555441"/>
              <a:gd name="connsiteY1780" fmla="*/ 7765153 h 17321608"/>
              <a:gd name="connsiteX1781" fmla="*/ 4840894 w 14555441"/>
              <a:gd name="connsiteY1781" fmla="*/ 7795839 h 17321608"/>
              <a:gd name="connsiteX1782" fmla="*/ 4840894 w 14555441"/>
              <a:gd name="connsiteY1782" fmla="*/ 7795839 h 17321608"/>
              <a:gd name="connsiteX1783" fmla="*/ 4128437 w 14555441"/>
              <a:gd name="connsiteY1783" fmla="*/ 7654414 h 17321608"/>
              <a:gd name="connsiteX1784" fmla="*/ 4095082 w 14555441"/>
              <a:gd name="connsiteY1784" fmla="*/ 7621060 h 17321608"/>
              <a:gd name="connsiteX1785" fmla="*/ 4095082 w 14555441"/>
              <a:gd name="connsiteY1785" fmla="*/ 7574363 h 17321608"/>
              <a:gd name="connsiteX1786" fmla="*/ 4128437 w 14555441"/>
              <a:gd name="connsiteY1786" fmla="*/ 7607718 h 17321608"/>
              <a:gd name="connsiteX1787" fmla="*/ 4128437 w 14555441"/>
              <a:gd name="connsiteY1787" fmla="*/ 7654414 h 17321608"/>
              <a:gd name="connsiteX1788" fmla="*/ 4128437 w 14555441"/>
              <a:gd name="connsiteY1788" fmla="*/ 7654414 h 17321608"/>
              <a:gd name="connsiteX1789" fmla="*/ 4329900 w 14555441"/>
              <a:gd name="connsiteY1789" fmla="*/ 7138084 h 17321608"/>
              <a:gd name="connsiteX1790" fmla="*/ 4291208 w 14555441"/>
              <a:gd name="connsiteY1790" fmla="*/ 7123407 h 17321608"/>
              <a:gd name="connsiteX1791" fmla="*/ 4341908 w 14555441"/>
              <a:gd name="connsiteY1791" fmla="*/ 7120739 h 17321608"/>
              <a:gd name="connsiteX1792" fmla="*/ 4329900 w 14555441"/>
              <a:gd name="connsiteY1792" fmla="*/ 7138084 h 17321608"/>
              <a:gd name="connsiteX1793" fmla="*/ 4329900 w 14555441"/>
              <a:gd name="connsiteY1793" fmla="*/ 7138084 h 17321608"/>
              <a:gd name="connsiteX1794" fmla="*/ 4017699 w 14555441"/>
              <a:gd name="connsiteY1794" fmla="*/ 7228809 h 17321608"/>
              <a:gd name="connsiteX1795" fmla="*/ 3980342 w 14555441"/>
              <a:gd name="connsiteY1795" fmla="*/ 7184780 h 17321608"/>
              <a:gd name="connsiteX1796" fmla="*/ 3995018 w 14555441"/>
              <a:gd name="connsiteY1796" fmla="*/ 7120739 h 17321608"/>
              <a:gd name="connsiteX1797" fmla="*/ 4032375 w 14555441"/>
              <a:gd name="connsiteY1797" fmla="*/ 7164768 h 17321608"/>
              <a:gd name="connsiteX1798" fmla="*/ 4017699 w 14555441"/>
              <a:gd name="connsiteY1798" fmla="*/ 7228809 h 17321608"/>
              <a:gd name="connsiteX1799" fmla="*/ 4017699 w 14555441"/>
              <a:gd name="connsiteY1799" fmla="*/ 7228809 h 17321608"/>
              <a:gd name="connsiteX1800" fmla="*/ 4247180 w 14555441"/>
              <a:gd name="connsiteY1800" fmla="*/ 7024678 h 17321608"/>
              <a:gd name="connsiteX1801" fmla="*/ 4243178 w 14555441"/>
              <a:gd name="connsiteY1801" fmla="*/ 6963305 h 17321608"/>
              <a:gd name="connsiteX1802" fmla="*/ 4285871 w 14555441"/>
              <a:gd name="connsiteY1802" fmla="*/ 7035351 h 17321608"/>
              <a:gd name="connsiteX1803" fmla="*/ 4247180 w 14555441"/>
              <a:gd name="connsiteY1803" fmla="*/ 7024678 h 17321608"/>
              <a:gd name="connsiteX1804" fmla="*/ 4247180 w 14555441"/>
              <a:gd name="connsiteY1804" fmla="*/ 7024678 h 17321608"/>
              <a:gd name="connsiteX1805" fmla="*/ 3881612 w 14555441"/>
              <a:gd name="connsiteY1805" fmla="*/ 7184780 h 17321608"/>
              <a:gd name="connsiteX1806" fmla="*/ 3806897 w 14555441"/>
              <a:gd name="connsiteY1806" fmla="*/ 7078045 h 17321608"/>
              <a:gd name="connsiteX1807" fmla="*/ 3873607 w 14555441"/>
              <a:gd name="connsiteY1807" fmla="*/ 7135415 h 17321608"/>
              <a:gd name="connsiteX1808" fmla="*/ 3881612 w 14555441"/>
              <a:gd name="connsiteY1808" fmla="*/ 7184780 h 17321608"/>
              <a:gd name="connsiteX1809" fmla="*/ 3881612 w 14555441"/>
              <a:gd name="connsiteY1809" fmla="*/ 7184780 h 17321608"/>
              <a:gd name="connsiteX1810" fmla="*/ 3961663 w 14555441"/>
              <a:gd name="connsiteY1810" fmla="*/ 7098058 h 17321608"/>
              <a:gd name="connsiteX1811" fmla="*/ 3928309 w 14555441"/>
              <a:gd name="connsiteY1811" fmla="*/ 7074042 h 17321608"/>
              <a:gd name="connsiteX1812" fmla="*/ 3949656 w 14555441"/>
              <a:gd name="connsiteY1812" fmla="*/ 7043356 h 17321608"/>
              <a:gd name="connsiteX1813" fmla="*/ 3983010 w 14555441"/>
              <a:gd name="connsiteY1813" fmla="*/ 7067371 h 17321608"/>
              <a:gd name="connsiteX1814" fmla="*/ 3961663 w 14555441"/>
              <a:gd name="connsiteY1814" fmla="*/ 7098058 h 17321608"/>
              <a:gd name="connsiteX1815" fmla="*/ 3961663 w 14555441"/>
              <a:gd name="connsiteY1815" fmla="*/ 7098058 h 17321608"/>
              <a:gd name="connsiteX1816" fmla="*/ 3914967 w 14555441"/>
              <a:gd name="connsiteY1816" fmla="*/ 7010001 h 17321608"/>
              <a:gd name="connsiteX1817" fmla="*/ 3881612 w 14555441"/>
              <a:gd name="connsiteY1817" fmla="*/ 6999328 h 17321608"/>
              <a:gd name="connsiteX1818" fmla="*/ 3889617 w 14555441"/>
              <a:gd name="connsiteY1818" fmla="*/ 6972644 h 17321608"/>
              <a:gd name="connsiteX1819" fmla="*/ 3922972 w 14555441"/>
              <a:gd name="connsiteY1819" fmla="*/ 6983317 h 17321608"/>
              <a:gd name="connsiteX1820" fmla="*/ 3914967 w 14555441"/>
              <a:gd name="connsiteY1820" fmla="*/ 7010001 h 17321608"/>
              <a:gd name="connsiteX1821" fmla="*/ 3914967 w 14555441"/>
              <a:gd name="connsiteY1821" fmla="*/ 7010001 h 17321608"/>
              <a:gd name="connsiteX1822" fmla="*/ 3781548 w 14555441"/>
              <a:gd name="connsiteY1822" fmla="*/ 7040687 h 17321608"/>
              <a:gd name="connsiteX1823" fmla="*/ 3644126 w 14555441"/>
              <a:gd name="connsiteY1823" fmla="*/ 6873914 h 17321608"/>
              <a:gd name="connsiteX1824" fmla="*/ 3568077 w 14555441"/>
              <a:gd name="connsiteY1824" fmla="*/ 6660443 h 17321608"/>
              <a:gd name="connsiteX1825" fmla="*/ 3564075 w 14555441"/>
              <a:gd name="connsiteY1825" fmla="*/ 6539032 h 17321608"/>
              <a:gd name="connsiteX1826" fmla="*/ 3624113 w 14555441"/>
              <a:gd name="connsiteY1826" fmla="*/ 6617750 h 17321608"/>
              <a:gd name="connsiteX1827" fmla="*/ 3645460 w 14555441"/>
              <a:gd name="connsiteY1827" fmla="*/ 6737827 h 17321608"/>
              <a:gd name="connsiteX1828" fmla="*/ 3686820 w 14555441"/>
              <a:gd name="connsiteY1828" fmla="*/ 6853901 h 17321608"/>
              <a:gd name="connsiteX1829" fmla="*/ 3749527 w 14555441"/>
              <a:gd name="connsiteY1829" fmla="*/ 6964639 h 17321608"/>
              <a:gd name="connsiteX1830" fmla="*/ 3781548 w 14555441"/>
              <a:gd name="connsiteY1830" fmla="*/ 7040687 h 17321608"/>
              <a:gd name="connsiteX1831" fmla="*/ 3781548 w 14555441"/>
              <a:gd name="connsiteY1831" fmla="*/ 7040687 h 17321608"/>
              <a:gd name="connsiteX1832" fmla="*/ 3817571 w 14555441"/>
              <a:gd name="connsiteY1832" fmla="*/ 6879251 h 17321608"/>
              <a:gd name="connsiteX1833" fmla="*/ 3810900 w 14555441"/>
              <a:gd name="connsiteY1833" fmla="*/ 6816544 h 17321608"/>
              <a:gd name="connsiteX1834" fmla="*/ 3861599 w 14555441"/>
              <a:gd name="connsiteY1834" fmla="*/ 6879251 h 17321608"/>
              <a:gd name="connsiteX1835" fmla="*/ 3817571 w 14555441"/>
              <a:gd name="connsiteY1835" fmla="*/ 6879251 h 17321608"/>
              <a:gd name="connsiteX1836" fmla="*/ 3817571 w 14555441"/>
              <a:gd name="connsiteY1836" fmla="*/ 6879251 h 17321608"/>
              <a:gd name="connsiteX1837" fmla="*/ 3686820 w 14555441"/>
              <a:gd name="connsiteY1837" fmla="*/ 6687127 h 17321608"/>
              <a:gd name="connsiteX1838" fmla="*/ 3665473 w 14555441"/>
              <a:gd name="connsiteY1838" fmla="*/ 6644434 h 17321608"/>
              <a:gd name="connsiteX1839" fmla="*/ 3732183 w 14555441"/>
              <a:gd name="connsiteY1839" fmla="*/ 6679122 h 17321608"/>
              <a:gd name="connsiteX1840" fmla="*/ 3686820 w 14555441"/>
              <a:gd name="connsiteY1840" fmla="*/ 6687127 h 17321608"/>
              <a:gd name="connsiteX1841" fmla="*/ 3686820 w 14555441"/>
              <a:gd name="connsiteY1841" fmla="*/ 6687127 h 17321608"/>
              <a:gd name="connsiteX1842" fmla="*/ 3484023 w 14555441"/>
              <a:gd name="connsiteY1842" fmla="*/ 6584395 h 17321608"/>
              <a:gd name="connsiteX1843" fmla="*/ 3366615 w 14555441"/>
              <a:gd name="connsiteY1843" fmla="*/ 6422958 h 17321608"/>
              <a:gd name="connsiteX1844" fmla="*/ 3330591 w 14555441"/>
              <a:gd name="connsiteY1844" fmla="*/ 6377596 h 17321608"/>
              <a:gd name="connsiteX1845" fmla="*/ 3319918 w 14555441"/>
              <a:gd name="connsiteY1845" fmla="*/ 6293541 h 17321608"/>
              <a:gd name="connsiteX1846" fmla="*/ 3341265 w 14555441"/>
              <a:gd name="connsiteY1846" fmla="*/ 6274863 h 17321608"/>
              <a:gd name="connsiteX1847" fmla="*/ 3285229 w 14555441"/>
              <a:gd name="connsiteY1847" fmla="*/ 6273528 h 17321608"/>
              <a:gd name="connsiteX1848" fmla="*/ 3199841 w 14555441"/>
              <a:gd name="connsiteY1848" fmla="*/ 6117429 h 17321608"/>
              <a:gd name="connsiteX1849" fmla="*/ 3162484 w 14555441"/>
              <a:gd name="connsiteY1849" fmla="*/ 6093413 h 17321608"/>
              <a:gd name="connsiteX1850" fmla="*/ 3133132 w 14555441"/>
              <a:gd name="connsiteY1850" fmla="*/ 6098750 h 17321608"/>
              <a:gd name="connsiteX1851" fmla="*/ 3117121 w 14555441"/>
              <a:gd name="connsiteY1851" fmla="*/ 6082740 h 17321608"/>
              <a:gd name="connsiteX1852" fmla="*/ 3079764 w 14555441"/>
              <a:gd name="connsiteY1852" fmla="*/ 6049385 h 17321608"/>
              <a:gd name="connsiteX1853" fmla="*/ 3021060 w 14555441"/>
              <a:gd name="connsiteY1853" fmla="*/ 5970668 h 17321608"/>
              <a:gd name="connsiteX1854" fmla="*/ 2954350 w 14555441"/>
              <a:gd name="connsiteY1854" fmla="*/ 5839917 h 17321608"/>
              <a:gd name="connsiteX1855" fmla="*/ 2904985 w 14555441"/>
              <a:gd name="connsiteY1855" fmla="*/ 5747858 h 17321608"/>
              <a:gd name="connsiteX1856" fmla="*/ 2863625 w 14555441"/>
              <a:gd name="connsiteY1856" fmla="*/ 5715837 h 17321608"/>
              <a:gd name="connsiteX1857" fmla="*/ 2802253 w 14555441"/>
              <a:gd name="connsiteY1857" fmla="*/ 5631784 h 17321608"/>
              <a:gd name="connsiteX1858" fmla="*/ 2780906 w 14555441"/>
              <a:gd name="connsiteY1858" fmla="*/ 5535722 h 17321608"/>
              <a:gd name="connsiteX1859" fmla="*/ 2828937 w 14555441"/>
              <a:gd name="connsiteY1859" fmla="*/ 5557069 h 17321608"/>
              <a:gd name="connsiteX1860" fmla="*/ 2870296 w 14555441"/>
              <a:gd name="connsiteY1860" fmla="*/ 5617108 h 17321608"/>
              <a:gd name="connsiteX1861" fmla="*/ 2910322 w 14555441"/>
              <a:gd name="connsiteY1861" fmla="*/ 5671809 h 17321608"/>
              <a:gd name="connsiteX1862" fmla="*/ 2945011 w 14555441"/>
              <a:gd name="connsiteY1862" fmla="*/ 5727845 h 17321608"/>
              <a:gd name="connsiteX1863" fmla="*/ 2982368 w 14555441"/>
              <a:gd name="connsiteY1863" fmla="*/ 5765203 h 17321608"/>
              <a:gd name="connsiteX1864" fmla="*/ 3051746 w 14555441"/>
              <a:gd name="connsiteY1864" fmla="*/ 5887948 h 17321608"/>
              <a:gd name="connsiteX1865" fmla="*/ 3049078 w 14555441"/>
              <a:gd name="connsiteY1865" fmla="*/ 5942650 h 17321608"/>
              <a:gd name="connsiteX1866" fmla="*/ 3045075 w 14555441"/>
              <a:gd name="connsiteY1866" fmla="*/ 5965331 h 17321608"/>
              <a:gd name="connsiteX1867" fmla="*/ 3270553 w 14555441"/>
              <a:gd name="connsiteY1867" fmla="*/ 6132105 h 17321608"/>
              <a:gd name="connsiteX1868" fmla="*/ 3393299 w 14555441"/>
              <a:gd name="connsiteY1868" fmla="*/ 6324228 h 17321608"/>
              <a:gd name="connsiteX1869" fmla="*/ 3422651 w 14555441"/>
              <a:gd name="connsiteY1869" fmla="*/ 6368256 h 17321608"/>
              <a:gd name="connsiteX1870" fmla="*/ 3478687 w 14555441"/>
              <a:gd name="connsiteY1870" fmla="*/ 6481662 h 17321608"/>
              <a:gd name="connsiteX1871" fmla="*/ 3484023 w 14555441"/>
              <a:gd name="connsiteY1871" fmla="*/ 6584395 h 17321608"/>
              <a:gd name="connsiteX1872" fmla="*/ 3484023 w 14555441"/>
              <a:gd name="connsiteY1872" fmla="*/ 6584395 h 17321608"/>
              <a:gd name="connsiteX1873" fmla="*/ 2771566 w 14555441"/>
              <a:gd name="connsiteY1873" fmla="*/ 5499699 h 17321608"/>
              <a:gd name="connsiteX1874" fmla="*/ 2739546 w 14555441"/>
              <a:gd name="connsiteY1874" fmla="*/ 5451668 h 17321608"/>
              <a:gd name="connsiteX1875" fmla="*/ 2718199 w 14555441"/>
              <a:gd name="connsiteY1875" fmla="*/ 5419648 h 17321608"/>
              <a:gd name="connsiteX1876" fmla="*/ 2688847 w 14555441"/>
              <a:gd name="connsiteY1876" fmla="*/ 5427653 h 17321608"/>
              <a:gd name="connsiteX1877" fmla="*/ 2654158 w 14555441"/>
              <a:gd name="connsiteY1877" fmla="*/ 5358275 h 17321608"/>
              <a:gd name="connsiteX1878" fmla="*/ 2695518 w 14555441"/>
              <a:gd name="connsiteY1878" fmla="*/ 5354272 h 17321608"/>
              <a:gd name="connsiteX1879" fmla="*/ 2771566 w 14555441"/>
              <a:gd name="connsiteY1879" fmla="*/ 5499699 h 17321608"/>
              <a:gd name="connsiteX1880" fmla="*/ 2771566 w 14555441"/>
              <a:gd name="connsiteY1880" fmla="*/ 5499699 h 17321608"/>
              <a:gd name="connsiteX1881" fmla="*/ 2632810 w 14555441"/>
              <a:gd name="connsiteY1881" fmla="*/ 5311578 h 17321608"/>
              <a:gd name="connsiteX1882" fmla="*/ 2592785 w 14555441"/>
              <a:gd name="connsiteY1882" fmla="*/ 5280892 h 17321608"/>
              <a:gd name="connsiteX1883" fmla="*/ 2600790 w 14555441"/>
              <a:gd name="connsiteY1883" fmla="*/ 5231527 h 17321608"/>
              <a:gd name="connsiteX1884" fmla="*/ 2640816 w 14555441"/>
              <a:gd name="connsiteY1884" fmla="*/ 5262213 h 17321608"/>
              <a:gd name="connsiteX1885" fmla="*/ 2632810 w 14555441"/>
              <a:gd name="connsiteY1885" fmla="*/ 5311578 h 17321608"/>
              <a:gd name="connsiteX1886" fmla="*/ 2632810 w 14555441"/>
              <a:gd name="connsiteY1886" fmla="*/ 5311578 h 17321608"/>
              <a:gd name="connsiteX1887" fmla="*/ 2495389 w 14555441"/>
              <a:gd name="connsiteY1887" fmla="*/ 5072758 h 17321608"/>
              <a:gd name="connsiteX1888" fmla="*/ 2438019 w 14555441"/>
              <a:gd name="connsiteY1888" fmla="*/ 5000712 h 17321608"/>
              <a:gd name="connsiteX1889" fmla="*/ 2500726 w 14555441"/>
              <a:gd name="connsiteY1889" fmla="*/ 5007383 h 17321608"/>
              <a:gd name="connsiteX1890" fmla="*/ 2495389 w 14555441"/>
              <a:gd name="connsiteY1890" fmla="*/ 5072758 h 17321608"/>
              <a:gd name="connsiteX1891" fmla="*/ 2495389 w 14555441"/>
              <a:gd name="connsiteY1891" fmla="*/ 5072758 h 17321608"/>
              <a:gd name="connsiteX1892" fmla="*/ 2627474 w 14555441"/>
              <a:gd name="connsiteY1892" fmla="*/ 5010051 h 17321608"/>
              <a:gd name="connsiteX1893" fmla="*/ 2594119 w 14555441"/>
              <a:gd name="connsiteY1893" fmla="*/ 4999378 h 17321608"/>
              <a:gd name="connsiteX1894" fmla="*/ 2602124 w 14555441"/>
              <a:gd name="connsiteY1894" fmla="*/ 4972694 h 17321608"/>
              <a:gd name="connsiteX1895" fmla="*/ 2635479 w 14555441"/>
              <a:gd name="connsiteY1895" fmla="*/ 4983368 h 17321608"/>
              <a:gd name="connsiteX1896" fmla="*/ 2627474 w 14555441"/>
              <a:gd name="connsiteY1896" fmla="*/ 5010051 h 17321608"/>
              <a:gd name="connsiteX1897" fmla="*/ 2627474 w 14555441"/>
              <a:gd name="connsiteY1897" fmla="*/ 5010051 h 17321608"/>
              <a:gd name="connsiteX1898" fmla="*/ 2403330 w 14555441"/>
              <a:gd name="connsiteY1898" fmla="*/ 4899314 h 17321608"/>
              <a:gd name="connsiteX1899" fmla="*/ 2367307 w 14555441"/>
              <a:gd name="connsiteY1899" fmla="*/ 4865959 h 17321608"/>
              <a:gd name="connsiteX1900" fmla="*/ 2385985 w 14555441"/>
              <a:gd name="connsiteY1900" fmla="*/ 4824599 h 17321608"/>
              <a:gd name="connsiteX1901" fmla="*/ 2422009 w 14555441"/>
              <a:gd name="connsiteY1901" fmla="*/ 4857954 h 17321608"/>
              <a:gd name="connsiteX1902" fmla="*/ 2403330 w 14555441"/>
              <a:gd name="connsiteY1902" fmla="*/ 4899314 h 17321608"/>
              <a:gd name="connsiteX1903" fmla="*/ 2403330 w 14555441"/>
              <a:gd name="connsiteY1903" fmla="*/ 4899314 h 17321608"/>
              <a:gd name="connsiteX1904" fmla="*/ 2353965 w 14555441"/>
              <a:gd name="connsiteY1904" fmla="*/ 4811257 h 17321608"/>
              <a:gd name="connsiteX1905" fmla="*/ 2325947 w 14555441"/>
              <a:gd name="connsiteY1905" fmla="*/ 4812591 h 17321608"/>
              <a:gd name="connsiteX1906" fmla="*/ 2347294 w 14555441"/>
              <a:gd name="connsiteY1906" fmla="*/ 4779237 h 17321608"/>
              <a:gd name="connsiteX1907" fmla="*/ 2375312 w 14555441"/>
              <a:gd name="connsiteY1907" fmla="*/ 4777902 h 17321608"/>
              <a:gd name="connsiteX1908" fmla="*/ 2353965 w 14555441"/>
              <a:gd name="connsiteY1908" fmla="*/ 4811257 h 17321608"/>
              <a:gd name="connsiteX1909" fmla="*/ 2353965 w 14555441"/>
              <a:gd name="connsiteY1909" fmla="*/ 4811257 h 17321608"/>
              <a:gd name="connsiteX1910" fmla="*/ 2416672 w 14555441"/>
              <a:gd name="connsiteY1910" fmla="*/ 4624471 h 17321608"/>
              <a:gd name="connsiteX1911" fmla="*/ 2236556 w 14555441"/>
              <a:gd name="connsiteY1911" fmla="*/ 4455028 h 17321608"/>
              <a:gd name="connsiteX1912" fmla="*/ 2181855 w 14555441"/>
              <a:gd name="connsiteY1912" fmla="*/ 4348293 h 17321608"/>
              <a:gd name="connsiteX1913" fmla="*/ 2181855 w 14555441"/>
              <a:gd name="connsiteY1913" fmla="*/ 4296260 h 17321608"/>
              <a:gd name="connsiteX1914" fmla="*/ 2219212 w 14555441"/>
              <a:gd name="connsiteY1914" fmla="*/ 4310936 h 17321608"/>
              <a:gd name="connsiteX1915" fmla="*/ 2239225 w 14555441"/>
              <a:gd name="connsiteY1915" fmla="*/ 4285587 h 17321608"/>
              <a:gd name="connsiteX1916" fmla="*/ 2315274 w 14555441"/>
              <a:gd name="connsiteY1916" fmla="*/ 4448358 h 17321608"/>
              <a:gd name="connsiteX1917" fmla="*/ 2377980 w 14555441"/>
              <a:gd name="connsiteY1917" fmla="*/ 4552425 h 17321608"/>
              <a:gd name="connsiteX1918" fmla="*/ 2420674 w 14555441"/>
              <a:gd name="connsiteY1918" fmla="*/ 4595118 h 17321608"/>
              <a:gd name="connsiteX1919" fmla="*/ 2416672 w 14555441"/>
              <a:gd name="connsiteY1919" fmla="*/ 4624471 h 17321608"/>
              <a:gd name="connsiteX1920" fmla="*/ 2416672 w 14555441"/>
              <a:gd name="connsiteY1920" fmla="*/ 4624471 h 17321608"/>
              <a:gd name="connsiteX1921" fmla="*/ 2211207 w 14555441"/>
              <a:gd name="connsiteY1921" fmla="*/ 4631142 h 17321608"/>
              <a:gd name="connsiteX1922" fmla="*/ 2183188 w 14555441"/>
              <a:gd name="connsiteY1922" fmla="*/ 4583111 h 17321608"/>
              <a:gd name="connsiteX1923" fmla="*/ 2161842 w 14555441"/>
              <a:gd name="connsiteY1923" fmla="*/ 4559095 h 17321608"/>
              <a:gd name="connsiteX1924" fmla="*/ 2123150 w 14555441"/>
              <a:gd name="connsiteY1924" fmla="*/ 4520404 h 17321608"/>
              <a:gd name="connsiteX1925" fmla="*/ 2057775 w 14555441"/>
              <a:gd name="connsiteY1925" fmla="*/ 4437684 h 17321608"/>
              <a:gd name="connsiteX1926" fmla="*/ 2039096 w 14555441"/>
              <a:gd name="connsiteY1926" fmla="*/ 4400327 h 17321608"/>
              <a:gd name="connsiteX1927" fmla="*/ 2147166 w 14555441"/>
              <a:gd name="connsiteY1927" fmla="*/ 4484381 h 17321608"/>
              <a:gd name="connsiteX1928" fmla="*/ 2253901 w 14555441"/>
              <a:gd name="connsiteY1928" fmla="*/ 4599121 h 17321608"/>
              <a:gd name="connsiteX1929" fmla="*/ 2211207 w 14555441"/>
              <a:gd name="connsiteY1929" fmla="*/ 4631142 h 17321608"/>
              <a:gd name="connsiteX1930" fmla="*/ 2211207 w 14555441"/>
              <a:gd name="connsiteY1930" fmla="*/ 4631142 h 17321608"/>
              <a:gd name="connsiteX1931" fmla="*/ 2167178 w 14555441"/>
              <a:gd name="connsiteY1931" fmla="*/ 4248229 h 17321608"/>
              <a:gd name="connsiteX1932" fmla="*/ 2099135 w 14555441"/>
              <a:gd name="connsiteY1932" fmla="*/ 4216209 h 17321608"/>
              <a:gd name="connsiteX1933" fmla="*/ 2075119 w 14555441"/>
              <a:gd name="connsiteY1933" fmla="*/ 4176183 h 17321608"/>
              <a:gd name="connsiteX1934" fmla="*/ 2039096 w 14555441"/>
              <a:gd name="connsiteY1934" fmla="*/ 4153502 h 17321608"/>
              <a:gd name="connsiteX1935" fmla="*/ 2020417 w 14555441"/>
              <a:gd name="connsiteY1935" fmla="*/ 4110808 h 17321608"/>
              <a:gd name="connsiteX1936" fmla="*/ 1965716 w 14555441"/>
              <a:gd name="connsiteY1936" fmla="*/ 4069448 h 17321608"/>
              <a:gd name="connsiteX1937" fmla="*/ 1924356 w 14555441"/>
              <a:gd name="connsiteY1937" fmla="*/ 4065445 h 17321608"/>
              <a:gd name="connsiteX1938" fmla="*/ 1869654 w 14555441"/>
              <a:gd name="connsiteY1938" fmla="*/ 4089461 h 17321608"/>
              <a:gd name="connsiteX1939" fmla="*/ 1901675 w 14555441"/>
              <a:gd name="connsiteY1939" fmla="*/ 4037427 h 17321608"/>
              <a:gd name="connsiteX1940" fmla="*/ 1925690 w 14555441"/>
              <a:gd name="connsiteY1940" fmla="*/ 3929358 h 17321608"/>
              <a:gd name="connsiteX1941" fmla="*/ 1895004 w 14555441"/>
              <a:gd name="connsiteY1941" fmla="*/ 3857312 h 17321608"/>
              <a:gd name="connsiteX1942" fmla="*/ 1948371 w 14555441"/>
              <a:gd name="connsiteY1942" fmla="*/ 3913348 h 17321608"/>
              <a:gd name="connsiteX1943" fmla="*/ 2001739 w 14555441"/>
              <a:gd name="connsiteY1943" fmla="*/ 4028088 h 17321608"/>
              <a:gd name="connsiteX1944" fmla="*/ 2024420 w 14555441"/>
              <a:gd name="connsiteY1944" fmla="*/ 4064111 h 17321608"/>
              <a:gd name="connsiteX1945" fmla="*/ 2027088 w 14555441"/>
              <a:gd name="connsiteY1945" fmla="*/ 4026754 h 17321608"/>
              <a:gd name="connsiteX1946" fmla="*/ 2036428 w 14555441"/>
              <a:gd name="connsiteY1946" fmla="*/ 4001404 h 17321608"/>
              <a:gd name="connsiteX1947" fmla="*/ 2065780 w 14555441"/>
              <a:gd name="connsiteY1947" fmla="*/ 4033425 h 17321608"/>
              <a:gd name="connsiteX1948" fmla="*/ 2101803 w 14555441"/>
              <a:gd name="connsiteY1948" fmla="*/ 4094797 h 17321608"/>
              <a:gd name="connsiteX1949" fmla="*/ 2181855 w 14555441"/>
              <a:gd name="connsiteY1949" fmla="*/ 4173515 h 17321608"/>
              <a:gd name="connsiteX1950" fmla="*/ 2167178 w 14555441"/>
              <a:gd name="connsiteY1950" fmla="*/ 4248229 h 17321608"/>
              <a:gd name="connsiteX1951" fmla="*/ 2167178 w 14555441"/>
              <a:gd name="connsiteY1951" fmla="*/ 4248229 h 17321608"/>
              <a:gd name="connsiteX1952" fmla="*/ 1737569 w 14555441"/>
              <a:gd name="connsiteY1952" fmla="*/ 3929358 h 17321608"/>
              <a:gd name="connsiteX1953" fmla="*/ 1724227 w 14555441"/>
              <a:gd name="connsiteY1953" fmla="*/ 3874656 h 17321608"/>
              <a:gd name="connsiteX1954" fmla="*/ 1762919 w 14555441"/>
              <a:gd name="connsiteY1954" fmla="*/ 3914682 h 17321608"/>
              <a:gd name="connsiteX1955" fmla="*/ 1737569 w 14555441"/>
              <a:gd name="connsiteY1955" fmla="*/ 3929358 h 17321608"/>
              <a:gd name="connsiteX1956" fmla="*/ 1737569 w 14555441"/>
              <a:gd name="connsiteY1956" fmla="*/ 3929358 h 17321608"/>
              <a:gd name="connsiteX1957" fmla="*/ 1886999 w 14555441"/>
              <a:gd name="connsiteY1957" fmla="*/ 3518428 h 17321608"/>
              <a:gd name="connsiteX1958" fmla="*/ 1864317 w 14555441"/>
              <a:gd name="connsiteY1958" fmla="*/ 3550448 h 17321608"/>
              <a:gd name="connsiteX1959" fmla="*/ 1848307 w 14555441"/>
              <a:gd name="connsiteY1959" fmla="*/ 3533104 h 17321608"/>
              <a:gd name="connsiteX1960" fmla="*/ 1870988 w 14555441"/>
              <a:gd name="connsiteY1960" fmla="*/ 3501083 h 17321608"/>
              <a:gd name="connsiteX1961" fmla="*/ 1886999 w 14555441"/>
              <a:gd name="connsiteY1961" fmla="*/ 3518428 h 17321608"/>
              <a:gd name="connsiteX1962" fmla="*/ 1886999 w 14555441"/>
              <a:gd name="connsiteY1962" fmla="*/ 3518428 h 17321608"/>
              <a:gd name="connsiteX1963" fmla="*/ 5147758 w 14555441"/>
              <a:gd name="connsiteY1963" fmla="*/ 1882711 h 17321608"/>
              <a:gd name="connsiteX1964" fmla="*/ 5115737 w 14555441"/>
              <a:gd name="connsiteY1964" fmla="*/ 1872038 h 17321608"/>
              <a:gd name="connsiteX1965" fmla="*/ 5122408 w 14555441"/>
              <a:gd name="connsiteY1965" fmla="*/ 1846688 h 17321608"/>
              <a:gd name="connsiteX1966" fmla="*/ 5154429 w 14555441"/>
              <a:gd name="connsiteY1966" fmla="*/ 1857362 h 17321608"/>
              <a:gd name="connsiteX1967" fmla="*/ 5147758 w 14555441"/>
              <a:gd name="connsiteY1967" fmla="*/ 1882711 h 17321608"/>
              <a:gd name="connsiteX1968" fmla="*/ 5147758 w 14555441"/>
              <a:gd name="connsiteY1968" fmla="*/ 1882711 h 17321608"/>
              <a:gd name="connsiteX1969" fmla="*/ 5358560 w 14555441"/>
              <a:gd name="connsiteY1969" fmla="*/ 1751961 h 17321608"/>
              <a:gd name="connsiteX1970" fmla="*/ 5294519 w 14555441"/>
              <a:gd name="connsiteY1970" fmla="*/ 1782647 h 17321608"/>
              <a:gd name="connsiteX1971" fmla="*/ 5163768 w 14555441"/>
              <a:gd name="connsiteY1971" fmla="*/ 1810665 h 17321608"/>
              <a:gd name="connsiteX1972" fmla="*/ 5169105 w 14555441"/>
              <a:gd name="connsiteY1972" fmla="*/ 1758632 h 17321608"/>
              <a:gd name="connsiteX1973" fmla="*/ 5313198 w 14555441"/>
              <a:gd name="connsiteY1973" fmla="*/ 1677246 h 17321608"/>
              <a:gd name="connsiteX1974" fmla="*/ 5291850 w 14555441"/>
              <a:gd name="connsiteY1974" fmla="*/ 1710601 h 17321608"/>
              <a:gd name="connsiteX1975" fmla="*/ 5270504 w 14555441"/>
              <a:gd name="connsiteY1975" fmla="*/ 1742621 h 17321608"/>
              <a:gd name="connsiteX1976" fmla="*/ 5334544 w 14555441"/>
              <a:gd name="connsiteY1976" fmla="*/ 1741287 h 17321608"/>
              <a:gd name="connsiteX1977" fmla="*/ 5358560 w 14555441"/>
              <a:gd name="connsiteY1977" fmla="*/ 1751961 h 17321608"/>
              <a:gd name="connsiteX1978" fmla="*/ 5358560 w 14555441"/>
              <a:gd name="connsiteY1978" fmla="*/ 1751961 h 17321608"/>
              <a:gd name="connsiteX1979" fmla="*/ 5457290 w 14555441"/>
              <a:gd name="connsiteY1979" fmla="*/ 1691922 h 17321608"/>
              <a:gd name="connsiteX1980" fmla="*/ 5423935 w 14555441"/>
              <a:gd name="connsiteY1980" fmla="*/ 1681249 h 17321608"/>
              <a:gd name="connsiteX1981" fmla="*/ 5431940 w 14555441"/>
              <a:gd name="connsiteY1981" fmla="*/ 1654565 h 17321608"/>
              <a:gd name="connsiteX1982" fmla="*/ 5465295 w 14555441"/>
              <a:gd name="connsiteY1982" fmla="*/ 1665238 h 17321608"/>
              <a:gd name="connsiteX1983" fmla="*/ 5457290 w 14555441"/>
              <a:gd name="connsiteY1983" fmla="*/ 1691922 h 17321608"/>
              <a:gd name="connsiteX1984" fmla="*/ 5457290 w 14555441"/>
              <a:gd name="connsiteY1984" fmla="*/ 1691922 h 17321608"/>
              <a:gd name="connsiteX1985" fmla="*/ 4799534 w 14555441"/>
              <a:gd name="connsiteY1985" fmla="*/ 1529151 h 17321608"/>
              <a:gd name="connsiteX1986" fmla="*/ 4755506 w 14555441"/>
              <a:gd name="connsiteY1986" fmla="*/ 1523814 h 17321608"/>
              <a:gd name="connsiteX1987" fmla="*/ 4774185 w 14555441"/>
              <a:gd name="connsiteY1987" fmla="*/ 1493128 h 17321608"/>
              <a:gd name="connsiteX1988" fmla="*/ 4818213 w 14555441"/>
              <a:gd name="connsiteY1988" fmla="*/ 1498465 h 17321608"/>
              <a:gd name="connsiteX1989" fmla="*/ 4799534 w 14555441"/>
              <a:gd name="connsiteY1989" fmla="*/ 1529151 h 17321608"/>
              <a:gd name="connsiteX1990" fmla="*/ 4799534 w 14555441"/>
              <a:gd name="connsiteY1990" fmla="*/ 1529151 h 17321608"/>
              <a:gd name="connsiteX1991" fmla="*/ 4077738 w 14555441"/>
              <a:gd name="connsiteY1991" fmla="*/ 1043506 h 17321608"/>
              <a:gd name="connsiteX1992" fmla="*/ 4024370 w 14555441"/>
              <a:gd name="connsiteY1992" fmla="*/ 1094205 h 17321608"/>
              <a:gd name="connsiteX1993" fmla="*/ 3949656 w 14555441"/>
              <a:gd name="connsiteY1993" fmla="*/ 1115552 h 17321608"/>
              <a:gd name="connsiteX1994" fmla="*/ 3983010 w 14555441"/>
              <a:gd name="connsiteY1994" fmla="*/ 1059516 h 17321608"/>
              <a:gd name="connsiteX1995" fmla="*/ 4043049 w 14555441"/>
              <a:gd name="connsiteY1995" fmla="*/ 966123 h 17321608"/>
              <a:gd name="connsiteX1996" fmla="*/ 4096417 w 14555441"/>
              <a:gd name="connsiteY1996" fmla="*/ 967457 h 17321608"/>
              <a:gd name="connsiteX1997" fmla="*/ 4077738 w 14555441"/>
              <a:gd name="connsiteY1997" fmla="*/ 1043506 h 17321608"/>
              <a:gd name="connsiteX1998" fmla="*/ 4077738 w 14555441"/>
              <a:gd name="connsiteY1998" fmla="*/ 1043506 h 17321608"/>
              <a:gd name="connsiteX1999" fmla="*/ 3892285 w 14555441"/>
              <a:gd name="connsiteY1999" fmla="*/ 1095540 h 17321608"/>
              <a:gd name="connsiteX2000" fmla="*/ 3861599 w 14555441"/>
              <a:gd name="connsiteY2000" fmla="*/ 1110216 h 17321608"/>
              <a:gd name="connsiteX2001" fmla="*/ 3870938 w 14555441"/>
              <a:gd name="connsiteY2001" fmla="*/ 1066187 h 17321608"/>
              <a:gd name="connsiteX2002" fmla="*/ 3901625 w 14555441"/>
              <a:gd name="connsiteY2002" fmla="*/ 1051511 h 17321608"/>
              <a:gd name="connsiteX2003" fmla="*/ 3892285 w 14555441"/>
              <a:gd name="connsiteY2003" fmla="*/ 1095540 h 17321608"/>
              <a:gd name="connsiteX2004" fmla="*/ 3892285 w 14555441"/>
              <a:gd name="connsiteY2004" fmla="*/ 1095540 h 17321608"/>
              <a:gd name="connsiteX2005" fmla="*/ 3816237 w 14555441"/>
              <a:gd name="connsiteY2005" fmla="*/ 1018156 h 17321608"/>
              <a:gd name="connsiteX2006" fmla="*/ 3773543 w 14555441"/>
              <a:gd name="connsiteY2006" fmla="*/ 995475 h 17321608"/>
              <a:gd name="connsiteX2007" fmla="*/ 3740188 w 14555441"/>
              <a:gd name="connsiteY2007" fmla="*/ 939439 h 17321608"/>
              <a:gd name="connsiteX2008" fmla="*/ 3817571 w 14555441"/>
              <a:gd name="connsiteY2008" fmla="*/ 971460 h 17321608"/>
              <a:gd name="connsiteX2009" fmla="*/ 3816237 w 14555441"/>
              <a:gd name="connsiteY2009" fmla="*/ 1018156 h 17321608"/>
              <a:gd name="connsiteX2010" fmla="*/ 3816237 w 14555441"/>
              <a:gd name="connsiteY2010" fmla="*/ 1018156 h 17321608"/>
              <a:gd name="connsiteX2011" fmla="*/ 1608153 w 14555441"/>
              <a:gd name="connsiteY2011" fmla="*/ 1799992 h 17321608"/>
              <a:gd name="connsiteX2012" fmla="*/ 1576132 w 14555441"/>
              <a:gd name="connsiteY2012" fmla="*/ 1789318 h 17321608"/>
              <a:gd name="connsiteX2013" fmla="*/ 1582803 w 14555441"/>
              <a:gd name="connsiteY2013" fmla="*/ 1763969 h 17321608"/>
              <a:gd name="connsiteX2014" fmla="*/ 1614824 w 14555441"/>
              <a:gd name="connsiteY2014" fmla="*/ 1774642 h 17321608"/>
              <a:gd name="connsiteX2015" fmla="*/ 1608153 w 14555441"/>
              <a:gd name="connsiteY2015" fmla="*/ 1799992 h 17321608"/>
              <a:gd name="connsiteX2016" fmla="*/ 1608153 w 14555441"/>
              <a:gd name="connsiteY2016" fmla="*/ 1799992 h 17321608"/>
              <a:gd name="connsiteX2017" fmla="*/ 1858980 w 14555441"/>
              <a:gd name="connsiteY2017" fmla="*/ 1619876 h 17321608"/>
              <a:gd name="connsiteX2018" fmla="*/ 1792271 w 14555441"/>
              <a:gd name="connsiteY2018" fmla="*/ 1667907 h 17321608"/>
              <a:gd name="connsiteX2019" fmla="*/ 1802944 w 14555441"/>
              <a:gd name="connsiteY2019" fmla="*/ 1606534 h 17321608"/>
              <a:gd name="connsiteX2020" fmla="*/ 1858980 w 14555441"/>
              <a:gd name="connsiteY2020" fmla="*/ 1619876 h 17321608"/>
              <a:gd name="connsiteX2021" fmla="*/ 1858980 w 14555441"/>
              <a:gd name="connsiteY2021" fmla="*/ 1619876 h 17321608"/>
              <a:gd name="connsiteX2022" fmla="*/ 3942985 w 14555441"/>
              <a:gd name="connsiteY2022" fmla="*/ 804686 h 17321608"/>
              <a:gd name="connsiteX2023" fmla="*/ 3930977 w 14555441"/>
              <a:gd name="connsiteY2023" fmla="*/ 763326 h 17321608"/>
              <a:gd name="connsiteX2024" fmla="*/ 3949656 w 14555441"/>
              <a:gd name="connsiteY2024" fmla="*/ 769997 h 17321608"/>
              <a:gd name="connsiteX2025" fmla="*/ 3942985 w 14555441"/>
              <a:gd name="connsiteY2025" fmla="*/ 804686 h 17321608"/>
              <a:gd name="connsiteX2026" fmla="*/ 3942985 w 14555441"/>
              <a:gd name="connsiteY2026" fmla="*/ 804686 h 17321608"/>
              <a:gd name="connsiteX2027" fmla="*/ 1629500 w 14555441"/>
              <a:gd name="connsiteY2027" fmla="*/ 1591858 h 17321608"/>
              <a:gd name="connsiteX2028" fmla="*/ 1646844 w 14555441"/>
              <a:gd name="connsiteY2028" fmla="*/ 1547830 h 17321608"/>
              <a:gd name="connsiteX2029" fmla="*/ 1709551 w 14555441"/>
              <a:gd name="connsiteY2029" fmla="*/ 1615873 h 17321608"/>
              <a:gd name="connsiteX2030" fmla="*/ 1629500 w 14555441"/>
              <a:gd name="connsiteY2030" fmla="*/ 1591858 h 17321608"/>
              <a:gd name="connsiteX2031" fmla="*/ 1629500 w 14555441"/>
              <a:gd name="connsiteY2031" fmla="*/ 1591858 h 17321608"/>
              <a:gd name="connsiteX2032" fmla="*/ 1389346 w 14555441"/>
              <a:gd name="connsiteY2032" fmla="*/ 1767971 h 17321608"/>
              <a:gd name="connsiteX2033" fmla="*/ 1345317 w 14555441"/>
              <a:gd name="connsiteY2033" fmla="*/ 1790652 h 17321608"/>
              <a:gd name="connsiteX2034" fmla="*/ 1361328 w 14555441"/>
              <a:gd name="connsiteY2034" fmla="*/ 1730614 h 17321608"/>
              <a:gd name="connsiteX2035" fmla="*/ 1389346 w 14555441"/>
              <a:gd name="connsiteY2035" fmla="*/ 1767971 h 17321608"/>
              <a:gd name="connsiteX2036" fmla="*/ 1389346 w 14555441"/>
              <a:gd name="connsiteY2036" fmla="*/ 1767971 h 17321608"/>
              <a:gd name="connsiteX2037" fmla="*/ 3914967 w 14555441"/>
              <a:gd name="connsiteY2037" fmla="*/ 727303 h 17321608"/>
              <a:gd name="connsiteX2038" fmla="*/ 3884280 w 14555441"/>
              <a:gd name="connsiteY2038" fmla="*/ 716630 h 17321608"/>
              <a:gd name="connsiteX2039" fmla="*/ 3905627 w 14555441"/>
              <a:gd name="connsiteY2039" fmla="*/ 684609 h 17321608"/>
              <a:gd name="connsiteX2040" fmla="*/ 3936314 w 14555441"/>
              <a:gd name="connsiteY2040" fmla="*/ 695283 h 17321608"/>
              <a:gd name="connsiteX2041" fmla="*/ 3914967 w 14555441"/>
              <a:gd name="connsiteY2041" fmla="*/ 727303 h 17321608"/>
              <a:gd name="connsiteX2042" fmla="*/ 3914967 w 14555441"/>
              <a:gd name="connsiteY2042" fmla="*/ 727303 h 17321608"/>
              <a:gd name="connsiteX2043" fmla="*/ 3778879 w 14555441"/>
              <a:gd name="connsiteY2043" fmla="*/ 757990 h 17321608"/>
              <a:gd name="connsiteX2044" fmla="*/ 3750861 w 14555441"/>
              <a:gd name="connsiteY2044" fmla="*/ 757990 h 17321608"/>
              <a:gd name="connsiteX2045" fmla="*/ 3772208 w 14555441"/>
              <a:gd name="connsiteY2045" fmla="*/ 724635 h 17321608"/>
              <a:gd name="connsiteX2046" fmla="*/ 3800226 w 14555441"/>
              <a:gd name="connsiteY2046" fmla="*/ 724635 h 17321608"/>
              <a:gd name="connsiteX2047" fmla="*/ 3778879 w 14555441"/>
              <a:gd name="connsiteY2047" fmla="*/ 757990 h 17321608"/>
              <a:gd name="connsiteX2048" fmla="*/ 3778879 w 14555441"/>
              <a:gd name="connsiteY2048" fmla="*/ 757990 h 17321608"/>
              <a:gd name="connsiteX2049" fmla="*/ 1362662 w 14555441"/>
              <a:gd name="connsiteY2049" fmla="*/ 1670575 h 17321608"/>
              <a:gd name="connsiteX2050" fmla="*/ 1311963 w 14555441"/>
              <a:gd name="connsiteY2050" fmla="*/ 1647894 h 17321608"/>
              <a:gd name="connsiteX2051" fmla="*/ 1322636 w 14555441"/>
              <a:gd name="connsiteY2051" fmla="*/ 1585187 h 17321608"/>
              <a:gd name="connsiteX2052" fmla="*/ 1362662 w 14555441"/>
              <a:gd name="connsiteY2052" fmla="*/ 1670575 h 17321608"/>
              <a:gd name="connsiteX2053" fmla="*/ 1362662 w 14555441"/>
              <a:gd name="connsiteY2053" fmla="*/ 1670575 h 17321608"/>
              <a:gd name="connsiteX2054" fmla="*/ 3826910 w 14555441"/>
              <a:gd name="connsiteY2054" fmla="*/ 652589 h 17321608"/>
              <a:gd name="connsiteX2055" fmla="*/ 3782882 w 14555441"/>
              <a:gd name="connsiteY2055" fmla="*/ 647252 h 17321608"/>
              <a:gd name="connsiteX2056" fmla="*/ 3820239 w 14555441"/>
              <a:gd name="connsiteY2056" fmla="*/ 623236 h 17321608"/>
              <a:gd name="connsiteX2057" fmla="*/ 3864267 w 14555441"/>
              <a:gd name="connsiteY2057" fmla="*/ 628573 h 17321608"/>
              <a:gd name="connsiteX2058" fmla="*/ 3826910 w 14555441"/>
              <a:gd name="connsiteY2058" fmla="*/ 652589 h 17321608"/>
              <a:gd name="connsiteX2059" fmla="*/ 3826910 w 14555441"/>
              <a:gd name="connsiteY2059" fmla="*/ 652589 h 17321608"/>
              <a:gd name="connsiteX2060" fmla="*/ 1613490 w 14555441"/>
              <a:gd name="connsiteY2060" fmla="*/ 1514475 h 17321608"/>
              <a:gd name="connsiteX2061" fmla="*/ 1492078 w 14555441"/>
              <a:gd name="connsiteY2061" fmla="*/ 1485123 h 17321608"/>
              <a:gd name="connsiteX2062" fmla="*/ 1516094 w 14555441"/>
              <a:gd name="connsiteY2062" fmla="*/ 1437092 h 17321608"/>
              <a:gd name="connsiteX2063" fmla="*/ 1542778 w 14555441"/>
              <a:gd name="connsiteY2063" fmla="*/ 1450434 h 17321608"/>
              <a:gd name="connsiteX2064" fmla="*/ 1561456 w 14555441"/>
              <a:gd name="connsiteY2064" fmla="*/ 1466444 h 17321608"/>
              <a:gd name="connsiteX2065" fmla="*/ 1580135 w 14555441"/>
              <a:gd name="connsiteY2065" fmla="*/ 1479786 h 17321608"/>
              <a:gd name="connsiteX2066" fmla="*/ 1604150 w 14555441"/>
              <a:gd name="connsiteY2066" fmla="*/ 1503802 h 17321608"/>
              <a:gd name="connsiteX2067" fmla="*/ 1613490 w 14555441"/>
              <a:gd name="connsiteY2067" fmla="*/ 1514475 h 17321608"/>
              <a:gd name="connsiteX2068" fmla="*/ 1613490 w 14555441"/>
              <a:gd name="connsiteY2068" fmla="*/ 1514475 h 17321608"/>
              <a:gd name="connsiteX2069" fmla="*/ 33809 w 14555441"/>
              <a:gd name="connsiteY2069" fmla="*/ 2102853 h 17321608"/>
              <a:gd name="connsiteX2070" fmla="*/ 454 w 14555441"/>
              <a:gd name="connsiteY2070" fmla="*/ 2080171 h 17321608"/>
              <a:gd name="connsiteX2071" fmla="*/ 21801 w 14555441"/>
              <a:gd name="connsiteY2071" fmla="*/ 2050819 h 17321608"/>
              <a:gd name="connsiteX2072" fmla="*/ 55156 w 14555441"/>
              <a:gd name="connsiteY2072" fmla="*/ 2073500 h 17321608"/>
              <a:gd name="connsiteX2073" fmla="*/ 33809 w 14555441"/>
              <a:gd name="connsiteY2073" fmla="*/ 2102853 h 17321608"/>
              <a:gd name="connsiteX2074" fmla="*/ 33809 w 14555441"/>
              <a:gd name="connsiteY2074" fmla="*/ 2102853 h 17321608"/>
              <a:gd name="connsiteX2075" fmla="*/ 1389346 w 14555441"/>
              <a:gd name="connsiteY2075" fmla="*/ 1410408 h 17321608"/>
              <a:gd name="connsiteX2076" fmla="*/ 1330641 w 14555441"/>
              <a:gd name="connsiteY2076" fmla="*/ 1501133 h 17321608"/>
              <a:gd name="connsiteX2077" fmla="*/ 1258595 w 14555441"/>
              <a:gd name="connsiteY2077" fmla="*/ 1551832 h 17321608"/>
              <a:gd name="connsiteX2078" fmla="*/ 1274605 w 14555441"/>
              <a:gd name="connsiteY2078" fmla="*/ 1498465 h 17321608"/>
              <a:gd name="connsiteX2079" fmla="*/ 1290616 w 14555441"/>
              <a:gd name="connsiteY2079" fmla="*/ 1455771 h 17321608"/>
              <a:gd name="connsiteX2080" fmla="*/ 1355991 w 14555441"/>
              <a:gd name="connsiteY2080" fmla="*/ 1410408 h 17321608"/>
              <a:gd name="connsiteX2081" fmla="*/ 1389346 w 14555441"/>
              <a:gd name="connsiteY2081" fmla="*/ 1410408 h 17321608"/>
              <a:gd name="connsiteX2082" fmla="*/ 1389346 w 14555441"/>
              <a:gd name="connsiteY2082" fmla="*/ 1410408 h 17321608"/>
              <a:gd name="connsiteX2083" fmla="*/ 1841636 w 14555441"/>
              <a:gd name="connsiteY2083" fmla="*/ 1143570 h 17321608"/>
              <a:gd name="connsiteX2084" fmla="*/ 1790937 w 14555441"/>
              <a:gd name="connsiteY2084" fmla="*/ 1174257 h 17321608"/>
              <a:gd name="connsiteX2085" fmla="*/ 1736235 w 14555441"/>
              <a:gd name="connsiteY2085" fmla="*/ 1224956 h 17321608"/>
              <a:gd name="connsiteX2086" fmla="*/ 1636171 w 14555441"/>
              <a:gd name="connsiteY2086" fmla="*/ 1242300 h 17321608"/>
              <a:gd name="connsiteX2087" fmla="*/ 1652181 w 14555441"/>
              <a:gd name="connsiteY2087" fmla="*/ 1222288 h 17321608"/>
              <a:gd name="connsiteX2088" fmla="*/ 1721559 w 14555441"/>
              <a:gd name="connsiteY2088" fmla="*/ 1118221 h 17321608"/>
              <a:gd name="connsiteX2089" fmla="*/ 1724227 w 14555441"/>
              <a:gd name="connsiteY2089" fmla="*/ 1060851 h 17321608"/>
              <a:gd name="connsiteX2090" fmla="*/ 1765587 w 14555441"/>
              <a:gd name="connsiteY2090" fmla="*/ 1100876 h 17321608"/>
              <a:gd name="connsiteX2091" fmla="*/ 1802944 w 14555441"/>
              <a:gd name="connsiteY2091" fmla="*/ 1079529 h 17321608"/>
              <a:gd name="connsiteX2092" fmla="*/ 1840302 w 14555441"/>
              <a:gd name="connsiteY2092" fmla="*/ 1060851 h 17321608"/>
              <a:gd name="connsiteX2093" fmla="*/ 1874991 w 14555441"/>
              <a:gd name="connsiteY2093" fmla="*/ 1088869 h 17321608"/>
              <a:gd name="connsiteX2094" fmla="*/ 1908346 w 14555441"/>
              <a:gd name="connsiteY2094" fmla="*/ 1108881 h 17321608"/>
              <a:gd name="connsiteX2095" fmla="*/ 1841636 w 14555441"/>
              <a:gd name="connsiteY2095" fmla="*/ 1143570 h 17321608"/>
              <a:gd name="connsiteX2096" fmla="*/ 1841636 w 14555441"/>
              <a:gd name="connsiteY2096" fmla="*/ 1143570 h 17321608"/>
              <a:gd name="connsiteX2097" fmla="*/ 1484073 w 14555441"/>
              <a:gd name="connsiteY2097" fmla="*/ 1309010 h 17321608"/>
              <a:gd name="connsiteX2098" fmla="*/ 1440045 w 14555441"/>
              <a:gd name="connsiteY2098" fmla="*/ 1303673 h 17321608"/>
              <a:gd name="connsiteX2099" fmla="*/ 1474734 w 14555441"/>
              <a:gd name="connsiteY2099" fmla="*/ 1266316 h 17321608"/>
              <a:gd name="connsiteX2100" fmla="*/ 1518762 w 14555441"/>
              <a:gd name="connsiteY2100" fmla="*/ 1271653 h 17321608"/>
              <a:gd name="connsiteX2101" fmla="*/ 1484073 w 14555441"/>
              <a:gd name="connsiteY2101" fmla="*/ 1309010 h 17321608"/>
              <a:gd name="connsiteX2102" fmla="*/ 1484073 w 14555441"/>
              <a:gd name="connsiteY2102" fmla="*/ 1309010 h 17321608"/>
              <a:gd name="connsiteX2103" fmla="*/ 1772258 w 14555441"/>
              <a:gd name="connsiteY2103" fmla="*/ 823365 h 17321608"/>
              <a:gd name="connsiteX2104" fmla="*/ 1730898 w 14555441"/>
              <a:gd name="connsiteY2104" fmla="*/ 824699 h 17321608"/>
              <a:gd name="connsiteX2105" fmla="*/ 1753580 w 14555441"/>
              <a:gd name="connsiteY2105" fmla="*/ 794013 h 17321608"/>
              <a:gd name="connsiteX2106" fmla="*/ 1772258 w 14555441"/>
              <a:gd name="connsiteY2106" fmla="*/ 823365 h 17321608"/>
              <a:gd name="connsiteX2107" fmla="*/ 1772258 w 14555441"/>
              <a:gd name="connsiteY2107" fmla="*/ 823365 h 17321608"/>
              <a:gd name="connsiteX2108" fmla="*/ 1672194 w 14555441"/>
              <a:gd name="connsiteY2108" fmla="*/ 812691 h 17321608"/>
              <a:gd name="connsiteX2109" fmla="*/ 1641508 w 14555441"/>
              <a:gd name="connsiteY2109" fmla="*/ 802018 h 17321608"/>
              <a:gd name="connsiteX2110" fmla="*/ 1662854 w 14555441"/>
              <a:gd name="connsiteY2110" fmla="*/ 769997 h 17321608"/>
              <a:gd name="connsiteX2111" fmla="*/ 1693541 w 14555441"/>
              <a:gd name="connsiteY2111" fmla="*/ 780671 h 17321608"/>
              <a:gd name="connsiteX2112" fmla="*/ 1672194 w 14555441"/>
              <a:gd name="connsiteY2112" fmla="*/ 812691 h 17321608"/>
              <a:gd name="connsiteX2113" fmla="*/ 1672194 w 14555441"/>
              <a:gd name="connsiteY2113" fmla="*/ 812691 h 17321608"/>
              <a:gd name="connsiteX2114" fmla="*/ 2135158 w 14555441"/>
              <a:gd name="connsiteY2114" fmla="*/ 553859 h 17321608"/>
              <a:gd name="connsiteX2115" fmla="*/ 2123150 w 14555441"/>
              <a:gd name="connsiteY2115" fmla="*/ 513833 h 17321608"/>
              <a:gd name="connsiteX2116" fmla="*/ 2141829 w 14555441"/>
              <a:gd name="connsiteY2116" fmla="*/ 520504 h 17321608"/>
              <a:gd name="connsiteX2117" fmla="*/ 2135158 w 14555441"/>
              <a:gd name="connsiteY2117" fmla="*/ 553859 h 17321608"/>
              <a:gd name="connsiteX2118" fmla="*/ 2135158 w 14555441"/>
              <a:gd name="connsiteY2118" fmla="*/ 553859 h 17321608"/>
              <a:gd name="connsiteX2119" fmla="*/ 2039096 w 14555441"/>
              <a:gd name="connsiteY2119" fmla="*/ 599221 h 17321608"/>
              <a:gd name="connsiteX2120" fmla="*/ 2015081 w 14555441"/>
              <a:gd name="connsiteY2120" fmla="*/ 573871 h 17321608"/>
              <a:gd name="connsiteX2121" fmla="*/ 2057775 w 14555441"/>
              <a:gd name="connsiteY2121" fmla="*/ 567201 h 17321608"/>
              <a:gd name="connsiteX2122" fmla="*/ 2039096 w 14555441"/>
              <a:gd name="connsiteY2122" fmla="*/ 599221 h 17321608"/>
              <a:gd name="connsiteX2123" fmla="*/ 2039096 w 14555441"/>
              <a:gd name="connsiteY2123" fmla="*/ 599221 h 17321608"/>
              <a:gd name="connsiteX2124" fmla="*/ 2983702 w 14555441"/>
              <a:gd name="connsiteY2124" fmla="*/ 148265 h 17321608"/>
              <a:gd name="connsiteX2125" fmla="*/ 3026396 w 14555441"/>
              <a:gd name="connsiteY2125" fmla="*/ 110908 h 17321608"/>
              <a:gd name="connsiteX2126" fmla="*/ 3126461 w 14555441"/>
              <a:gd name="connsiteY2126" fmla="*/ 101568 h 17321608"/>
              <a:gd name="connsiteX2127" fmla="*/ 2983702 w 14555441"/>
              <a:gd name="connsiteY2127" fmla="*/ 148265 h 17321608"/>
              <a:gd name="connsiteX2128" fmla="*/ 2983702 w 14555441"/>
              <a:gd name="connsiteY2128" fmla="*/ 148265 h 17321608"/>
              <a:gd name="connsiteX2129" fmla="*/ 3187833 w 14555441"/>
              <a:gd name="connsiteY2129" fmla="*/ 52203 h 17321608"/>
              <a:gd name="connsiteX2130" fmla="*/ 3163818 w 14555441"/>
              <a:gd name="connsiteY2130" fmla="*/ 85558 h 17321608"/>
              <a:gd name="connsiteX2131" fmla="*/ 3146473 w 14555441"/>
              <a:gd name="connsiteY2131" fmla="*/ 68214 h 17321608"/>
              <a:gd name="connsiteX2132" fmla="*/ 3170489 w 14555441"/>
              <a:gd name="connsiteY2132" fmla="*/ 34859 h 17321608"/>
              <a:gd name="connsiteX2133" fmla="*/ 3187833 w 14555441"/>
              <a:gd name="connsiteY2133" fmla="*/ 52203 h 17321608"/>
              <a:gd name="connsiteX2134" fmla="*/ 3187833 w 14555441"/>
              <a:gd name="connsiteY2134" fmla="*/ 52203 h 17321608"/>
              <a:gd name="connsiteX2135" fmla="*/ 2096466 w 14555441"/>
              <a:gd name="connsiteY2135" fmla="*/ 483147 h 17321608"/>
              <a:gd name="connsiteX2136" fmla="*/ 2072451 w 14555441"/>
              <a:gd name="connsiteY2136" fmla="*/ 457797 h 17321608"/>
              <a:gd name="connsiteX2137" fmla="*/ 2115145 w 14555441"/>
              <a:gd name="connsiteY2137" fmla="*/ 451126 h 17321608"/>
              <a:gd name="connsiteX2138" fmla="*/ 2096466 w 14555441"/>
              <a:gd name="connsiteY2138" fmla="*/ 483147 h 17321608"/>
              <a:gd name="connsiteX2139" fmla="*/ 2096466 w 14555441"/>
              <a:gd name="connsiteY2139" fmla="*/ 483147 h 17321608"/>
              <a:gd name="connsiteX2140" fmla="*/ 3027731 w 14555441"/>
              <a:gd name="connsiteY2140" fmla="*/ 33525 h 17321608"/>
              <a:gd name="connsiteX2141" fmla="*/ 3059751 w 14555441"/>
              <a:gd name="connsiteY2141" fmla="*/ 170 h 17321608"/>
              <a:gd name="connsiteX2142" fmla="*/ 3109116 w 14555441"/>
              <a:gd name="connsiteY2142" fmla="*/ 14846 h 17321608"/>
              <a:gd name="connsiteX2143" fmla="*/ 3027731 w 14555441"/>
              <a:gd name="connsiteY2143" fmla="*/ 33525 h 17321608"/>
              <a:gd name="connsiteX2144" fmla="*/ 3027731 w 14555441"/>
              <a:gd name="connsiteY2144" fmla="*/ 33525 h 17321608"/>
              <a:gd name="connsiteX2145" fmla="*/ 2275248 w 14555441"/>
              <a:gd name="connsiteY2145" fmla="*/ 341722 h 17321608"/>
              <a:gd name="connsiteX2146" fmla="*/ 2207204 w 14555441"/>
              <a:gd name="connsiteY2146" fmla="*/ 389753 h 17321608"/>
              <a:gd name="connsiteX2147" fmla="*/ 2195196 w 14555441"/>
              <a:gd name="connsiteY2147" fmla="*/ 373743 h 17321608"/>
              <a:gd name="connsiteX2148" fmla="*/ 2263240 w 14555441"/>
              <a:gd name="connsiteY2148" fmla="*/ 325712 h 17321608"/>
              <a:gd name="connsiteX2149" fmla="*/ 2335286 w 14555441"/>
              <a:gd name="connsiteY2149" fmla="*/ 299028 h 17321608"/>
              <a:gd name="connsiteX2150" fmla="*/ 2275248 w 14555441"/>
              <a:gd name="connsiteY2150" fmla="*/ 341722 h 17321608"/>
              <a:gd name="connsiteX2151" fmla="*/ 2275248 w 14555441"/>
              <a:gd name="connsiteY2151" fmla="*/ 341722 h 17321608"/>
              <a:gd name="connsiteX2152" fmla="*/ 2236556 w 14555441"/>
              <a:gd name="connsiteY2152" fmla="*/ 2449742 h 17321608"/>
              <a:gd name="connsiteX2153" fmla="*/ 2213875 w 14555441"/>
              <a:gd name="connsiteY2153" fmla="*/ 2532462 h 17321608"/>
              <a:gd name="connsiteX2154" fmla="*/ 2197865 w 14555441"/>
              <a:gd name="connsiteY2154" fmla="*/ 2547138 h 17321608"/>
              <a:gd name="connsiteX2155" fmla="*/ 2204536 w 14555441"/>
              <a:gd name="connsiteY2155" fmla="*/ 2445739 h 17321608"/>
              <a:gd name="connsiteX2156" fmla="*/ 2280585 w 14555441"/>
              <a:gd name="connsiteY2156" fmla="*/ 2377696 h 17321608"/>
              <a:gd name="connsiteX2157" fmla="*/ 2236556 w 14555441"/>
              <a:gd name="connsiteY2157" fmla="*/ 2449742 h 17321608"/>
              <a:gd name="connsiteX2158" fmla="*/ 2236556 w 14555441"/>
              <a:gd name="connsiteY2158" fmla="*/ 2449742 h 17321608"/>
              <a:gd name="connsiteX2159" fmla="*/ 2315274 w 14555441"/>
              <a:gd name="connsiteY2159" fmla="*/ 2248279 h 17321608"/>
              <a:gd name="connsiteX2160" fmla="*/ 2283253 w 14555441"/>
              <a:gd name="connsiteY2160" fmla="*/ 2225598 h 17321608"/>
              <a:gd name="connsiteX2161" fmla="*/ 2285921 w 14555441"/>
              <a:gd name="connsiteY2161" fmla="*/ 2189575 h 17321608"/>
              <a:gd name="connsiteX2162" fmla="*/ 2317942 w 14555441"/>
              <a:gd name="connsiteY2162" fmla="*/ 2212256 h 17321608"/>
              <a:gd name="connsiteX2163" fmla="*/ 2315274 w 14555441"/>
              <a:gd name="connsiteY2163" fmla="*/ 2248279 h 17321608"/>
              <a:gd name="connsiteX2164" fmla="*/ 2315274 w 14555441"/>
              <a:gd name="connsiteY2164" fmla="*/ 2248279 h 1732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</a:cxnLst>
            <a:rect l="l" t="t" r="r" b="b"/>
            <a:pathLst>
              <a:path w="14555441" h="17321608">
                <a:moveTo>
                  <a:pt x="11870739" y="17205876"/>
                </a:moveTo>
                <a:cubicBezTo>
                  <a:pt x="11838718" y="17189866"/>
                  <a:pt x="11838718" y="17184530"/>
                  <a:pt x="11876076" y="17181860"/>
                </a:cubicBezTo>
                <a:cubicBezTo>
                  <a:pt x="11900091" y="17180526"/>
                  <a:pt x="11922773" y="17188532"/>
                  <a:pt x="11925441" y="17199206"/>
                </a:cubicBezTo>
                <a:cubicBezTo>
                  <a:pt x="11932112" y="17228558"/>
                  <a:pt x="11917436" y="17229892"/>
                  <a:pt x="11870739" y="17205876"/>
                </a:cubicBezTo>
                <a:lnTo>
                  <a:pt x="11870739" y="17205876"/>
                </a:lnTo>
                <a:close/>
                <a:moveTo>
                  <a:pt x="14405699" y="15690238"/>
                </a:moveTo>
                <a:cubicBezTo>
                  <a:pt x="14447059" y="15706247"/>
                  <a:pt x="14448393" y="15712918"/>
                  <a:pt x="14419041" y="15758281"/>
                </a:cubicBezTo>
                <a:cubicBezTo>
                  <a:pt x="14400362" y="15784965"/>
                  <a:pt x="14395025" y="15819653"/>
                  <a:pt x="14407033" y="15834329"/>
                </a:cubicBezTo>
                <a:cubicBezTo>
                  <a:pt x="14420375" y="15849006"/>
                  <a:pt x="14413704" y="15866350"/>
                  <a:pt x="14393691" y="15874355"/>
                </a:cubicBezTo>
                <a:cubicBezTo>
                  <a:pt x="14373678" y="15882361"/>
                  <a:pt x="14346995" y="15907710"/>
                  <a:pt x="14332319" y="15934393"/>
                </a:cubicBezTo>
                <a:cubicBezTo>
                  <a:pt x="14302966" y="15985093"/>
                  <a:pt x="14325648" y="15981090"/>
                  <a:pt x="14388354" y="15922387"/>
                </a:cubicBezTo>
                <a:cubicBezTo>
                  <a:pt x="14419041" y="15893034"/>
                  <a:pt x="14435051" y="15887697"/>
                  <a:pt x="14437720" y="15903708"/>
                </a:cubicBezTo>
                <a:cubicBezTo>
                  <a:pt x="14440388" y="15915716"/>
                  <a:pt x="14408367" y="15946401"/>
                  <a:pt x="14367008" y="15970417"/>
                </a:cubicBezTo>
                <a:cubicBezTo>
                  <a:pt x="14326982" y="15994432"/>
                  <a:pt x="14293627" y="16022451"/>
                  <a:pt x="14296295" y="16033124"/>
                </a:cubicBezTo>
                <a:cubicBezTo>
                  <a:pt x="14298964" y="16043798"/>
                  <a:pt x="14264276" y="16065145"/>
                  <a:pt x="14222914" y="16082490"/>
                </a:cubicBezTo>
                <a:cubicBezTo>
                  <a:pt x="14180221" y="16098499"/>
                  <a:pt x="14146866" y="16123849"/>
                  <a:pt x="14149534" y="16135857"/>
                </a:cubicBezTo>
                <a:cubicBezTo>
                  <a:pt x="14152203" y="16147864"/>
                  <a:pt x="14137528" y="16155870"/>
                  <a:pt x="14118849" y="16154535"/>
                </a:cubicBezTo>
                <a:cubicBezTo>
                  <a:pt x="14066815" y="16147864"/>
                  <a:pt x="14016115" y="16165209"/>
                  <a:pt x="14021452" y="16186555"/>
                </a:cubicBezTo>
                <a:cubicBezTo>
                  <a:pt x="14024121" y="16197230"/>
                  <a:pt x="14046802" y="16198563"/>
                  <a:pt x="14072152" y="16189225"/>
                </a:cubicBezTo>
                <a:cubicBezTo>
                  <a:pt x="14112178" y="16173214"/>
                  <a:pt x="14113511" y="16175883"/>
                  <a:pt x="14082824" y="16207902"/>
                </a:cubicBezTo>
                <a:cubicBezTo>
                  <a:pt x="14037463" y="16255934"/>
                  <a:pt x="13925391" y="16301295"/>
                  <a:pt x="13940067" y="16265273"/>
                </a:cubicBezTo>
                <a:cubicBezTo>
                  <a:pt x="13946738" y="16249263"/>
                  <a:pt x="13964083" y="16237255"/>
                  <a:pt x="13978759" y="16238589"/>
                </a:cubicBezTo>
                <a:cubicBezTo>
                  <a:pt x="13993434" y="16239923"/>
                  <a:pt x="14002773" y="16231918"/>
                  <a:pt x="14000105" y="16218576"/>
                </a:cubicBezTo>
                <a:cubicBezTo>
                  <a:pt x="13993434" y="16186555"/>
                  <a:pt x="13929393" y="16213239"/>
                  <a:pt x="13894704" y="16263939"/>
                </a:cubicBezTo>
                <a:cubicBezTo>
                  <a:pt x="13880028" y="16286620"/>
                  <a:pt x="13849341" y="16311970"/>
                  <a:pt x="13829328" y="16319974"/>
                </a:cubicBezTo>
                <a:cubicBezTo>
                  <a:pt x="13809316" y="16327979"/>
                  <a:pt x="13789303" y="16350661"/>
                  <a:pt x="13786635" y="16369340"/>
                </a:cubicBezTo>
                <a:cubicBezTo>
                  <a:pt x="13782632" y="16394689"/>
                  <a:pt x="13791972" y="16396024"/>
                  <a:pt x="13822658" y="16373342"/>
                </a:cubicBezTo>
                <a:cubicBezTo>
                  <a:pt x="13848007" y="16354663"/>
                  <a:pt x="13860015" y="16353329"/>
                  <a:pt x="13852011" y="16369340"/>
                </a:cubicBezTo>
                <a:cubicBezTo>
                  <a:pt x="13837335" y="16404029"/>
                  <a:pt x="13798643" y="16420039"/>
                  <a:pt x="13771959" y="16401360"/>
                </a:cubicBezTo>
                <a:cubicBezTo>
                  <a:pt x="13761285" y="16393355"/>
                  <a:pt x="13719926" y="16400026"/>
                  <a:pt x="13682568" y="16416037"/>
                </a:cubicBezTo>
                <a:lnTo>
                  <a:pt x="13613190" y="16445389"/>
                </a:lnTo>
                <a:lnTo>
                  <a:pt x="13681234" y="16436050"/>
                </a:lnTo>
                <a:cubicBezTo>
                  <a:pt x="13727930" y="16429379"/>
                  <a:pt x="13702580" y="16444055"/>
                  <a:pt x="13601182" y="16482746"/>
                </a:cubicBezTo>
                <a:cubicBezTo>
                  <a:pt x="13519797" y="16514766"/>
                  <a:pt x="13457091" y="16530777"/>
                  <a:pt x="13461092" y="16520103"/>
                </a:cubicBezTo>
                <a:cubicBezTo>
                  <a:pt x="13465096" y="16509430"/>
                  <a:pt x="13453088" y="16501424"/>
                  <a:pt x="13434409" y="16501424"/>
                </a:cubicBezTo>
                <a:cubicBezTo>
                  <a:pt x="13415730" y="16502759"/>
                  <a:pt x="13437078" y="16494753"/>
                  <a:pt x="13481105" y="16484080"/>
                </a:cubicBezTo>
                <a:cubicBezTo>
                  <a:pt x="13558489" y="16466735"/>
                  <a:pt x="13558489" y="16465401"/>
                  <a:pt x="13502452" y="16454727"/>
                </a:cubicBezTo>
                <a:cubicBezTo>
                  <a:pt x="13463762" y="16448056"/>
                  <a:pt x="13385044" y="16468069"/>
                  <a:pt x="13274306" y="16513432"/>
                </a:cubicBezTo>
                <a:cubicBezTo>
                  <a:pt x="13148892" y="16564132"/>
                  <a:pt x="13095524" y="16577474"/>
                  <a:pt x="13067507" y="16561462"/>
                </a:cubicBezTo>
                <a:cubicBezTo>
                  <a:pt x="13034152" y="16542785"/>
                  <a:pt x="13030150" y="16545453"/>
                  <a:pt x="13032818" y="16573470"/>
                </a:cubicBezTo>
                <a:cubicBezTo>
                  <a:pt x="13034152" y="16592149"/>
                  <a:pt x="13038155" y="16613496"/>
                  <a:pt x="13042157" y="16622836"/>
                </a:cubicBezTo>
                <a:cubicBezTo>
                  <a:pt x="13046160" y="16632175"/>
                  <a:pt x="13036821" y="16642849"/>
                  <a:pt x="13022144" y="16648185"/>
                </a:cubicBezTo>
                <a:cubicBezTo>
                  <a:pt x="13008802" y="16653522"/>
                  <a:pt x="12994126" y="16646851"/>
                  <a:pt x="12991458" y="16634843"/>
                </a:cubicBezTo>
                <a:cubicBezTo>
                  <a:pt x="12988789" y="16621501"/>
                  <a:pt x="12972779" y="16621501"/>
                  <a:pt x="12956770" y="16633509"/>
                </a:cubicBezTo>
                <a:cubicBezTo>
                  <a:pt x="12940759" y="16645517"/>
                  <a:pt x="12932754" y="16666864"/>
                  <a:pt x="12938091" y="16678872"/>
                </a:cubicBezTo>
                <a:cubicBezTo>
                  <a:pt x="12944762" y="16690880"/>
                  <a:pt x="12935421" y="16706889"/>
                  <a:pt x="12918078" y="16713560"/>
                </a:cubicBezTo>
                <a:cubicBezTo>
                  <a:pt x="12854036" y="16737576"/>
                  <a:pt x="12760643" y="16746915"/>
                  <a:pt x="12756641" y="16728236"/>
                </a:cubicBezTo>
                <a:cubicBezTo>
                  <a:pt x="12753972" y="16718897"/>
                  <a:pt x="12784659" y="16706889"/>
                  <a:pt x="12820681" y="16704222"/>
                </a:cubicBezTo>
                <a:cubicBezTo>
                  <a:pt x="12895396" y="16697551"/>
                  <a:pt x="12904736" y="16669533"/>
                  <a:pt x="12855370" y="16609494"/>
                </a:cubicBezTo>
                <a:cubicBezTo>
                  <a:pt x="12824685" y="16572137"/>
                  <a:pt x="12788661" y="16613496"/>
                  <a:pt x="12816680" y="16653522"/>
                </a:cubicBezTo>
                <a:cubicBezTo>
                  <a:pt x="12836693" y="16681539"/>
                  <a:pt x="12835357" y="16682875"/>
                  <a:pt x="12802003" y="16661527"/>
                </a:cubicBezTo>
                <a:cubicBezTo>
                  <a:pt x="12769983" y="16640180"/>
                  <a:pt x="12747301" y="16648185"/>
                  <a:pt x="12601874" y="16730905"/>
                </a:cubicBezTo>
                <a:cubicBezTo>
                  <a:pt x="12511150" y="16782940"/>
                  <a:pt x="12436436" y="16816294"/>
                  <a:pt x="12433767" y="16805620"/>
                </a:cubicBezTo>
                <a:cubicBezTo>
                  <a:pt x="12431099" y="16794946"/>
                  <a:pt x="12413754" y="16793612"/>
                  <a:pt x="12391073" y="16801616"/>
                </a:cubicBezTo>
                <a:cubicBezTo>
                  <a:pt x="12369726" y="16809622"/>
                  <a:pt x="12348378" y="16798948"/>
                  <a:pt x="12343043" y="16778936"/>
                </a:cubicBezTo>
                <a:cubicBezTo>
                  <a:pt x="12333702" y="16744247"/>
                  <a:pt x="12331035" y="16745581"/>
                  <a:pt x="12308352" y="16790944"/>
                </a:cubicBezTo>
                <a:cubicBezTo>
                  <a:pt x="12287006" y="16834972"/>
                  <a:pt x="12270996" y="16841642"/>
                  <a:pt x="12194946" y="16848314"/>
                </a:cubicBezTo>
                <a:cubicBezTo>
                  <a:pt x="12146916" y="16852316"/>
                  <a:pt x="12104222" y="16846980"/>
                  <a:pt x="12102888" y="16837640"/>
                </a:cubicBezTo>
                <a:cubicBezTo>
                  <a:pt x="12100219" y="16828300"/>
                  <a:pt x="12089547" y="16829636"/>
                  <a:pt x="12076205" y="16844312"/>
                </a:cubicBezTo>
                <a:cubicBezTo>
                  <a:pt x="12062863" y="16857654"/>
                  <a:pt x="12048185" y="16842978"/>
                  <a:pt x="12041514" y="16812290"/>
                </a:cubicBezTo>
                <a:cubicBezTo>
                  <a:pt x="12028173" y="16754920"/>
                  <a:pt x="12064197" y="16720231"/>
                  <a:pt x="12094882" y="16760257"/>
                </a:cubicBezTo>
                <a:cubicBezTo>
                  <a:pt x="12104222" y="16772265"/>
                  <a:pt x="12120232" y="16772265"/>
                  <a:pt x="12128237" y="16758923"/>
                </a:cubicBezTo>
                <a:cubicBezTo>
                  <a:pt x="12137577" y="16746915"/>
                  <a:pt x="12121566" y="16726902"/>
                  <a:pt x="12094882" y="16718897"/>
                </a:cubicBezTo>
                <a:cubicBezTo>
                  <a:pt x="12068198" y="16709559"/>
                  <a:pt x="12042850" y="16690880"/>
                  <a:pt x="12040181" y="16680206"/>
                </a:cubicBezTo>
                <a:cubicBezTo>
                  <a:pt x="12037513" y="16668197"/>
                  <a:pt x="12025505" y="16668197"/>
                  <a:pt x="12012163" y="16682875"/>
                </a:cubicBezTo>
                <a:cubicBezTo>
                  <a:pt x="12000155" y="16696217"/>
                  <a:pt x="11985479" y="16690880"/>
                  <a:pt x="11981476" y="16672201"/>
                </a:cubicBezTo>
                <a:cubicBezTo>
                  <a:pt x="11977474" y="16653522"/>
                  <a:pt x="11961463" y="16642849"/>
                  <a:pt x="11946787" y="16649520"/>
                </a:cubicBezTo>
                <a:cubicBezTo>
                  <a:pt x="11932112" y="16654856"/>
                  <a:pt x="11924107" y="16648185"/>
                  <a:pt x="11929444" y="16634843"/>
                </a:cubicBezTo>
                <a:cubicBezTo>
                  <a:pt x="11934779" y="16620167"/>
                  <a:pt x="11917436" y="16624170"/>
                  <a:pt x="11889418" y="16641514"/>
                </a:cubicBezTo>
                <a:cubicBezTo>
                  <a:pt x="11861399" y="16660193"/>
                  <a:pt x="11841387" y="16686876"/>
                  <a:pt x="11845389" y="16704222"/>
                </a:cubicBezTo>
                <a:cubicBezTo>
                  <a:pt x="11853394" y="16738910"/>
                  <a:pt x="11830713" y="16750918"/>
                  <a:pt x="11773343" y="16742913"/>
                </a:cubicBezTo>
                <a:cubicBezTo>
                  <a:pt x="11749327" y="16740244"/>
                  <a:pt x="11733317" y="16716230"/>
                  <a:pt x="11735986" y="16686876"/>
                </a:cubicBezTo>
                <a:cubicBezTo>
                  <a:pt x="11741323" y="16630841"/>
                  <a:pt x="11695960" y="16637512"/>
                  <a:pt x="11623914" y="16704222"/>
                </a:cubicBezTo>
                <a:cubicBezTo>
                  <a:pt x="11593227" y="16733573"/>
                  <a:pt x="11579885" y="16736242"/>
                  <a:pt x="11574549" y="16714894"/>
                </a:cubicBezTo>
                <a:cubicBezTo>
                  <a:pt x="11570547" y="16698884"/>
                  <a:pt x="11583888" y="16684209"/>
                  <a:pt x="11605235" y="16682875"/>
                </a:cubicBezTo>
                <a:cubicBezTo>
                  <a:pt x="11626582" y="16681539"/>
                  <a:pt x="11639924" y="16669533"/>
                  <a:pt x="11637256" y="16656191"/>
                </a:cubicBezTo>
                <a:cubicBezTo>
                  <a:pt x="11634587" y="16642849"/>
                  <a:pt x="11615908" y="16638846"/>
                  <a:pt x="11595896" y="16646851"/>
                </a:cubicBezTo>
                <a:cubicBezTo>
                  <a:pt x="11574549" y="16654856"/>
                  <a:pt x="11550534" y="16649520"/>
                  <a:pt x="11538526" y="16634843"/>
                </a:cubicBezTo>
                <a:cubicBezTo>
                  <a:pt x="11525184" y="16620167"/>
                  <a:pt x="11531855" y="16602824"/>
                  <a:pt x="11553201" y="16594817"/>
                </a:cubicBezTo>
                <a:cubicBezTo>
                  <a:pt x="11605235" y="16574804"/>
                  <a:pt x="11591893" y="16540116"/>
                  <a:pt x="11533189" y="16541449"/>
                </a:cubicBezTo>
                <a:cubicBezTo>
                  <a:pt x="11493163" y="16542785"/>
                  <a:pt x="11497166" y="16533445"/>
                  <a:pt x="11555870" y="16485414"/>
                </a:cubicBezTo>
                <a:cubicBezTo>
                  <a:pt x="11654600" y="16404029"/>
                  <a:pt x="11594562" y="16429379"/>
                  <a:pt x="11466479" y="16522772"/>
                </a:cubicBezTo>
                <a:cubicBezTo>
                  <a:pt x="11346402" y="16610828"/>
                  <a:pt x="11230328" y="16664196"/>
                  <a:pt x="11285030" y="16605491"/>
                </a:cubicBezTo>
                <a:cubicBezTo>
                  <a:pt x="11313047" y="16576140"/>
                  <a:pt x="11306376" y="16573470"/>
                  <a:pt x="11254343" y="16592149"/>
                </a:cubicBezTo>
                <a:cubicBezTo>
                  <a:pt x="11216986" y="16605491"/>
                  <a:pt x="11179628" y="16620167"/>
                  <a:pt x="11168955" y="16626838"/>
                </a:cubicBezTo>
                <a:cubicBezTo>
                  <a:pt x="11127595" y="16649520"/>
                  <a:pt x="11144940" y="16592149"/>
                  <a:pt x="11188968" y="16561462"/>
                </a:cubicBezTo>
                <a:cubicBezTo>
                  <a:pt x="11216986" y="16541449"/>
                  <a:pt x="11235664" y="16517435"/>
                  <a:pt x="11232996" y="16504093"/>
                </a:cubicBezTo>
                <a:cubicBezTo>
                  <a:pt x="11230328" y="16492085"/>
                  <a:pt x="11254343" y="16477409"/>
                  <a:pt x="11285030" y="16470738"/>
                </a:cubicBezTo>
                <a:cubicBezTo>
                  <a:pt x="11326389" y="16462734"/>
                  <a:pt x="11338397" y="16452059"/>
                  <a:pt x="11326389" y="16428043"/>
                </a:cubicBezTo>
                <a:cubicBezTo>
                  <a:pt x="11299705" y="16372008"/>
                  <a:pt x="11330392" y="16327979"/>
                  <a:pt x="11399770" y="16322644"/>
                </a:cubicBezTo>
                <a:cubicBezTo>
                  <a:pt x="11459808" y="16318641"/>
                  <a:pt x="11462477" y="16313303"/>
                  <a:pt x="11435793" y="16246594"/>
                </a:cubicBezTo>
                <a:cubicBezTo>
                  <a:pt x="11419782" y="16206568"/>
                  <a:pt x="11419782" y="16175883"/>
                  <a:pt x="11434459" y="16177217"/>
                </a:cubicBezTo>
                <a:cubicBezTo>
                  <a:pt x="11449135" y="16178551"/>
                  <a:pt x="11455806" y="16161206"/>
                  <a:pt x="11451803" y="16138525"/>
                </a:cubicBezTo>
                <a:cubicBezTo>
                  <a:pt x="11446466" y="16115844"/>
                  <a:pt x="11430457" y="16102502"/>
                  <a:pt x="11415780" y="16107838"/>
                </a:cubicBezTo>
                <a:cubicBezTo>
                  <a:pt x="11382425" y="16121180"/>
                  <a:pt x="11355742" y="15970417"/>
                  <a:pt x="11383760" y="15927722"/>
                </a:cubicBezTo>
                <a:cubicBezTo>
                  <a:pt x="11410444" y="15887697"/>
                  <a:pt x="11343734" y="15854342"/>
                  <a:pt x="11283696" y="15878358"/>
                </a:cubicBezTo>
                <a:cubicBezTo>
                  <a:pt x="11258346" y="15887697"/>
                  <a:pt x="11247672" y="15879692"/>
                  <a:pt x="11251675" y="15855677"/>
                </a:cubicBezTo>
                <a:cubicBezTo>
                  <a:pt x="11261014" y="15808981"/>
                  <a:pt x="11208981" y="15824990"/>
                  <a:pt x="11199641" y="15871687"/>
                </a:cubicBezTo>
                <a:cubicBezTo>
                  <a:pt x="11194305" y="15895703"/>
                  <a:pt x="11183632" y="15898371"/>
                  <a:pt x="11156948" y="15882361"/>
                </a:cubicBezTo>
                <a:cubicBezTo>
                  <a:pt x="11124927" y="15863682"/>
                  <a:pt x="11112919" y="15882361"/>
                  <a:pt x="11131598" y="15921051"/>
                </a:cubicBezTo>
                <a:cubicBezTo>
                  <a:pt x="11135600" y="15929058"/>
                  <a:pt x="11127595" y="15941064"/>
                  <a:pt x="11112919" y="15946401"/>
                </a:cubicBezTo>
                <a:cubicBezTo>
                  <a:pt x="11098243" y="15951738"/>
                  <a:pt x="11084901" y="15947735"/>
                  <a:pt x="11082233" y="15935729"/>
                </a:cubicBezTo>
                <a:cubicBezTo>
                  <a:pt x="11072893" y="15894368"/>
                  <a:pt x="11004850" y="15942400"/>
                  <a:pt x="10999513" y="15993098"/>
                </a:cubicBezTo>
                <a:cubicBezTo>
                  <a:pt x="10995510" y="16041128"/>
                  <a:pt x="11002181" y="16039795"/>
                  <a:pt x="11106248" y="15985093"/>
                </a:cubicBezTo>
                <a:cubicBezTo>
                  <a:pt x="11174292" y="15949071"/>
                  <a:pt x="11224991" y="15933059"/>
                  <a:pt x="11238333" y="15943734"/>
                </a:cubicBezTo>
                <a:cubicBezTo>
                  <a:pt x="11251675" y="15954406"/>
                  <a:pt x="11208981" y="15981090"/>
                  <a:pt x="11114254" y="16018448"/>
                </a:cubicBezTo>
                <a:cubicBezTo>
                  <a:pt x="11035536" y="16049135"/>
                  <a:pt x="10970161" y="16078486"/>
                  <a:pt x="10971495" y="16082490"/>
                </a:cubicBezTo>
                <a:cubicBezTo>
                  <a:pt x="10972829" y="16086491"/>
                  <a:pt x="10998179" y="16113175"/>
                  <a:pt x="11028865" y="16141193"/>
                </a:cubicBezTo>
                <a:cubicBezTo>
                  <a:pt x="11082233" y="16189225"/>
                  <a:pt x="11086235" y="16238589"/>
                  <a:pt x="11039538" y="16257268"/>
                </a:cubicBezTo>
                <a:cubicBezTo>
                  <a:pt x="11027531" y="16262605"/>
                  <a:pt x="11019526" y="16243926"/>
                  <a:pt x="11022194" y="16215909"/>
                </a:cubicBezTo>
                <a:cubicBezTo>
                  <a:pt x="11026197" y="16182554"/>
                  <a:pt x="11003516" y="16155870"/>
                  <a:pt x="10958153" y="16138525"/>
                </a:cubicBezTo>
                <a:cubicBezTo>
                  <a:pt x="10907454" y="16118512"/>
                  <a:pt x="10896781" y="16103836"/>
                  <a:pt x="10920796" y="16086491"/>
                </a:cubicBezTo>
                <a:cubicBezTo>
                  <a:pt x="10942143" y="16070482"/>
                  <a:pt x="10934138" y="16062477"/>
                  <a:pt x="10896781" y="16065145"/>
                </a:cubicBezTo>
                <a:cubicBezTo>
                  <a:pt x="10864760" y="16067812"/>
                  <a:pt x="10816729" y="16059807"/>
                  <a:pt x="10783375" y="16046466"/>
                </a:cubicBezTo>
                <a:cubicBezTo>
                  <a:pt x="10736678" y="16027787"/>
                  <a:pt x="10728672" y="16013111"/>
                  <a:pt x="10743349" y="15961077"/>
                </a:cubicBezTo>
                <a:cubicBezTo>
                  <a:pt x="10756691" y="15909045"/>
                  <a:pt x="10754022" y="15899705"/>
                  <a:pt x="10722001" y="15913047"/>
                </a:cubicBezTo>
                <a:cubicBezTo>
                  <a:pt x="10701989" y="15921051"/>
                  <a:pt x="10687313" y="15946401"/>
                  <a:pt x="10692649" y="15967748"/>
                </a:cubicBezTo>
                <a:cubicBezTo>
                  <a:pt x="10696652" y="15989096"/>
                  <a:pt x="10685978" y="16033124"/>
                  <a:pt x="10669969" y="16065145"/>
                </a:cubicBezTo>
                <a:cubicBezTo>
                  <a:pt x="10639282" y="16121180"/>
                  <a:pt x="10639282" y="16121180"/>
                  <a:pt x="10644619" y="16065145"/>
                </a:cubicBezTo>
                <a:cubicBezTo>
                  <a:pt x="10649956" y="16014445"/>
                  <a:pt x="10643285" y="16011777"/>
                  <a:pt x="10593920" y="16046466"/>
                </a:cubicBezTo>
                <a:cubicBezTo>
                  <a:pt x="10563233" y="16067812"/>
                  <a:pt x="10527210" y="16101167"/>
                  <a:pt x="10515202" y="16118512"/>
                </a:cubicBezTo>
                <a:cubicBezTo>
                  <a:pt x="10500526" y="16139859"/>
                  <a:pt x="10503195" y="16142528"/>
                  <a:pt x="10520539" y="16126517"/>
                </a:cubicBezTo>
                <a:cubicBezTo>
                  <a:pt x="10556562" y="16093162"/>
                  <a:pt x="10625940" y="16133188"/>
                  <a:pt x="10616601" y="16181218"/>
                </a:cubicBezTo>
                <a:cubicBezTo>
                  <a:pt x="10612598" y="16202567"/>
                  <a:pt x="10617935" y="16210571"/>
                  <a:pt x="10629943" y="16197230"/>
                </a:cubicBezTo>
                <a:cubicBezTo>
                  <a:pt x="10641950" y="16183888"/>
                  <a:pt x="10653958" y="16183888"/>
                  <a:pt x="10656627" y="16195896"/>
                </a:cubicBezTo>
                <a:cubicBezTo>
                  <a:pt x="10659294" y="16207902"/>
                  <a:pt x="10651290" y="16227915"/>
                  <a:pt x="10637948" y="16241257"/>
                </a:cubicBezTo>
                <a:cubicBezTo>
                  <a:pt x="10625940" y="16254599"/>
                  <a:pt x="10620603" y="16289289"/>
                  <a:pt x="10627274" y="16318641"/>
                </a:cubicBezTo>
                <a:cubicBezTo>
                  <a:pt x="10633945" y="16347992"/>
                  <a:pt x="10628608" y="16370674"/>
                  <a:pt x="10615266" y="16369340"/>
                </a:cubicBezTo>
                <a:cubicBezTo>
                  <a:pt x="10601924" y="16368005"/>
                  <a:pt x="10601924" y="16389353"/>
                  <a:pt x="10615266" y="16414701"/>
                </a:cubicBezTo>
                <a:cubicBezTo>
                  <a:pt x="10628608" y="16442721"/>
                  <a:pt x="10627274" y="16468069"/>
                  <a:pt x="10611264" y="16474740"/>
                </a:cubicBezTo>
                <a:cubicBezTo>
                  <a:pt x="10596588" y="16480077"/>
                  <a:pt x="10592585" y="16496088"/>
                  <a:pt x="10604593" y="16509430"/>
                </a:cubicBezTo>
                <a:cubicBezTo>
                  <a:pt x="10616601" y="16524106"/>
                  <a:pt x="10603259" y="16546787"/>
                  <a:pt x="10572572" y="16566799"/>
                </a:cubicBezTo>
                <a:cubicBezTo>
                  <a:pt x="10544554" y="16584145"/>
                  <a:pt x="10524542" y="16614830"/>
                  <a:pt x="10528544" y="16634843"/>
                </a:cubicBezTo>
                <a:cubicBezTo>
                  <a:pt x="10535215" y="16662862"/>
                  <a:pt x="10544554" y="16661527"/>
                  <a:pt x="10585914" y="16624170"/>
                </a:cubicBezTo>
                <a:cubicBezTo>
                  <a:pt x="10639282" y="16574804"/>
                  <a:pt x="10675305" y="16572137"/>
                  <a:pt x="10656627" y="16617499"/>
                </a:cubicBezTo>
                <a:cubicBezTo>
                  <a:pt x="10649956" y="16633509"/>
                  <a:pt x="10627274" y="16648185"/>
                  <a:pt x="10605927" y="16649520"/>
                </a:cubicBezTo>
                <a:cubicBezTo>
                  <a:pt x="10584580" y="16650854"/>
                  <a:pt x="10555228" y="16680206"/>
                  <a:pt x="10537883" y="16714894"/>
                </a:cubicBezTo>
                <a:cubicBezTo>
                  <a:pt x="10501860" y="16792278"/>
                  <a:pt x="10437819" y="16794946"/>
                  <a:pt x="10464503" y="16717563"/>
                </a:cubicBezTo>
                <a:cubicBezTo>
                  <a:pt x="10476511" y="16681539"/>
                  <a:pt x="10473843" y="16669533"/>
                  <a:pt x="10455164" y="16676204"/>
                </a:cubicBezTo>
                <a:cubicBezTo>
                  <a:pt x="10440488" y="16681539"/>
                  <a:pt x="10421809" y="16658859"/>
                  <a:pt x="10413804" y="16624170"/>
                </a:cubicBezTo>
                <a:cubicBezTo>
                  <a:pt x="10401796" y="16569469"/>
                  <a:pt x="10412469" y="16554791"/>
                  <a:pt x="10488518" y="16510764"/>
                </a:cubicBezTo>
                <a:cubicBezTo>
                  <a:pt x="10575241" y="16461398"/>
                  <a:pt x="10595253" y="16425376"/>
                  <a:pt x="10541886" y="16420039"/>
                </a:cubicBezTo>
                <a:cubicBezTo>
                  <a:pt x="10525875" y="16418705"/>
                  <a:pt x="10509866" y="16428043"/>
                  <a:pt x="10503195" y="16444055"/>
                </a:cubicBezTo>
                <a:cubicBezTo>
                  <a:pt x="10489853" y="16476076"/>
                  <a:pt x="10385786" y="16492085"/>
                  <a:pt x="10379115" y="16464067"/>
                </a:cubicBezTo>
                <a:cubicBezTo>
                  <a:pt x="10376447" y="16453393"/>
                  <a:pt x="10393791" y="16442721"/>
                  <a:pt x="10413804" y="16440051"/>
                </a:cubicBezTo>
                <a:cubicBezTo>
                  <a:pt x="10476511" y="16436050"/>
                  <a:pt x="10423144" y="16385350"/>
                  <a:pt x="10352431" y="16381347"/>
                </a:cubicBezTo>
                <a:cubicBezTo>
                  <a:pt x="10308403" y="16380013"/>
                  <a:pt x="10291058" y="16386684"/>
                  <a:pt x="10288390" y="16408031"/>
                </a:cubicBezTo>
                <a:cubicBezTo>
                  <a:pt x="10285721" y="16424042"/>
                  <a:pt x="10273714" y="16441385"/>
                  <a:pt x="10259038" y="16446722"/>
                </a:cubicBezTo>
                <a:cubicBezTo>
                  <a:pt x="10244362" y="16452059"/>
                  <a:pt x="10240359" y="16438718"/>
                  <a:pt x="10251033" y="16409366"/>
                </a:cubicBezTo>
                <a:cubicBezTo>
                  <a:pt x="10261706" y="16378679"/>
                  <a:pt x="10252367" y="16357332"/>
                  <a:pt x="10224349" y="16346658"/>
                </a:cubicBezTo>
                <a:cubicBezTo>
                  <a:pt x="10198999" y="16337319"/>
                  <a:pt x="10178986" y="16302631"/>
                  <a:pt x="10177652" y="16265273"/>
                </a:cubicBezTo>
                <a:cubicBezTo>
                  <a:pt x="10176318" y="16223913"/>
                  <a:pt x="10161642" y="16201231"/>
                  <a:pt x="10137627" y="16202567"/>
                </a:cubicBezTo>
                <a:cubicBezTo>
                  <a:pt x="10094932" y="16205234"/>
                  <a:pt x="10068249" y="16251931"/>
                  <a:pt x="10096267" y="16273278"/>
                </a:cubicBezTo>
                <a:cubicBezTo>
                  <a:pt x="10106940" y="16281283"/>
                  <a:pt x="10104272" y="16298628"/>
                  <a:pt x="10090930" y="16311970"/>
                </a:cubicBezTo>
                <a:cubicBezTo>
                  <a:pt x="10076254" y="16325311"/>
                  <a:pt x="10062912" y="16315973"/>
                  <a:pt x="10056241" y="16289289"/>
                </a:cubicBezTo>
                <a:cubicBezTo>
                  <a:pt x="10049570" y="16259936"/>
                  <a:pt x="10025554" y="16246594"/>
                  <a:pt x="9990866" y="16251931"/>
                </a:cubicBezTo>
                <a:cubicBezTo>
                  <a:pt x="9938832" y="16259936"/>
                  <a:pt x="9906812" y="16230584"/>
                  <a:pt x="9949506" y="16213239"/>
                </a:cubicBezTo>
                <a:cubicBezTo>
                  <a:pt x="9961513" y="16207902"/>
                  <a:pt x="9968184" y="16190559"/>
                  <a:pt x="9964182" y="16171880"/>
                </a:cubicBezTo>
                <a:cubicBezTo>
                  <a:pt x="9960180" y="16153201"/>
                  <a:pt x="9942835" y="16149199"/>
                  <a:pt x="9925490" y="16162541"/>
                </a:cubicBezTo>
                <a:cubicBezTo>
                  <a:pt x="9909481" y="16174547"/>
                  <a:pt x="9884131" y="16178551"/>
                  <a:pt x="9873457" y="16171880"/>
                </a:cubicBezTo>
                <a:cubicBezTo>
                  <a:pt x="9862784" y="16163875"/>
                  <a:pt x="9810750" y="16174547"/>
                  <a:pt x="9761385" y="16193226"/>
                </a:cubicBezTo>
                <a:cubicBezTo>
                  <a:pt x="9694676" y="16219910"/>
                  <a:pt x="9674663" y="16235921"/>
                  <a:pt x="9689339" y="16253265"/>
                </a:cubicBezTo>
                <a:cubicBezTo>
                  <a:pt x="9704015" y="16270610"/>
                  <a:pt x="9690673" y="16283952"/>
                  <a:pt x="9645310" y="16297294"/>
                </a:cubicBezTo>
                <a:cubicBezTo>
                  <a:pt x="9607953" y="16309302"/>
                  <a:pt x="9583938" y="16327979"/>
                  <a:pt x="9586606" y="16345324"/>
                </a:cubicBezTo>
                <a:cubicBezTo>
                  <a:pt x="9589275" y="16360000"/>
                  <a:pt x="9579936" y="16386684"/>
                  <a:pt x="9566594" y="16400026"/>
                </a:cubicBezTo>
                <a:cubicBezTo>
                  <a:pt x="9550583" y="16416037"/>
                  <a:pt x="9545246" y="16414701"/>
                  <a:pt x="9551917" y="16396024"/>
                </a:cubicBezTo>
                <a:cubicBezTo>
                  <a:pt x="9558588" y="16380013"/>
                  <a:pt x="9550583" y="16364003"/>
                  <a:pt x="9535907" y="16364003"/>
                </a:cubicBezTo>
                <a:cubicBezTo>
                  <a:pt x="9517228" y="16362669"/>
                  <a:pt x="9511891" y="16337319"/>
                  <a:pt x="9521231" y="16295960"/>
                </a:cubicBezTo>
                <a:cubicBezTo>
                  <a:pt x="9538575" y="16210571"/>
                  <a:pt x="9538575" y="16210571"/>
                  <a:pt x="9474534" y="16246594"/>
                </a:cubicBezTo>
                <a:cubicBezTo>
                  <a:pt x="9419833" y="16277281"/>
                  <a:pt x="9418498" y="16277281"/>
                  <a:pt x="9458524" y="16229250"/>
                </a:cubicBezTo>
                <a:cubicBezTo>
                  <a:pt x="9482540" y="16201231"/>
                  <a:pt x="9490545" y="16173214"/>
                  <a:pt x="9478537" y="16165209"/>
                </a:cubicBezTo>
                <a:cubicBezTo>
                  <a:pt x="9466529" y="16157204"/>
                  <a:pt x="9469198" y="16145196"/>
                  <a:pt x="9483874" y="16138525"/>
                </a:cubicBezTo>
                <a:cubicBezTo>
                  <a:pt x="9498549" y="16133188"/>
                  <a:pt x="9509224" y="16115844"/>
                  <a:pt x="9506555" y="16103836"/>
                </a:cubicBezTo>
                <a:cubicBezTo>
                  <a:pt x="9503887" y="16091828"/>
                  <a:pt x="9490545" y="16090494"/>
                  <a:pt x="9479871" y="16102502"/>
                </a:cubicBezTo>
                <a:cubicBezTo>
                  <a:pt x="9446517" y="16135857"/>
                  <a:pt x="9371801" y="16131854"/>
                  <a:pt x="9386478" y="16097165"/>
                </a:cubicBezTo>
                <a:cubicBezTo>
                  <a:pt x="9393149" y="16079820"/>
                  <a:pt x="9381141" y="16087825"/>
                  <a:pt x="9359794" y="16114509"/>
                </a:cubicBezTo>
                <a:cubicBezTo>
                  <a:pt x="9329108" y="16151867"/>
                  <a:pt x="9305092" y="16163875"/>
                  <a:pt x="9250391" y="16163875"/>
                </a:cubicBezTo>
                <a:cubicBezTo>
                  <a:pt x="9175676" y="16165209"/>
                  <a:pt x="9147658" y="16118512"/>
                  <a:pt x="9198357" y="16077153"/>
                </a:cubicBezTo>
                <a:cubicBezTo>
                  <a:pt x="9214367" y="16065145"/>
                  <a:pt x="9202360" y="16063811"/>
                  <a:pt x="9171673" y="16074483"/>
                </a:cubicBezTo>
                <a:cubicBezTo>
                  <a:pt x="9142322" y="16085157"/>
                  <a:pt x="9104964" y="16082490"/>
                  <a:pt x="9091622" y="16066478"/>
                </a:cubicBezTo>
                <a:cubicBezTo>
                  <a:pt x="9063604" y="16033124"/>
                  <a:pt x="9094290" y="15931726"/>
                  <a:pt x="9131647" y="15935729"/>
                </a:cubicBezTo>
                <a:cubicBezTo>
                  <a:pt x="9147658" y="15937063"/>
                  <a:pt x="9156997" y="15926389"/>
                  <a:pt x="9154329" y="15909045"/>
                </a:cubicBezTo>
                <a:cubicBezTo>
                  <a:pt x="9151660" y="15890366"/>
                  <a:pt x="9163668" y="15889032"/>
                  <a:pt x="9191686" y="15905042"/>
                </a:cubicBezTo>
                <a:cubicBezTo>
                  <a:pt x="9230378" y="15927722"/>
                  <a:pt x="9234380" y="15925055"/>
                  <a:pt x="9251724" y="15862348"/>
                </a:cubicBezTo>
                <a:cubicBezTo>
                  <a:pt x="9275740" y="15772957"/>
                  <a:pt x="9269070" y="15750276"/>
                  <a:pt x="9225041" y="15783631"/>
                </a:cubicBezTo>
                <a:cubicBezTo>
                  <a:pt x="9203694" y="15799641"/>
                  <a:pt x="9191686" y="15827658"/>
                  <a:pt x="9194354" y="15847671"/>
                </a:cubicBezTo>
                <a:cubicBezTo>
                  <a:pt x="9199692" y="15878358"/>
                  <a:pt x="9193021" y="15879692"/>
                  <a:pt x="9154329" y="15857011"/>
                </a:cubicBezTo>
                <a:cubicBezTo>
                  <a:pt x="9128980" y="15842336"/>
                  <a:pt x="9100961" y="15841000"/>
                  <a:pt x="9091622" y="15854342"/>
                </a:cubicBezTo>
                <a:cubicBezTo>
                  <a:pt x="9082283" y="15867684"/>
                  <a:pt x="9091622" y="15879692"/>
                  <a:pt x="9114303" y="15882361"/>
                </a:cubicBezTo>
                <a:cubicBezTo>
                  <a:pt x="9143655" y="15885029"/>
                  <a:pt x="9143655" y="15893034"/>
                  <a:pt x="9112969" y="15915716"/>
                </a:cubicBezTo>
                <a:cubicBezTo>
                  <a:pt x="9087619" y="15934393"/>
                  <a:pt x="9071609" y="15934393"/>
                  <a:pt x="9067606" y="15914380"/>
                </a:cubicBezTo>
                <a:cubicBezTo>
                  <a:pt x="9063604" y="15895703"/>
                  <a:pt x="9042257" y="15895703"/>
                  <a:pt x="9010236" y="15913047"/>
                </a:cubicBezTo>
                <a:cubicBezTo>
                  <a:pt x="8974213" y="15933059"/>
                  <a:pt x="8956869" y="15929058"/>
                  <a:pt x="8950198" y="15899705"/>
                </a:cubicBezTo>
                <a:cubicBezTo>
                  <a:pt x="8944861" y="15877024"/>
                  <a:pt x="8959537" y="15850340"/>
                  <a:pt x="8980884" y="15842336"/>
                </a:cubicBezTo>
                <a:cubicBezTo>
                  <a:pt x="9003565" y="15832995"/>
                  <a:pt x="9018241" y="15816986"/>
                  <a:pt x="9015574" y="15804978"/>
                </a:cubicBezTo>
                <a:cubicBezTo>
                  <a:pt x="9012905" y="15792970"/>
                  <a:pt x="8990224" y="15791636"/>
                  <a:pt x="8962206" y="15802310"/>
                </a:cubicBezTo>
                <a:cubicBezTo>
                  <a:pt x="8928851" y="15815652"/>
                  <a:pt x="8904835" y="15802310"/>
                  <a:pt x="8883488" y="15762284"/>
                </a:cubicBezTo>
                <a:cubicBezTo>
                  <a:pt x="8866144" y="15728929"/>
                  <a:pt x="8844797" y="15711584"/>
                  <a:pt x="8832789" y="15723592"/>
                </a:cubicBezTo>
                <a:cubicBezTo>
                  <a:pt x="8808774" y="15747607"/>
                  <a:pt x="8811442" y="15909045"/>
                  <a:pt x="8836792" y="15899705"/>
                </a:cubicBezTo>
                <a:cubicBezTo>
                  <a:pt x="8846131" y="15895703"/>
                  <a:pt x="8856805" y="15907710"/>
                  <a:pt x="8860807" y="15926389"/>
                </a:cubicBezTo>
                <a:cubicBezTo>
                  <a:pt x="8864809" y="15945067"/>
                  <a:pt x="8854136" y="15965080"/>
                  <a:pt x="8835458" y="15971751"/>
                </a:cubicBezTo>
                <a:cubicBezTo>
                  <a:pt x="8798100" y="15986427"/>
                  <a:pt x="8752738" y="15939730"/>
                  <a:pt x="8768748" y="15902374"/>
                </a:cubicBezTo>
                <a:cubicBezTo>
                  <a:pt x="8774085" y="15887697"/>
                  <a:pt x="8756740" y="15885029"/>
                  <a:pt x="8728723" y="15895703"/>
                </a:cubicBezTo>
                <a:cubicBezTo>
                  <a:pt x="8694033" y="15909045"/>
                  <a:pt x="8674021" y="15899705"/>
                  <a:pt x="8667350" y="15867684"/>
                </a:cubicBezTo>
                <a:cubicBezTo>
                  <a:pt x="8662013" y="15841000"/>
                  <a:pt x="8625990" y="15764952"/>
                  <a:pt x="8589967" y="15700910"/>
                </a:cubicBezTo>
                <a:cubicBezTo>
                  <a:pt x="8551275" y="15631533"/>
                  <a:pt x="8528594" y="15560820"/>
                  <a:pt x="8533931" y="15527466"/>
                </a:cubicBezTo>
                <a:cubicBezTo>
                  <a:pt x="8540602" y="15494111"/>
                  <a:pt x="8535265" y="15480769"/>
                  <a:pt x="8521923" y="15495446"/>
                </a:cubicBezTo>
                <a:cubicBezTo>
                  <a:pt x="8508581" y="15508788"/>
                  <a:pt x="8489903" y="15488775"/>
                  <a:pt x="8477894" y="15448750"/>
                </a:cubicBezTo>
                <a:cubicBezTo>
                  <a:pt x="8447208" y="15342015"/>
                  <a:pt x="8436535" y="15322002"/>
                  <a:pt x="8389838" y="15268634"/>
                </a:cubicBezTo>
                <a:cubicBezTo>
                  <a:pt x="8365823" y="15241950"/>
                  <a:pt x="8340473" y="15193918"/>
                  <a:pt x="8333802" y="15159230"/>
                </a:cubicBezTo>
                <a:cubicBezTo>
                  <a:pt x="8316458" y="15080512"/>
                  <a:pt x="8280435" y="15035151"/>
                  <a:pt x="8255086" y="15060499"/>
                </a:cubicBezTo>
                <a:cubicBezTo>
                  <a:pt x="8244412" y="15071173"/>
                  <a:pt x="8239075" y="15048493"/>
                  <a:pt x="8243078" y="15008467"/>
                </a:cubicBezTo>
                <a:cubicBezTo>
                  <a:pt x="8248415" y="14964438"/>
                  <a:pt x="8240409" y="14937754"/>
                  <a:pt x="8224399" y="14939088"/>
                </a:cubicBezTo>
                <a:cubicBezTo>
                  <a:pt x="8208389" y="14940422"/>
                  <a:pt x="8189710" y="14917742"/>
                  <a:pt x="8180371" y="14884387"/>
                </a:cubicBezTo>
                <a:cubicBezTo>
                  <a:pt x="8171031" y="14852366"/>
                  <a:pt x="8156355" y="14829685"/>
                  <a:pt x="8147016" y="14833687"/>
                </a:cubicBezTo>
                <a:cubicBezTo>
                  <a:pt x="8137676" y="14837690"/>
                  <a:pt x="8131005" y="14794997"/>
                  <a:pt x="8131005" y="14741629"/>
                </a:cubicBezTo>
                <a:cubicBezTo>
                  <a:pt x="8131005" y="14668249"/>
                  <a:pt x="8117664" y="14633559"/>
                  <a:pt x="8077638" y="14606875"/>
                </a:cubicBezTo>
                <a:cubicBezTo>
                  <a:pt x="8018934" y="14566849"/>
                  <a:pt x="8009595" y="14550840"/>
                  <a:pt x="7956227" y="14422758"/>
                </a:cubicBezTo>
                <a:cubicBezTo>
                  <a:pt x="7932212" y="14362719"/>
                  <a:pt x="7906862" y="14341372"/>
                  <a:pt x="7877509" y="14350711"/>
                </a:cubicBezTo>
                <a:cubicBezTo>
                  <a:pt x="7846823" y="14361385"/>
                  <a:pt x="7844155" y="14358716"/>
                  <a:pt x="7865502" y="14341372"/>
                </a:cubicBezTo>
                <a:cubicBezTo>
                  <a:pt x="7885515" y="14325361"/>
                  <a:pt x="7886849" y="14312019"/>
                  <a:pt x="7866836" y="14301347"/>
                </a:cubicBezTo>
                <a:cubicBezTo>
                  <a:pt x="7850826" y="14293340"/>
                  <a:pt x="7824142" y="14266657"/>
                  <a:pt x="7806798" y="14242642"/>
                </a:cubicBezTo>
                <a:cubicBezTo>
                  <a:pt x="7782782" y="14209287"/>
                  <a:pt x="7784116" y="14199947"/>
                  <a:pt x="7813468" y="14203950"/>
                </a:cubicBezTo>
                <a:cubicBezTo>
                  <a:pt x="7842821" y="14207954"/>
                  <a:pt x="7840152" y="14178600"/>
                  <a:pt x="7797458" y="14066528"/>
                </a:cubicBezTo>
                <a:cubicBezTo>
                  <a:pt x="7768107" y="13989146"/>
                  <a:pt x="7730749" y="13878408"/>
                  <a:pt x="7712070" y="13821039"/>
                </a:cubicBezTo>
                <a:cubicBezTo>
                  <a:pt x="7694726" y="13763668"/>
                  <a:pt x="7677381" y="13716971"/>
                  <a:pt x="7676047" y="13718305"/>
                </a:cubicBezTo>
                <a:cubicBezTo>
                  <a:pt x="7673379" y="13719639"/>
                  <a:pt x="7665374" y="13703629"/>
                  <a:pt x="7654700" y="13683616"/>
                </a:cubicBezTo>
                <a:cubicBezTo>
                  <a:pt x="7645361" y="13663604"/>
                  <a:pt x="7614675" y="13636920"/>
                  <a:pt x="7585322" y="13624912"/>
                </a:cubicBezTo>
                <a:cubicBezTo>
                  <a:pt x="7545297" y="13607568"/>
                  <a:pt x="7537291" y="13590223"/>
                  <a:pt x="7550633" y="13548864"/>
                </a:cubicBezTo>
                <a:cubicBezTo>
                  <a:pt x="7561307" y="13514175"/>
                  <a:pt x="7554636" y="13475483"/>
                  <a:pt x="7530620" y="13442128"/>
                </a:cubicBezTo>
                <a:cubicBezTo>
                  <a:pt x="7510607" y="13412775"/>
                  <a:pt x="7465245" y="13324719"/>
                  <a:pt x="7429222" y="13244668"/>
                </a:cubicBezTo>
                <a:cubicBezTo>
                  <a:pt x="7393199" y="13164616"/>
                  <a:pt x="7354508" y="13099241"/>
                  <a:pt x="7341166" y="13097907"/>
                </a:cubicBezTo>
                <a:cubicBezTo>
                  <a:pt x="7327824" y="13096573"/>
                  <a:pt x="7307811" y="13032531"/>
                  <a:pt x="7297137" y="12956483"/>
                </a:cubicBezTo>
                <a:cubicBezTo>
                  <a:pt x="7281127" y="12851082"/>
                  <a:pt x="7258446" y="12800383"/>
                  <a:pt x="7203744" y="12745681"/>
                </a:cubicBezTo>
                <a:cubicBezTo>
                  <a:pt x="7163718" y="12705656"/>
                  <a:pt x="7137034" y="12661628"/>
                  <a:pt x="7142371" y="12645617"/>
                </a:cubicBezTo>
                <a:cubicBezTo>
                  <a:pt x="7149042" y="12629607"/>
                  <a:pt x="7139703" y="12610928"/>
                  <a:pt x="7123692" y="12601589"/>
                </a:cubicBezTo>
                <a:cubicBezTo>
                  <a:pt x="7107683" y="12592250"/>
                  <a:pt x="7076996" y="12549555"/>
                  <a:pt x="7058318" y="12505527"/>
                </a:cubicBezTo>
                <a:cubicBezTo>
                  <a:pt x="7039639" y="12461499"/>
                  <a:pt x="7011621" y="12404128"/>
                  <a:pt x="6996944" y="12377445"/>
                </a:cubicBezTo>
                <a:cubicBezTo>
                  <a:pt x="6982269" y="12350761"/>
                  <a:pt x="6952916" y="12282718"/>
                  <a:pt x="6932903" y="12226681"/>
                </a:cubicBezTo>
                <a:cubicBezTo>
                  <a:pt x="6912891" y="12170645"/>
                  <a:pt x="6884873" y="12125283"/>
                  <a:pt x="6871531" y="12126617"/>
                </a:cubicBezTo>
                <a:cubicBezTo>
                  <a:pt x="6836842" y="12129286"/>
                  <a:pt x="6822166" y="12063910"/>
                  <a:pt x="6848850" y="12025219"/>
                </a:cubicBezTo>
                <a:cubicBezTo>
                  <a:pt x="6862192" y="12006540"/>
                  <a:pt x="6851518" y="11978523"/>
                  <a:pt x="6820832" y="11950504"/>
                </a:cubicBezTo>
                <a:cubicBezTo>
                  <a:pt x="6792813" y="11925155"/>
                  <a:pt x="6776803" y="11903807"/>
                  <a:pt x="6784809" y="11901140"/>
                </a:cubicBezTo>
                <a:cubicBezTo>
                  <a:pt x="6791480" y="11898471"/>
                  <a:pt x="6775469" y="11875790"/>
                  <a:pt x="6747452" y="11851775"/>
                </a:cubicBezTo>
                <a:cubicBezTo>
                  <a:pt x="6692749" y="11802409"/>
                  <a:pt x="6610029" y="11635636"/>
                  <a:pt x="6561999" y="11478202"/>
                </a:cubicBezTo>
                <a:cubicBezTo>
                  <a:pt x="6556662" y="11462191"/>
                  <a:pt x="6544655" y="11459523"/>
                  <a:pt x="6531313" y="11472864"/>
                </a:cubicBezTo>
                <a:cubicBezTo>
                  <a:pt x="6501960" y="11502217"/>
                  <a:pt x="6495289" y="11471531"/>
                  <a:pt x="6511300" y="11386142"/>
                </a:cubicBezTo>
                <a:cubicBezTo>
                  <a:pt x="6520639" y="11338112"/>
                  <a:pt x="6515302" y="11320767"/>
                  <a:pt x="6489952" y="11323435"/>
                </a:cubicBezTo>
                <a:cubicBezTo>
                  <a:pt x="6467272" y="11324770"/>
                  <a:pt x="6440588" y="11268734"/>
                  <a:pt x="6413904" y="11163332"/>
                </a:cubicBezTo>
                <a:cubicBezTo>
                  <a:pt x="6388554" y="11065937"/>
                  <a:pt x="6359202" y="10999227"/>
                  <a:pt x="6337855" y="10996559"/>
                </a:cubicBezTo>
                <a:cubicBezTo>
                  <a:pt x="6319176" y="10993891"/>
                  <a:pt x="6291159" y="10955199"/>
                  <a:pt x="6276482" y="10909836"/>
                </a:cubicBezTo>
                <a:cubicBezTo>
                  <a:pt x="6261806" y="10864474"/>
                  <a:pt x="6235122" y="10813775"/>
                  <a:pt x="6215110" y="10796430"/>
                </a:cubicBezTo>
                <a:cubicBezTo>
                  <a:pt x="6179086" y="10764410"/>
                  <a:pt x="6020318" y="10460215"/>
                  <a:pt x="5982960" y="10352145"/>
                </a:cubicBezTo>
                <a:cubicBezTo>
                  <a:pt x="5970953" y="10316122"/>
                  <a:pt x="5942935" y="10266758"/>
                  <a:pt x="5920254" y="10238739"/>
                </a:cubicBezTo>
                <a:cubicBezTo>
                  <a:pt x="5862883" y="10169361"/>
                  <a:pt x="5860215" y="10141344"/>
                  <a:pt x="5910915" y="10156019"/>
                </a:cubicBezTo>
                <a:cubicBezTo>
                  <a:pt x="5942935" y="10164025"/>
                  <a:pt x="5957611" y="10160023"/>
                  <a:pt x="5965616" y="10136007"/>
                </a:cubicBezTo>
                <a:cubicBezTo>
                  <a:pt x="5972287" y="10118662"/>
                  <a:pt x="6010979" y="10097316"/>
                  <a:pt x="6055007" y="10087976"/>
                </a:cubicBezTo>
                <a:cubicBezTo>
                  <a:pt x="6099035" y="10078637"/>
                  <a:pt x="6136392" y="10061292"/>
                  <a:pt x="6143063" y="10045282"/>
                </a:cubicBezTo>
                <a:cubicBezTo>
                  <a:pt x="6148400" y="10031940"/>
                  <a:pt x="6133724" y="10027938"/>
                  <a:pt x="6112377" y="10038611"/>
                </a:cubicBezTo>
                <a:cubicBezTo>
                  <a:pt x="6091030" y="10049284"/>
                  <a:pt x="6063012" y="10041279"/>
                  <a:pt x="6055007" y="10022600"/>
                </a:cubicBezTo>
                <a:cubicBezTo>
                  <a:pt x="6029657" y="9965230"/>
                  <a:pt x="6005642" y="9966565"/>
                  <a:pt x="5974955" y="10026604"/>
                </a:cubicBezTo>
                <a:cubicBezTo>
                  <a:pt x="5949606" y="10077303"/>
                  <a:pt x="5946938" y="10074634"/>
                  <a:pt x="5938932" y="10003922"/>
                </a:cubicBezTo>
                <a:cubicBezTo>
                  <a:pt x="5934930" y="9961228"/>
                  <a:pt x="5929593" y="9917200"/>
                  <a:pt x="5928259" y="9907860"/>
                </a:cubicBezTo>
                <a:cubicBezTo>
                  <a:pt x="5926925" y="9897187"/>
                  <a:pt x="5934930" y="9890516"/>
                  <a:pt x="5946938" y="9890516"/>
                </a:cubicBezTo>
                <a:cubicBezTo>
                  <a:pt x="5972287" y="9891850"/>
                  <a:pt x="6030992" y="9801125"/>
                  <a:pt x="6032325" y="9759766"/>
                </a:cubicBezTo>
                <a:cubicBezTo>
                  <a:pt x="6033660" y="9714403"/>
                  <a:pt x="5972287" y="9750426"/>
                  <a:pt x="5912248" y="9831811"/>
                </a:cubicBezTo>
                <a:cubicBezTo>
                  <a:pt x="5873557" y="9883845"/>
                  <a:pt x="5860215" y="9934544"/>
                  <a:pt x="5866886" y="9995917"/>
                </a:cubicBezTo>
                <a:cubicBezTo>
                  <a:pt x="5882896" y="10119997"/>
                  <a:pt x="5870889" y="10123999"/>
                  <a:pt x="5825526" y="10009259"/>
                </a:cubicBezTo>
                <a:cubicBezTo>
                  <a:pt x="5804179" y="9954557"/>
                  <a:pt x="5770825" y="9897187"/>
                  <a:pt x="5752146" y="9882511"/>
                </a:cubicBezTo>
                <a:cubicBezTo>
                  <a:pt x="5733467" y="9867835"/>
                  <a:pt x="5722793" y="9842485"/>
                  <a:pt x="5728130" y="9829143"/>
                </a:cubicBezTo>
                <a:cubicBezTo>
                  <a:pt x="5733467" y="9815801"/>
                  <a:pt x="5725462" y="9806462"/>
                  <a:pt x="5709451" y="9807796"/>
                </a:cubicBezTo>
                <a:cubicBezTo>
                  <a:pt x="5693442" y="9809130"/>
                  <a:pt x="5668092" y="9767771"/>
                  <a:pt x="5652081" y="9713069"/>
                </a:cubicBezTo>
                <a:cubicBezTo>
                  <a:pt x="5636071" y="9658367"/>
                  <a:pt x="5616058" y="9622344"/>
                  <a:pt x="5606719" y="9633018"/>
                </a:cubicBezTo>
                <a:cubicBezTo>
                  <a:pt x="5597380" y="9642356"/>
                  <a:pt x="5584038" y="9627681"/>
                  <a:pt x="5578701" y="9600997"/>
                </a:cubicBezTo>
                <a:cubicBezTo>
                  <a:pt x="5572030" y="9572979"/>
                  <a:pt x="5554686" y="9519612"/>
                  <a:pt x="5538675" y="9480920"/>
                </a:cubicBezTo>
                <a:cubicBezTo>
                  <a:pt x="5522665" y="9442228"/>
                  <a:pt x="5518662" y="9391529"/>
                  <a:pt x="5528002" y="9367514"/>
                </a:cubicBezTo>
                <a:cubicBezTo>
                  <a:pt x="5544012" y="9330157"/>
                  <a:pt x="5553352" y="9327488"/>
                  <a:pt x="5596045" y="9351503"/>
                </a:cubicBezTo>
                <a:cubicBezTo>
                  <a:pt x="5626732" y="9368848"/>
                  <a:pt x="5652081" y="9367514"/>
                  <a:pt x="5665423" y="9347501"/>
                </a:cubicBezTo>
                <a:cubicBezTo>
                  <a:pt x="5700113" y="9296802"/>
                  <a:pt x="5597380" y="9247437"/>
                  <a:pt x="5533339" y="9284794"/>
                </a:cubicBezTo>
                <a:cubicBezTo>
                  <a:pt x="5503987" y="9300804"/>
                  <a:pt x="5487976" y="9304807"/>
                  <a:pt x="5495981" y="9292799"/>
                </a:cubicBezTo>
                <a:cubicBezTo>
                  <a:pt x="5503987" y="9279458"/>
                  <a:pt x="5525333" y="9264781"/>
                  <a:pt x="5542678" y="9258110"/>
                </a:cubicBezTo>
                <a:cubicBezTo>
                  <a:pt x="5558688" y="9251439"/>
                  <a:pt x="5569361" y="9234095"/>
                  <a:pt x="5565359" y="9220753"/>
                </a:cubicBezTo>
                <a:cubicBezTo>
                  <a:pt x="5561357" y="9206077"/>
                  <a:pt x="5548015" y="9167385"/>
                  <a:pt x="5537341" y="9132697"/>
                </a:cubicBezTo>
                <a:cubicBezTo>
                  <a:pt x="5526668" y="9099342"/>
                  <a:pt x="5495981" y="9061984"/>
                  <a:pt x="5467963" y="9051311"/>
                </a:cubicBezTo>
                <a:cubicBezTo>
                  <a:pt x="5425269" y="9035300"/>
                  <a:pt x="5422601" y="9027295"/>
                  <a:pt x="5449284" y="8997943"/>
                </a:cubicBezTo>
                <a:cubicBezTo>
                  <a:pt x="5466630" y="8979265"/>
                  <a:pt x="5467963" y="8969925"/>
                  <a:pt x="5450619" y="8976596"/>
                </a:cubicBezTo>
                <a:cubicBezTo>
                  <a:pt x="5405256" y="8993941"/>
                  <a:pt x="5374570" y="8939239"/>
                  <a:pt x="5397252" y="8884537"/>
                </a:cubicBezTo>
                <a:cubicBezTo>
                  <a:pt x="5423935" y="8817828"/>
                  <a:pt x="5379907" y="8760458"/>
                  <a:pt x="5330542" y="8799149"/>
                </a:cubicBezTo>
                <a:cubicBezTo>
                  <a:pt x="5309195" y="8815159"/>
                  <a:pt x="5291850" y="8819162"/>
                  <a:pt x="5289182" y="8808488"/>
                </a:cubicBezTo>
                <a:cubicBezTo>
                  <a:pt x="5286514" y="8797815"/>
                  <a:pt x="5299856" y="8777802"/>
                  <a:pt x="5315865" y="8767129"/>
                </a:cubicBezTo>
                <a:cubicBezTo>
                  <a:pt x="5339882" y="8749784"/>
                  <a:pt x="5337213" y="8735108"/>
                  <a:pt x="5298521" y="8703088"/>
                </a:cubicBezTo>
                <a:cubicBezTo>
                  <a:pt x="5270504" y="8679072"/>
                  <a:pt x="5250491" y="8633710"/>
                  <a:pt x="5251825" y="8593684"/>
                </a:cubicBezTo>
                <a:cubicBezTo>
                  <a:pt x="5251825" y="8554992"/>
                  <a:pt x="5237149" y="8518970"/>
                  <a:pt x="5217136" y="8512299"/>
                </a:cubicBezTo>
                <a:cubicBezTo>
                  <a:pt x="5197123" y="8505628"/>
                  <a:pt x="5173108" y="8473607"/>
                  <a:pt x="5162434" y="8441586"/>
                </a:cubicBezTo>
                <a:cubicBezTo>
                  <a:pt x="5151760" y="8410900"/>
                  <a:pt x="5121074" y="8350862"/>
                  <a:pt x="5094390" y="8309502"/>
                </a:cubicBezTo>
                <a:cubicBezTo>
                  <a:pt x="5067707" y="8268142"/>
                  <a:pt x="5035686" y="8189425"/>
                  <a:pt x="5023678" y="8132055"/>
                </a:cubicBezTo>
                <a:cubicBezTo>
                  <a:pt x="5011670" y="8074684"/>
                  <a:pt x="4992992" y="8038662"/>
                  <a:pt x="4980984" y="8049335"/>
                </a:cubicBezTo>
                <a:cubicBezTo>
                  <a:pt x="4959637" y="8070682"/>
                  <a:pt x="4907604" y="7981291"/>
                  <a:pt x="4874249" y="7865217"/>
                </a:cubicBezTo>
                <a:cubicBezTo>
                  <a:pt x="4862241" y="7825191"/>
                  <a:pt x="4866244" y="7791837"/>
                  <a:pt x="4882254" y="7787833"/>
                </a:cubicBezTo>
                <a:cubicBezTo>
                  <a:pt x="4896930" y="7783831"/>
                  <a:pt x="4907604" y="7766487"/>
                  <a:pt x="4903601" y="7750476"/>
                </a:cubicBezTo>
                <a:cubicBezTo>
                  <a:pt x="4899599" y="7734466"/>
                  <a:pt x="4887591" y="7729130"/>
                  <a:pt x="4876918" y="7739803"/>
                </a:cubicBezTo>
                <a:cubicBezTo>
                  <a:pt x="4848900" y="7769155"/>
                  <a:pt x="4812876" y="7711785"/>
                  <a:pt x="4782190" y="7591708"/>
                </a:cubicBezTo>
                <a:cubicBezTo>
                  <a:pt x="4747501" y="7452952"/>
                  <a:pt x="4676789" y="7447615"/>
                  <a:pt x="4706141" y="7586371"/>
                </a:cubicBezTo>
                <a:cubicBezTo>
                  <a:pt x="4722152" y="7662420"/>
                  <a:pt x="4719483" y="7674427"/>
                  <a:pt x="4690131" y="7650412"/>
                </a:cubicBezTo>
                <a:cubicBezTo>
                  <a:pt x="4670118" y="7634402"/>
                  <a:pt x="4643434" y="7586371"/>
                  <a:pt x="4631426" y="7539675"/>
                </a:cubicBezTo>
                <a:cubicBezTo>
                  <a:pt x="4616751" y="7488975"/>
                  <a:pt x="4580727" y="7446281"/>
                  <a:pt x="4538033" y="7430271"/>
                </a:cubicBezTo>
                <a:cubicBezTo>
                  <a:pt x="4500676" y="7415595"/>
                  <a:pt x="4467321" y="7387577"/>
                  <a:pt x="4464653" y="7371567"/>
                </a:cubicBezTo>
                <a:cubicBezTo>
                  <a:pt x="4461985" y="7352888"/>
                  <a:pt x="4476661" y="7355557"/>
                  <a:pt x="4500676" y="7378238"/>
                </a:cubicBezTo>
                <a:cubicBezTo>
                  <a:pt x="4551375" y="7427602"/>
                  <a:pt x="4576725" y="7415595"/>
                  <a:pt x="4576725" y="7340880"/>
                </a:cubicBezTo>
                <a:cubicBezTo>
                  <a:pt x="4576725" y="7310194"/>
                  <a:pt x="4568720" y="7286179"/>
                  <a:pt x="4559380" y="7290181"/>
                </a:cubicBezTo>
                <a:cubicBezTo>
                  <a:pt x="4550041" y="7294183"/>
                  <a:pt x="4535365" y="7262163"/>
                  <a:pt x="4527360" y="7219469"/>
                </a:cubicBezTo>
                <a:cubicBezTo>
                  <a:pt x="4519355" y="7178110"/>
                  <a:pt x="4503345" y="7146089"/>
                  <a:pt x="4491336" y="7151426"/>
                </a:cubicBezTo>
                <a:cubicBezTo>
                  <a:pt x="4477995" y="7156762"/>
                  <a:pt x="4472658" y="7150091"/>
                  <a:pt x="4479329" y="7134081"/>
                </a:cubicBezTo>
                <a:cubicBezTo>
                  <a:pt x="4484666" y="7119405"/>
                  <a:pt x="4475326" y="7106063"/>
                  <a:pt x="4459316" y="7104729"/>
                </a:cubicBezTo>
                <a:cubicBezTo>
                  <a:pt x="4399277" y="7098058"/>
                  <a:pt x="4301882" y="6976646"/>
                  <a:pt x="4312555" y="6920610"/>
                </a:cubicBezTo>
                <a:cubicBezTo>
                  <a:pt x="4320560" y="6879251"/>
                  <a:pt x="4307219" y="6859238"/>
                  <a:pt x="4261856" y="6841894"/>
                </a:cubicBezTo>
                <a:cubicBezTo>
                  <a:pt x="4184473" y="6812541"/>
                  <a:pt x="4164460" y="6821881"/>
                  <a:pt x="4199149" y="6871246"/>
                </a:cubicBezTo>
                <a:cubicBezTo>
                  <a:pt x="4219162" y="6899264"/>
                  <a:pt x="4215160" y="6911272"/>
                  <a:pt x="4188476" y="6912606"/>
                </a:cubicBezTo>
                <a:cubicBezTo>
                  <a:pt x="4168463" y="6913939"/>
                  <a:pt x="4151118" y="6895261"/>
                  <a:pt x="4149784" y="6868577"/>
                </a:cubicBezTo>
                <a:cubicBezTo>
                  <a:pt x="4148450" y="6841894"/>
                  <a:pt x="4133774" y="6819212"/>
                  <a:pt x="4116429" y="6817878"/>
                </a:cubicBezTo>
                <a:cubicBezTo>
                  <a:pt x="4095082" y="6815210"/>
                  <a:pt x="4091080" y="6797866"/>
                  <a:pt x="4104421" y="6759174"/>
                </a:cubicBezTo>
                <a:cubicBezTo>
                  <a:pt x="4115095" y="6728488"/>
                  <a:pt x="4113761" y="6713811"/>
                  <a:pt x="4101753" y="6725819"/>
                </a:cubicBezTo>
                <a:cubicBezTo>
                  <a:pt x="4076404" y="6751169"/>
                  <a:pt x="4032375" y="6695133"/>
                  <a:pt x="4013697" y="6617750"/>
                </a:cubicBezTo>
                <a:cubicBezTo>
                  <a:pt x="4007026" y="6591066"/>
                  <a:pt x="3991015" y="6575056"/>
                  <a:pt x="3976340" y="6580392"/>
                </a:cubicBezTo>
                <a:cubicBezTo>
                  <a:pt x="3962998" y="6585729"/>
                  <a:pt x="3945653" y="6572387"/>
                  <a:pt x="3941651" y="6551041"/>
                </a:cubicBezTo>
                <a:cubicBezTo>
                  <a:pt x="3937648" y="6529693"/>
                  <a:pt x="3897622" y="6468321"/>
                  <a:pt x="3856262" y="6414953"/>
                </a:cubicBezTo>
                <a:cubicBezTo>
                  <a:pt x="3778879" y="6317557"/>
                  <a:pt x="3732183" y="6220161"/>
                  <a:pt x="3677481" y="6038711"/>
                </a:cubicBezTo>
                <a:cubicBezTo>
                  <a:pt x="3661471" y="5986678"/>
                  <a:pt x="3621445" y="5914632"/>
                  <a:pt x="3588090" y="5878609"/>
                </a:cubicBezTo>
                <a:cubicBezTo>
                  <a:pt x="3554736" y="5842585"/>
                  <a:pt x="3522715" y="5793221"/>
                  <a:pt x="3517378" y="5770539"/>
                </a:cubicBezTo>
                <a:cubicBezTo>
                  <a:pt x="3512041" y="5747858"/>
                  <a:pt x="3497365" y="5738519"/>
                  <a:pt x="3486692" y="5751861"/>
                </a:cubicBezTo>
                <a:cubicBezTo>
                  <a:pt x="3474684" y="5763868"/>
                  <a:pt x="3465345" y="5751861"/>
                  <a:pt x="3466679" y="5725177"/>
                </a:cubicBezTo>
                <a:cubicBezTo>
                  <a:pt x="3468013" y="5698493"/>
                  <a:pt x="3452003" y="5655799"/>
                  <a:pt x="3431990" y="5633118"/>
                </a:cubicBezTo>
                <a:cubicBezTo>
                  <a:pt x="3409309" y="5606434"/>
                  <a:pt x="3405306" y="5586421"/>
                  <a:pt x="3419982" y="5581085"/>
                </a:cubicBezTo>
                <a:cubicBezTo>
                  <a:pt x="3433324" y="5575748"/>
                  <a:pt x="3433324" y="5558403"/>
                  <a:pt x="3421317" y="5542393"/>
                </a:cubicBezTo>
                <a:cubicBezTo>
                  <a:pt x="3402638" y="5521046"/>
                  <a:pt x="3394633" y="5522380"/>
                  <a:pt x="3383959" y="5547730"/>
                </a:cubicBezTo>
                <a:cubicBezTo>
                  <a:pt x="3367949" y="5586421"/>
                  <a:pt x="3323921" y="5509038"/>
                  <a:pt x="3281227" y="5368948"/>
                </a:cubicBezTo>
                <a:cubicBezTo>
                  <a:pt x="3263882" y="5312912"/>
                  <a:pt x="3246538" y="5296902"/>
                  <a:pt x="3218520" y="5311578"/>
                </a:cubicBezTo>
                <a:cubicBezTo>
                  <a:pt x="3153144" y="5346267"/>
                  <a:pt x="3102445" y="5328923"/>
                  <a:pt x="3129129" y="5280892"/>
                </a:cubicBezTo>
                <a:cubicBezTo>
                  <a:pt x="3147808" y="5247537"/>
                  <a:pt x="3143805" y="5242200"/>
                  <a:pt x="3111784" y="5254208"/>
                </a:cubicBezTo>
                <a:cubicBezTo>
                  <a:pt x="3089103" y="5263547"/>
                  <a:pt x="3070424" y="5283560"/>
                  <a:pt x="3071759" y="5299571"/>
                </a:cubicBezTo>
                <a:cubicBezTo>
                  <a:pt x="3073093" y="5315581"/>
                  <a:pt x="3055749" y="5287563"/>
                  <a:pt x="3033067" y="5239532"/>
                </a:cubicBezTo>
                <a:cubicBezTo>
                  <a:pt x="3010386" y="5190167"/>
                  <a:pt x="2967692" y="5115452"/>
                  <a:pt x="2938340" y="5072758"/>
                </a:cubicBezTo>
                <a:cubicBezTo>
                  <a:pt x="2908988" y="5030064"/>
                  <a:pt x="2891643" y="4983368"/>
                  <a:pt x="2900983" y="4970026"/>
                </a:cubicBezTo>
                <a:cubicBezTo>
                  <a:pt x="2920996" y="4939339"/>
                  <a:pt x="2967692" y="4976697"/>
                  <a:pt x="3007718" y="5058082"/>
                </a:cubicBezTo>
                <a:cubicBezTo>
                  <a:pt x="3025062" y="5094106"/>
                  <a:pt x="3067756" y="5134131"/>
                  <a:pt x="3101111" y="5144805"/>
                </a:cubicBezTo>
                <a:cubicBezTo>
                  <a:pt x="3175826" y="5171488"/>
                  <a:pt x="3171823" y="5155478"/>
                  <a:pt x="3071759" y="5016722"/>
                </a:cubicBezTo>
                <a:cubicBezTo>
                  <a:pt x="2977031" y="4884638"/>
                  <a:pt x="2927666" y="4837941"/>
                  <a:pt x="2852952" y="4811257"/>
                </a:cubicBezTo>
                <a:cubicBezTo>
                  <a:pt x="2799584" y="4792579"/>
                  <a:pt x="2798250" y="4793913"/>
                  <a:pt x="2832939" y="4901982"/>
                </a:cubicBezTo>
                <a:cubicBezTo>
                  <a:pt x="2858288" y="4980699"/>
                  <a:pt x="2858288" y="4999378"/>
                  <a:pt x="2834273" y="4966023"/>
                </a:cubicBezTo>
                <a:cubicBezTo>
                  <a:pt x="2815595" y="4940674"/>
                  <a:pt x="2792913" y="4889974"/>
                  <a:pt x="2782240" y="4851283"/>
                </a:cubicBezTo>
                <a:cubicBezTo>
                  <a:pt x="2771566" y="4812591"/>
                  <a:pt x="2751553" y="4787242"/>
                  <a:pt x="2736877" y="4792579"/>
                </a:cubicBezTo>
                <a:cubicBezTo>
                  <a:pt x="2722201" y="4797915"/>
                  <a:pt x="2707525" y="4780571"/>
                  <a:pt x="2702189" y="4753887"/>
                </a:cubicBezTo>
                <a:lnTo>
                  <a:pt x="2694183" y="4704522"/>
                </a:lnTo>
                <a:lnTo>
                  <a:pt x="2728872" y="4743213"/>
                </a:lnTo>
                <a:cubicBezTo>
                  <a:pt x="2747551" y="4764561"/>
                  <a:pt x="2782240" y="4775234"/>
                  <a:pt x="2804921" y="4765895"/>
                </a:cubicBezTo>
                <a:cubicBezTo>
                  <a:pt x="2847615" y="4748550"/>
                  <a:pt x="2838276" y="4709859"/>
                  <a:pt x="2770232" y="4629807"/>
                </a:cubicBezTo>
                <a:cubicBezTo>
                  <a:pt x="2758224" y="4615131"/>
                  <a:pt x="2759558" y="4596453"/>
                  <a:pt x="2775569" y="4589782"/>
                </a:cubicBezTo>
                <a:cubicBezTo>
                  <a:pt x="2790245" y="4584445"/>
                  <a:pt x="2800918" y="4567101"/>
                  <a:pt x="2798250" y="4555093"/>
                </a:cubicBezTo>
                <a:cubicBezTo>
                  <a:pt x="2795582" y="4541751"/>
                  <a:pt x="2778237" y="4543085"/>
                  <a:pt x="2756890" y="4559095"/>
                </a:cubicBezTo>
                <a:cubicBezTo>
                  <a:pt x="2736877" y="4575106"/>
                  <a:pt x="2704857" y="4572437"/>
                  <a:pt x="2683510" y="4555093"/>
                </a:cubicBezTo>
                <a:cubicBezTo>
                  <a:pt x="2662163" y="4536414"/>
                  <a:pt x="2635479" y="4532412"/>
                  <a:pt x="2623471" y="4545754"/>
                </a:cubicBezTo>
                <a:cubicBezTo>
                  <a:pt x="2610129" y="4559095"/>
                  <a:pt x="2620803" y="4580443"/>
                  <a:pt x="2651489" y="4599121"/>
                </a:cubicBezTo>
                <a:cubicBezTo>
                  <a:pt x="2712862" y="4637813"/>
                  <a:pt x="2727538" y="4687178"/>
                  <a:pt x="2679507" y="4692514"/>
                </a:cubicBezTo>
                <a:cubicBezTo>
                  <a:pt x="2660829" y="4693849"/>
                  <a:pt x="2643484" y="4672502"/>
                  <a:pt x="2640816" y="4647152"/>
                </a:cubicBezTo>
                <a:cubicBezTo>
                  <a:pt x="2638147" y="4621802"/>
                  <a:pt x="2626140" y="4603124"/>
                  <a:pt x="2612798" y="4607126"/>
                </a:cubicBezTo>
                <a:cubicBezTo>
                  <a:pt x="2599456" y="4612463"/>
                  <a:pt x="2578109" y="4589782"/>
                  <a:pt x="2563432" y="4556427"/>
                </a:cubicBezTo>
                <a:cubicBezTo>
                  <a:pt x="2550091" y="4524406"/>
                  <a:pt x="2550091" y="4497723"/>
                  <a:pt x="2563432" y="4500391"/>
                </a:cubicBezTo>
                <a:cubicBezTo>
                  <a:pt x="2604792" y="4504394"/>
                  <a:pt x="2534081" y="4439018"/>
                  <a:pt x="2486050" y="4428345"/>
                </a:cubicBezTo>
                <a:cubicBezTo>
                  <a:pt x="2460700" y="4423008"/>
                  <a:pt x="2450026" y="4415003"/>
                  <a:pt x="2460700" y="4411000"/>
                </a:cubicBezTo>
                <a:cubicBezTo>
                  <a:pt x="2471373" y="4406998"/>
                  <a:pt x="2458032" y="4377646"/>
                  <a:pt x="2430014" y="4345625"/>
                </a:cubicBezTo>
                <a:cubicBezTo>
                  <a:pt x="2401996" y="4313605"/>
                  <a:pt x="2381983" y="4274913"/>
                  <a:pt x="2384651" y="4257569"/>
                </a:cubicBezTo>
                <a:cubicBezTo>
                  <a:pt x="2387320" y="4240224"/>
                  <a:pt x="2369975" y="4218877"/>
                  <a:pt x="2343291" y="4210872"/>
                </a:cubicBezTo>
                <a:cubicBezTo>
                  <a:pt x="2317942" y="4201532"/>
                  <a:pt x="2280585" y="4158839"/>
                  <a:pt x="2260572" y="4114810"/>
                </a:cubicBezTo>
                <a:cubicBezTo>
                  <a:pt x="2240559" y="4070782"/>
                  <a:pt x="2213875" y="4038761"/>
                  <a:pt x="2201867" y="4044098"/>
                </a:cubicBezTo>
                <a:cubicBezTo>
                  <a:pt x="2188526" y="4049435"/>
                  <a:pt x="2183188" y="4037427"/>
                  <a:pt x="2187191" y="4014746"/>
                </a:cubicBezTo>
                <a:cubicBezTo>
                  <a:pt x="2191194" y="3994733"/>
                  <a:pt x="2171181" y="3968049"/>
                  <a:pt x="2145831" y="3958710"/>
                </a:cubicBezTo>
                <a:cubicBezTo>
                  <a:pt x="2117813" y="3948036"/>
                  <a:pt x="2091129" y="3918684"/>
                  <a:pt x="2085793" y="3892001"/>
                </a:cubicBezTo>
                <a:cubicBezTo>
                  <a:pt x="2080456" y="3865317"/>
                  <a:pt x="2059109" y="3837299"/>
                  <a:pt x="2040430" y="3830628"/>
                </a:cubicBezTo>
                <a:cubicBezTo>
                  <a:pt x="2004407" y="3817286"/>
                  <a:pt x="1963047" y="3662520"/>
                  <a:pt x="1983060" y="3614489"/>
                </a:cubicBezTo>
                <a:cubicBezTo>
                  <a:pt x="1989731" y="3598479"/>
                  <a:pt x="1964381" y="3586471"/>
                  <a:pt x="1929692" y="3589140"/>
                </a:cubicBezTo>
                <a:cubicBezTo>
                  <a:pt x="1881662" y="3591808"/>
                  <a:pt x="1876325" y="3587805"/>
                  <a:pt x="1908346" y="3573129"/>
                </a:cubicBezTo>
                <a:cubicBezTo>
                  <a:pt x="1969718" y="3546446"/>
                  <a:pt x="1956376" y="3502417"/>
                  <a:pt x="1870988" y="3457055"/>
                </a:cubicBezTo>
                <a:cubicBezTo>
                  <a:pt x="1829628" y="3435708"/>
                  <a:pt x="1817621" y="3421032"/>
                  <a:pt x="1841636" y="3422366"/>
                </a:cubicBezTo>
                <a:cubicBezTo>
                  <a:pt x="1877659" y="3426369"/>
                  <a:pt x="1877659" y="3422366"/>
                  <a:pt x="1841636" y="3403687"/>
                </a:cubicBezTo>
                <a:cubicBezTo>
                  <a:pt x="1816286" y="3390345"/>
                  <a:pt x="1800276" y="3356991"/>
                  <a:pt x="1802944" y="3323636"/>
                </a:cubicBezTo>
                <a:cubicBezTo>
                  <a:pt x="1805613" y="3284944"/>
                  <a:pt x="1792271" y="3267600"/>
                  <a:pt x="1762919" y="3268934"/>
                </a:cubicBezTo>
                <a:cubicBezTo>
                  <a:pt x="1738903" y="3270268"/>
                  <a:pt x="1722893" y="3254258"/>
                  <a:pt x="1726896" y="3234245"/>
                </a:cubicBezTo>
                <a:cubicBezTo>
                  <a:pt x="1730898" y="3212898"/>
                  <a:pt x="1722893" y="3200890"/>
                  <a:pt x="1706883" y="3207561"/>
                </a:cubicBezTo>
                <a:cubicBezTo>
                  <a:pt x="1692207" y="3212898"/>
                  <a:pt x="1682867" y="3196888"/>
                  <a:pt x="1686870" y="3170204"/>
                </a:cubicBezTo>
                <a:cubicBezTo>
                  <a:pt x="1690873" y="3143520"/>
                  <a:pt x="1672194" y="3115502"/>
                  <a:pt x="1646844" y="3106163"/>
                </a:cubicBezTo>
                <a:cubicBezTo>
                  <a:pt x="1620161" y="3096824"/>
                  <a:pt x="1597479" y="3071474"/>
                  <a:pt x="1593477" y="3047459"/>
                </a:cubicBezTo>
                <a:cubicBezTo>
                  <a:pt x="1588140" y="3010101"/>
                  <a:pt x="1588140" y="3008767"/>
                  <a:pt x="1608153" y="3040788"/>
                </a:cubicBezTo>
                <a:cubicBezTo>
                  <a:pt x="1644176" y="3100826"/>
                  <a:pt x="1664189" y="3060800"/>
                  <a:pt x="1646844" y="2960736"/>
                </a:cubicBezTo>
                <a:cubicBezTo>
                  <a:pt x="1637505" y="2906035"/>
                  <a:pt x="1617492" y="2860672"/>
                  <a:pt x="1601482" y="2859338"/>
                </a:cubicBezTo>
                <a:cubicBezTo>
                  <a:pt x="1585472" y="2858004"/>
                  <a:pt x="1574798" y="2835322"/>
                  <a:pt x="1578801" y="2807304"/>
                </a:cubicBezTo>
                <a:cubicBezTo>
                  <a:pt x="1582803" y="2779287"/>
                  <a:pt x="1566793" y="2748600"/>
                  <a:pt x="1541443" y="2736593"/>
                </a:cubicBezTo>
                <a:cubicBezTo>
                  <a:pt x="1497415" y="2716580"/>
                  <a:pt x="1363996" y="2549806"/>
                  <a:pt x="1339981" y="2485765"/>
                </a:cubicBezTo>
                <a:cubicBezTo>
                  <a:pt x="1315965" y="2423058"/>
                  <a:pt x="1242585" y="2361685"/>
                  <a:pt x="1201225" y="2369690"/>
                </a:cubicBezTo>
                <a:cubicBezTo>
                  <a:pt x="1163868" y="2377696"/>
                  <a:pt x="1162534" y="2371025"/>
                  <a:pt x="1183880" y="2306984"/>
                </a:cubicBezTo>
                <a:cubicBezTo>
                  <a:pt x="1203893" y="2245611"/>
                  <a:pt x="1201225" y="2232269"/>
                  <a:pt x="1162534" y="2210922"/>
                </a:cubicBezTo>
                <a:cubicBezTo>
                  <a:pt x="1134516" y="2194912"/>
                  <a:pt x="1105163" y="2128202"/>
                  <a:pt x="1082482" y="2033475"/>
                </a:cubicBezTo>
                <a:cubicBezTo>
                  <a:pt x="1057132" y="1921403"/>
                  <a:pt x="1022444" y="1852025"/>
                  <a:pt x="953066" y="1773308"/>
                </a:cubicBezTo>
                <a:cubicBezTo>
                  <a:pt x="848999" y="1653231"/>
                  <a:pt x="846331" y="1647894"/>
                  <a:pt x="879685" y="1634552"/>
                </a:cubicBezTo>
                <a:cubicBezTo>
                  <a:pt x="903701" y="1625213"/>
                  <a:pt x="965073" y="1691922"/>
                  <a:pt x="962405" y="1725277"/>
                </a:cubicBezTo>
                <a:cubicBezTo>
                  <a:pt x="961071" y="1735950"/>
                  <a:pt x="973079" y="1737285"/>
                  <a:pt x="989089" y="1726611"/>
                </a:cubicBezTo>
                <a:cubicBezTo>
                  <a:pt x="1005099" y="1717272"/>
                  <a:pt x="1049127" y="1737285"/>
                  <a:pt x="1086485" y="1769305"/>
                </a:cubicBezTo>
                <a:cubicBezTo>
                  <a:pt x="1130513" y="1807997"/>
                  <a:pt x="1166536" y="1818670"/>
                  <a:pt x="1189217" y="1802660"/>
                </a:cubicBezTo>
                <a:cubicBezTo>
                  <a:pt x="1207896" y="1789318"/>
                  <a:pt x="1221238" y="1767971"/>
                  <a:pt x="1219904" y="1757298"/>
                </a:cubicBezTo>
                <a:cubicBezTo>
                  <a:pt x="1217235" y="1745290"/>
                  <a:pt x="1227909" y="1733282"/>
                  <a:pt x="1245253" y="1726611"/>
                </a:cubicBezTo>
                <a:cubicBezTo>
                  <a:pt x="1266600" y="1718606"/>
                  <a:pt x="1267934" y="1726611"/>
                  <a:pt x="1251924" y="1755963"/>
                </a:cubicBezTo>
                <a:cubicBezTo>
                  <a:pt x="1238582" y="1778644"/>
                  <a:pt x="1237248" y="1799992"/>
                  <a:pt x="1249256" y="1803994"/>
                </a:cubicBezTo>
                <a:cubicBezTo>
                  <a:pt x="1261264" y="1807997"/>
                  <a:pt x="1257261" y="1816002"/>
                  <a:pt x="1239917" y="1822673"/>
                </a:cubicBezTo>
                <a:cubicBezTo>
                  <a:pt x="1189217" y="1842686"/>
                  <a:pt x="1210564" y="1874706"/>
                  <a:pt x="1295953" y="1905392"/>
                </a:cubicBezTo>
                <a:cubicBezTo>
                  <a:pt x="1337312" y="1920069"/>
                  <a:pt x="1374670" y="1946752"/>
                  <a:pt x="1378672" y="1961428"/>
                </a:cubicBezTo>
                <a:cubicBezTo>
                  <a:pt x="1382675" y="1977439"/>
                  <a:pt x="1398685" y="1997452"/>
                  <a:pt x="1418698" y="2010794"/>
                </a:cubicBezTo>
                <a:cubicBezTo>
                  <a:pt x="1444047" y="2026804"/>
                  <a:pt x="1445382" y="2013462"/>
                  <a:pt x="1422701" y="1962763"/>
                </a:cubicBezTo>
                <a:lnTo>
                  <a:pt x="1392014" y="1893385"/>
                </a:lnTo>
                <a:lnTo>
                  <a:pt x="1438711" y="1948086"/>
                </a:lnTo>
                <a:cubicBezTo>
                  <a:pt x="1464060" y="1978773"/>
                  <a:pt x="1496081" y="2006791"/>
                  <a:pt x="1508089" y="2010794"/>
                </a:cubicBezTo>
                <a:cubicBezTo>
                  <a:pt x="1520096" y="2014796"/>
                  <a:pt x="1521430" y="2042814"/>
                  <a:pt x="1510757" y="2073500"/>
                </a:cubicBezTo>
                <a:cubicBezTo>
                  <a:pt x="1497415" y="2112192"/>
                  <a:pt x="1498749" y="2120197"/>
                  <a:pt x="1518762" y="2101518"/>
                </a:cubicBezTo>
                <a:cubicBezTo>
                  <a:pt x="1534772" y="2086842"/>
                  <a:pt x="1546780" y="2085508"/>
                  <a:pt x="1549449" y="2098850"/>
                </a:cubicBezTo>
                <a:cubicBezTo>
                  <a:pt x="1550783" y="2110858"/>
                  <a:pt x="1578801" y="2112192"/>
                  <a:pt x="1609487" y="2100184"/>
                </a:cubicBezTo>
                <a:cubicBezTo>
                  <a:pt x="1649513" y="2084174"/>
                  <a:pt x="1658852" y="2070832"/>
                  <a:pt x="1641508" y="2052153"/>
                </a:cubicBezTo>
                <a:cubicBezTo>
                  <a:pt x="1628166" y="2037477"/>
                  <a:pt x="1633503" y="2013462"/>
                  <a:pt x="1652181" y="1998786"/>
                </a:cubicBezTo>
                <a:cubicBezTo>
                  <a:pt x="1670860" y="1984110"/>
                  <a:pt x="1677531" y="1960094"/>
                  <a:pt x="1666857" y="1946752"/>
                </a:cubicBezTo>
                <a:cubicBezTo>
                  <a:pt x="1650847" y="1926740"/>
                  <a:pt x="1641508" y="1930742"/>
                  <a:pt x="1618826" y="1973436"/>
                </a:cubicBezTo>
                <a:cubicBezTo>
                  <a:pt x="1592143" y="2022801"/>
                  <a:pt x="1590808" y="2024135"/>
                  <a:pt x="1582803" y="1986778"/>
                </a:cubicBezTo>
                <a:cubicBezTo>
                  <a:pt x="1578801" y="1966765"/>
                  <a:pt x="1562790" y="1958760"/>
                  <a:pt x="1549449" y="1972102"/>
                </a:cubicBezTo>
                <a:cubicBezTo>
                  <a:pt x="1536107" y="1985444"/>
                  <a:pt x="1522765" y="1986778"/>
                  <a:pt x="1520096" y="1974770"/>
                </a:cubicBezTo>
                <a:cubicBezTo>
                  <a:pt x="1517428" y="1962763"/>
                  <a:pt x="1534772" y="1934745"/>
                  <a:pt x="1556119" y="1913398"/>
                </a:cubicBezTo>
                <a:cubicBezTo>
                  <a:pt x="1589474" y="1881377"/>
                  <a:pt x="1589474" y="1876040"/>
                  <a:pt x="1558788" y="1888048"/>
                </a:cubicBezTo>
                <a:cubicBezTo>
                  <a:pt x="1525433" y="1900056"/>
                  <a:pt x="1524099" y="1897387"/>
                  <a:pt x="1554785" y="1864033"/>
                </a:cubicBezTo>
                <a:cubicBezTo>
                  <a:pt x="1602816" y="1811999"/>
                  <a:pt x="1641508" y="1801326"/>
                  <a:pt x="1698878" y="1822673"/>
                </a:cubicBezTo>
                <a:cubicBezTo>
                  <a:pt x="1737569" y="1837349"/>
                  <a:pt x="1756248" y="1830678"/>
                  <a:pt x="1780263" y="1799992"/>
                </a:cubicBezTo>
                <a:cubicBezTo>
                  <a:pt x="1805613" y="1766637"/>
                  <a:pt x="1820289" y="1761300"/>
                  <a:pt x="1858980" y="1775976"/>
                </a:cubicBezTo>
                <a:cubicBezTo>
                  <a:pt x="1885664" y="1785315"/>
                  <a:pt x="1921688" y="1791986"/>
                  <a:pt x="1940366" y="1791986"/>
                </a:cubicBezTo>
                <a:cubicBezTo>
                  <a:pt x="1968384" y="1790652"/>
                  <a:pt x="1969718" y="1795989"/>
                  <a:pt x="1945703" y="1822673"/>
                </a:cubicBezTo>
                <a:cubicBezTo>
                  <a:pt x="1921688" y="1849357"/>
                  <a:pt x="1925690" y="1857362"/>
                  <a:pt x="1961713" y="1868035"/>
                </a:cubicBezTo>
                <a:cubicBezTo>
                  <a:pt x="1987063" y="1874706"/>
                  <a:pt x="2009744" y="1890717"/>
                  <a:pt x="2012412" y="1905392"/>
                </a:cubicBezTo>
                <a:cubicBezTo>
                  <a:pt x="2015081" y="1918734"/>
                  <a:pt x="1999070" y="1920069"/>
                  <a:pt x="1977723" y="1908061"/>
                </a:cubicBezTo>
                <a:cubicBezTo>
                  <a:pt x="1956376" y="1896053"/>
                  <a:pt x="1908346" y="1885380"/>
                  <a:pt x="1872322" y="1884046"/>
                </a:cubicBezTo>
                <a:cubicBezTo>
                  <a:pt x="1837633" y="1882711"/>
                  <a:pt x="1812284" y="1869369"/>
                  <a:pt x="1818955" y="1854693"/>
                </a:cubicBezTo>
                <a:cubicBezTo>
                  <a:pt x="1825626" y="1838683"/>
                  <a:pt x="1816286" y="1833346"/>
                  <a:pt x="1796273" y="1841351"/>
                </a:cubicBezTo>
                <a:cubicBezTo>
                  <a:pt x="1738903" y="1864033"/>
                  <a:pt x="1697543" y="1920069"/>
                  <a:pt x="1717556" y="1945418"/>
                </a:cubicBezTo>
                <a:cubicBezTo>
                  <a:pt x="1728230" y="1958760"/>
                  <a:pt x="1720225" y="1989446"/>
                  <a:pt x="1701546" y="2014796"/>
                </a:cubicBezTo>
                <a:cubicBezTo>
                  <a:pt x="1682867" y="2038811"/>
                  <a:pt x="1680199" y="2048151"/>
                  <a:pt x="1696209" y="2033475"/>
                </a:cubicBezTo>
                <a:cubicBezTo>
                  <a:pt x="1712220" y="2018799"/>
                  <a:pt x="1765587" y="2008125"/>
                  <a:pt x="1814952" y="2008125"/>
                </a:cubicBezTo>
                <a:cubicBezTo>
                  <a:pt x="1931027" y="2009459"/>
                  <a:pt x="1933695" y="2008125"/>
                  <a:pt x="1901675" y="1964097"/>
                </a:cubicBezTo>
                <a:cubicBezTo>
                  <a:pt x="1886999" y="1942750"/>
                  <a:pt x="1885664" y="1922737"/>
                  <a:pt x="1900340" y="1917400"/>
                </a:cubicBezTo>
                <a:cubicBezTo>
                  <a:pt x="1935029" y="1904058"/>
                  <a:pt x="1969718" y="1956092"/>
                  <a:pt x="1944369" y="1982775"/>
                </a:cubicBezTo>
                <a:cubicBezTo>
                  <a:pt x="1931027" y="1996117"/>
                  <a:pt x="1929692" y="2010794"/>
                  <a:pt x="1940366" y="2018799"/>
                </a:cubicBezTo>
                <a:cubicBezTo>
                  <a:pt x="1949705" y="2026804"/>
                  <a:pt x="1945703" y="2044148"/>
                  <a:pt x="1931027" y="2060159"/>
                </a:cubicBezTo>
                <a:cubicBezTo>
                  <a:pt x="1912348" y="2078837"/>
                  <a:pt x="1920353" y="2086842"/>
                  <a:pt x="1960379" y="2082840"/>
                </a:cubicBezTo>
                <a:cubicBezTo>
                  <a:pt x="2005741" y="2078837"/>
                  <a:pt x="2017749" y="2092179"/>
                  <a:pt x="2019083" y="2149549"/>
                </a:cubicBezTo>
                <a:cubicBezTo>
                  <a:pt x="2020417" y="2209588"/>
                  <a:pt x="2028423" y="2216259"/>
                  <a:pt x="2060443" y="2190909"/>
                </a:cubicBezTo>
                <a:cubicBezTo>
                  <a:pt x="2080456" y="2174899"/>
                  <a:pt x="2095132" y="2142878"/>
                  <a:pt x="2091129" y="2121531"/>
                </a:cubicBezTo>
                <a:cubicBezTo>
                  <a:pt x="2087127" y="2101518"/>
                  <a:pt x="2093798" y="2070832"/>
                  <a:pt x="2107140" y="2057490"/>
                </a:cubicBezTo>
                <a:cubicBezTo>
                  <a:pt x="2140495" y="2024135"/>
                  <a:pt x="2100469" y="2001454"/>
                  <a:pt x="2060443" y="2032140"/>
                </a:cubicBezTo>
                <a:cubicBezTo>
                  <a:pt x="2025754" y="2058824"/>
                  <a:pt x="1969718" y="2036143"/>
                  <a:pt x="1989731" y="2005457"/>
                </a:cubicBezTo>
                <a:cubicBezTo>
                  <a:pt x="2000405" y="1990781"/>
                  <a:pt x="2104471" y="1981441"/>
                  <a:pt x="2171181" y="1990781"/>
                </a:cubicBezTo>
                <a:cubicBezTo>
                  <a:pt x="2177852" y="1992115"/>
                  <a:pt x="2171181" y="2012128"/>
                  <a:pt x="2156505" y="2038811"/>
                </a:cubicBezTo>
                <a:cubicBezTo>
                  <a:pt x="2140495" y="2068164"/>
                  <a:pt x="2140495" y="2080171"/>
                  <a:pt x="2157839" y="2073500"/>
                </a:cubicBezTo>
                <a:cubicBezTo>
                  <a:pt x="2173849" y="2066829"/>
                  <a:pt x="2187191" y="2050819"/>
                  <a:pt x="2189859" y="2034809"/>
                </a:cubicBezTo>
                <a:cubicBezTo>
                  <a:pt x="2192528" y="2018799"/>
                  <a:pt x="2231219" y="1990781"/>
                  <a:pt x="2275248" y="1970768"/>
                </a:cubicBezTo>
                <a:cubicBezTo>
                  <a:pt x="2363304" y="1932076"/>
                  <a:pt x="2415338" y="1878709"/>
                  <a:pt x="2336620" y="1906727"/>
                </a:cubicBezTo>
                <a:cubicBezTo>
                  <a:pt x="2304600" y="1918734"/>
                  <a:pt x="2312605" y="1906727"/>
                  <a:pt x="2359302" y="1876040"/>
                </a:cubicBezTo>
                <a:cubicBezTo>
                  <a:pt x="2411335" y="1841351"/>
                  <a:pt x="2439353" y="1832012"/>
                  <a:pt x="2459366" y="1845354"/>
                </a:cubicBezTo>
                <a:cubicBezTo>
                  <a:pt x="2476710" y="1856027"/>
                  <a:pt x="2484715" y="1853359"/>
                  <a:pt x="2480713" y="1838683"/>
                </a:cubicBezTo>
                <a:cubicBezTo>
                  <a:pt x="2471373" y="1795989"/>
                  <a:pt x="2403330" y="1794655"/>
                  <a:pt x="2304600" y="1836015"/>
                </a:cubicBezTo>
                <a:cubicBezTo>
                  <a:pt x="2243227" y="1861364"/>
                  <a:pt x="2208538" y="1889382"/>
                  <a:pt x="2208538" y="1910729"/>
                </a:cubicBezTo>
                <a:cubicBezTo>
                  <a:pt x="2208538" y="1940081"/>
                  <a:pt x="2197865" y="1941416"/>
                  <a:pt x="2148500" y="1924071"/>
                </a:cubicBezTo>
                <a:cubicBezTo>
                  <a:pt x="2088461" y="1902724"/>
                  <a:pt x="2088461" y="1902724"/>
                  <a:pt x="2181855" y="1858696"/>
                </a:cubicBezTo>
                <a:cubicBezTo>
                  <a:pt x="2264574" y="1818670"/>
                  <a:pt x="2272579" y="1807997"/>
                  <a:pt x="2257903" y="1753295"/>
                </a:cubicBezTo>
                <a:lnTo>
                  <a:pt x="2241893" y="1693256"/>
                </a:lnTo>
                <a:lnTo>
                  <a:pt x="2205870" y="1758632"/>
                </a:lnTo>
                <a:cubicBezTo>
                  <a:pt x="2169847" y="1824007"/>
                  <a:pt x="2169847" y="1824007"/>
                  <a:pt x="2161842" y="1739953"/>
                </a:cubicBezTo>
                <a:cubicBezTo>
                  <a:pt x="2149834" y="1633218"/>
                  <a:pt x="2087127" y="1646560"/>
                  <a:pt x="2081790" y="1757298"/>
                </a:cubicBezTo>
                <a:cubicBezTo>
                  <a:pt x="2079122" y="1825341"/>
                  <a:pt x="2075119" y="1830678"/>
                  <a:pt x="2049769" y="1798657"/>
                </a:cubicBezTo>
                <a:cubicBezTo>
                  <a:pt x="2032425" y="1778644"/>
                  <a:pt x="2028423" y="1747958"/>
                  <a:pt x="2040430" y="1726611"/>
                </a:cubicBezTo>
                <a:cubicBezTo>
                  <a:pt x="2053772" y="1701261"/>
                  <a:pt x="2051104" y="1693256"/>
                  <a:pt x="2031091" y="1701261"/>
                </a:cubicBezTo>
                <a:cubicBezTo>
                  <a:pt x="2013747" y="1707932"/>
                  <a:pt x="1999070" y="1702596"/>
                  <a:pt x="1996402" y="1687920"/>
                </a:cubicBezTo>
                <a:cubicBezTo>
                  <a:pt x="1992399" y="1670575"/>
                  <a:pt x="2004407" y="1666573"/>
                  <a:pt x="2035094" y="1675912"/>
                </a:cubicBezTo>
                <a:cubicBezTo>
                  <a:pt x="2067114" y="1685251"/>
                  <a:pt x="2077787" y="1681249"/>
                  <a:pt x="2073785" y="1663904"/>
                </a:cubicBezTo>
                <a:cubicBezTo>
                  <a:pt x="2067114" y="1634552"/>
                  <a:pt x="1955042" y="1635886"/>
                  <a:pt x="1925690" y="1665238"/>
                </a:cubicBezTo>
                <a:cubicBezTo>
                  <a:pt x="1916350" y="1674578"/>
                  <a:pt x="1909680" y="1654565"/>
                  <a:pt x="1912348" y="1622544"/>
                </a:cubicBezTo>
                <a:cubicBezTo>
                  <a:pt x="1916350" y="1573179"/>
                  <a:pt x="1903009" y="1562506"/>
                  <a:pt x="1837633" y="1559837"/>
                </a:cubicBezTo>
                <a:cubicBezTo>
                  <a:pt x="1740238" y="1555835"/>
                  <a:pt x="1777595" y="1509138"/>
                  <a:pt x="1884330" y="1501133"/>
                </a:cubicBezTo>
                <a:cubicBezTo>
                  <a:pt x="1927024" y="1498465"/>
                  <a:pt x="1965716" y="1487791"/>
                  <a:pt x="1972387" y="1478452"/>
                </a:cubicBezTo>
                <a:cubicBezTo>
                  <a:pt x="1979058" y="1469113"/>
                  <a:pt x="1969718" y="1467778"/>
                  <a:pt x="1952374" y="1474449"/>
                </a:cubicBezTo>
                <a:cubicBezTo>
                  <a:pt x="1935029" y="1481120"/>
                  <a:pt x="1917685" y="1471781"/>
                  <a:pt x="1913682" y="1453102"/>
                </a:cubicBezTo>
                <a:cubicBezTo>
                  <a:pt x="1903009" y="1406406"/>
                  <a:pt x="1949705" y="1394398"/>
                  <a:pt x="1995068" y="1431755"/>
                </a:cubicBezTo>
                <a:cubicBezTo>
                  <a:pt x="2016415" y="1450434"/>
                  <a:pt x="2025754" y="1466444"/>
                  <a:pt x="2017749" y="1469113"/>
                </a:cubicBezTo>
                <a:cubicBezTo>
                  <a:pt x="2009744" y="1471781"/>
                  <a:pt x="2015081" y="1483789"/>
                  <a:pt x="2029757" y="1493128"/>
                </a:cubicBezTo>
                <a:cubicBezTo>
                  <a:pt x="2044433" y="1502467"/>
                  <a:pt x="2061777" y="1535822"/>
                  <a:pt x="2068448" y="1565174"/>
                </a:cubicBezTo>
                <a:cubicBezTo>
                  <a:pt x="2076453" y="1603866"/>
                  <a:pt x="2097800" y="1615873"/>
                  <a:pt x="2147166" y="1607868"/>
                </a:cubicBezTo>
                <a:cubicBezTo>
                  <a:pt x="2183188" y="1602532"/>
                  <a:pt x="2205870" y="1602532"/>
                  <a:pt x="2193862" y="1607868"/>
                </a:cubicBezTo>
                <a:cubicBezTo>
                  <a:pt x="2183188" y="1614539"/>
                  <a:pt x="2183188" y="1626547"/>
                  <a:pt x="2195196" y="1634552"/>
                </a:cubicBezTo>
                <a:cubicBezTo>
                  <a:pt x="2209872" y="1645226"/>
                  <a:pt x="2228551" y="1637221"/>
                  <a:pt x="2248564" y="1610537"/>
                </a:cubicBezTo>
                <a:cubicBezTo>
                  <a:pt x="2285921" y="1562506"/>
                  <a:pt x="2228551" y="1521146"/>
                  <a:pt x="2168513" y="1554501"/>
                </a:cubicBezTo>
                <a:cubicBezTo>
                  <a:pt x="2147166" y="1566508"/>
                  <a:pt x="2123150" y="1566508"/>
                  <a:pt x="2112477" y="1553167"/>
                </a:cubicBezTo>
                <a:cubicBezTo>
                  <a:pt x="2103137" y="1541159"/>
                  <a:pt x="2113811" y="1523814"/>
                  <a:pt x="2136492" y="1514475"/>
                </a:cubicBezTo>
                <a:cubicBezTo>
                  <a:pt x="2159173" y="1505136"/>
                  <a:pt x="2175184" y="1487791"/>
                  <a:pt x="2172515" y="1474449"/>
                </a:cubicBezTo>
                <a:cubicBezTo>
                  <a:pt x="2169847" y="1461107"/>
                  <a:pt x="2151168" y="1462442"/>
                  <a:pt x="2129821" y="1478452"/>
                </a:cubicBezTo>
                <a:cubicBezTo>
                  <a:pt x="2108474" y="1494462"/>
                  <a:pt x="2091129" y="1497131"/>
                  <a:pt x="2088461" y="1486457"/>
                </a:cubicBezTo>
                <a:cubicBezTo>
                  <a:pt x="2085793" y="1475784"/>
                  <a:pt x="2100469" y="1458439"/>
                  <a:pt x="2117813" y="1451768"/>
                </a:cubicBezTo>
                <a:cubicBezTo>
                  <a:pt x="2135158" y="1443763"/>
                  <a:pt x="2119148" y="1429087"/>
                  <a:pt x="2083124" y="1419748"/>
                </a:cubicBezTo>
                <a:cubicBezTo>
                  <a:pt x="2045767" y="1410408"/>
                  <a:pt x="2012412" y="1393064"/>
                  <a:pt x="2009744" y="1381056"/>
                </a:cubicBezTo>
                <a:cubicBezTo>
                  <a:pt x="2007076" y="1369048"/>
                  <a:pt x="1987063" y="1361043"/>
                  <a:pt x="1963047" y="1362377"/>
                </a:cubicBezTo>
                <a:cubicBezTo>
                  <a:pt x="1939032" y="1363712"/>
                  <a:pt x="1925690" y="1350370"/>
                  <a:pt x="1932361" y="1333025"/>
                </a:cubicBezTo>
                <a:cubicBezTo>
                  <a:pt x="1940366" y="1313012"/>
                  <a:pt x="1931027" y="1310344"/>
                  <a:pt x="1911014" y="1326354"/>
                </a:cubicBezTo>
                <a:cubicBezTo>
                  <a:pt x="1893669" y="1339696"/>
                  <a:pt x="1878993" y="1366380"/>
                  <a:pt x="1880328" y="1382390"/>
                </a:cubicBezTo>
                <a:cubicBezTo>
                  <a:pt x="1886999" y="1453102"/>
                  <a:pt x="1882996" y="1458439"/>
                  <a:pt x="1838968" y="1434424"/>
                </a:cubicBezTo>
                <a:cubicBezTo>
                  <a:pt x="1801610" y="1413077"/>
                  <a:pt x="1786934" y="1415745"/>
                  <a:pt x="1761585" y="1446431"/>
                </a:cubicBezTo>
                <a:cubicBezTo>
                  <a:pt x="1736235" y="1478452"/>
                  <a:pt x="1709551" y="1477118"/>
                  <a:pt x="1616158" y="1443763"/>
                </a:cubicBezTo>
                <a:cubicBezTo>
                  <a:pt x="1549449" y="1419748"/>
                  <a:pt x="1513425" y="1393064"/>
                  <a:pt x="1529436" y="1382390"/>
                </a:cubicBezTo>
                <a:cubicBezTo>
                  <a:pt x="1545446" y="1370383"/>
                  <a:pt x="1577466" y="1373051"/>
                  <a:pt x="1602816" y="1387727"/>
                </a:cubicBezTo>
                <a:cubicBezTo>
                  <a:pt x="1628166" y="1402403"/>
                  <a:pt x="1645510" y="1405071"/>
                  <a:pt x="1644176" y="1393064"/>
                </a:cubicBezTo>
                <a:cubicBezTo>
                  <a:pt x="1642842" y="1382390"/>
                  <a:pt x="1662854" y="1385059"/>
                  <a:pt x="1688204" y="1398400"/>
                </a:cubicBezTo>
                <a:cubicBezTo>
                  <a:pt x="1729564" y="1422416"/>
                  <a:pt x="1738903" y="1419748"/>
                  <a:pt x="1756248" y="1382390"/>
                </a:cubicBezTo>
                <a:cubicBezTo>
                  <a:pt x="1766921" y="1358375"/>
                  <a:pt x="1768256" y="1323686"/>
                  <a:pt x="1757582" y="1306342"/>
                </a:cubicBezTo>
                <a:cubicBezTo>
                  <a:pt x="1741572" y="1279658"/>
                  <a:pt x="1753580" y="1268984"/>
                  <a:pt x="1821623" y="1251640"/>
                </a:cubicBezTo>
                <a:cubicBezTo>
                  <a:pt x="1939032" y="1219619"/>
                  <a:pt x="2009744" y="1134231"/>
                  <a:pt x="1952374" y="1092871"/>
                </a:cubicBezTo>
                <a:cubicBezTo>
                  <a:pt x="1919019" y="1068856"/>
                  <a:pt x="1920353" y="1054180"/>
                  <a:pt x="1961713" y="1008817"/>
                </a:cubicBezTo>
                <a:cubicBezTo>
                  <a:pt x="1989731" y="978131"/>
                  <a:pt x="2000405" y="950113"/>
                  <a:pt x="1987063" y="944776"/>
                </a:cubicBezTo>
                <a:cubicBezTo>
                  <a:pt x="1973721" y="940773"/>
                  <a:pt x="1959045" y="951447"/>
                  <a:pt x="1956376" y="967457"/>
                </a:cubicBezTo>
                <a:cubicBezTo>
                  <a:pt x="1948371" y="1012820"/>
                  <a:pt x="1893669" y="1027496"/>
                  <a:pt x="1833631" y="999478"/>
                </a:cubicBezTo>
                <a:cubicBezTo>
                  <a:pt x="1792271" y="980799"/>
                  <a:pt x="1786934" y="971460"/>
                  <a:pt x="1814952" y="959452"/>
                </a:cubicBezTo>
                <a:cubicBezTo>
                  <a:pt x="1833631" y="951447"/>
                  <a:pt x="1862983" y="922095"/>
                  <a:pt x="1876325" y="896745"/>
                </a:cubicBezTo>
                <a:cubicBezTo>
                  <a:pt x="1897672" y="856720"/>
                  <a:pt x="1895004" y="848714"/>
                  <a:pt x="1865651" y="844712"/>
                </a:cubicBezTo>
                <a:cubicBezTo>
                  <a:pt x="1840302" y="842044"/>
                  <a:pt x="1852310" y="824699"/>
                  <a:pt x="1905677" y="786008"/>
                </a:cubicBezTo>
                <a:cubicBezTo>
                  <a:pt x="1977723" y="733974"/>
                  <a:pt x="2019083" y="740645"/>
                  <a:pt x="1964381" y="795347"/>
                </a:cubicBezTo>
                <a:cubicBezTo>
                  <a:pt x="1951039" y="810023"/>
                  <a:pt x="1948371" y="830036"/>
                  <a:pt x="1960379" y="843378"/>
                </a:cubicBezTo>
                <a:cubicBezTo>
                  <a:pt x="1979058" y="864725"/>
                  <a:pt x="1953708" y="890074"/>
                  <a:pt x="1896338" y="903416"/>
                </a:cubicBezTo>
                <a:cubicBezTo>
                  <a:pt x="1884330" y="906085"/>
                  <a:pt x="1882996" y="916758"/>
                  <a:pt x="1895004" y="924763"/>
                </a:cubicBezTo>
                <a:cubicBezTo>
                  <a:pt x="1920353" y="943442"/>
                  <a:pt x="2063111" y="891408"/>
                  <a:pt x="2076453" y="858054"/>
                </a:cubicBezTo>
                <a:cubicBezTo>
                  <a:pt x="2081790" y="843378"/>
                  <a:pt x="2071117" y="832704"/>
                  <a:pt x="2052438" y="835373"/>
                </a:cubicBezTo>
                <a:cubicBezTo>
                  <a:pt x="2027088" y="838041"/>
                  <a:pt x="2027088" y="819362"/>
                  <a:pt x="2051104" y="763326"/>
                </a:cubicBezTo>
                <a:cubicBezTo>
                  <a:pt x="2068448" y="723301"/>
                  <a:pt x="2075119" y="691280"/>
                  <a:pt x="2064446" y="693949"/>
                </a:cubicBezTo>
                <a:cubicBezTo>
                  <a:pt x="2053772" y="697951"/>
                  <a:pt x="2071117" y="675270"/>
                  <a:pt x="2101803" y="645918"/>
                </a:cubicBezTo>
                <a:cubicBezTo>
                  <a:pt x="2132489" y="616565"/>
                  <a:pt x="2169847" y="591216"/>
                  <a:pt x="2180520" y="592550"/>
                </a:cubicBezTo>
                <a:cubicBezTo>
                  <a:pt x="2191194" y="593884"/>
                  <a:pt x="2207204" y="580542"/>
                  <a:pt x="2213875" y="564532"/>
                </a:cubicBezTo>
                <a:cubicBezTo>
                  <a:pt x="2220546" y="547188"/>
                  <a:pt x="2209872" y="532512"/>
                  <a:pt x="2187191" y="529843"/>
                </a:cubicBezTo>
                <a:cubicBezTo>
                  <a:pt x="2125818" y="523172"/>
                  <a:pt x="2240559" y="393756"/>
                  <a:pt x="2344625" y="352396"/>
                </a:cubicBezTo>
                <a:cubicBezTo>
                  <a:pt x="2419340" y="323044"/>
                  <a:pt x="2427345" y="313705"/>
                  <a:pt x="2395325" y="297694"/>
                </a:cubicBezTo>
                <a:cubicBezTo>
                  <a:pt x="2365973" y="283018"/>
                  <a:pt x="2368641" y="271010"/>
                  <a:pt x="2411335" y="241658"/>
                </a:cubicBezTo>
                <a:cubicBezTo>
                  <a:pt x="2446024" y="217643"/>
                  <a:pt x="2475376" y="212306"/>
                  <a:pt x="2494055" y="224314"/>
                </a:cubicBezTo>
                <a:cubicBezTo>
                  <a:pt x="2510065" y="236321"/>
                  <a:pt x="2520739" y="234987"/>
                  <a:pt x="2519404" y="221645"/>
                </a:cubicBezTo>
                <a:cubicBezTo>
                  <a:pt x="2518070" y="209638"/>
                  <a:pt x="2531412" y="210972"/>
                  <a:pt x="2550091" y="226982"/>
                </a:cubicBezTo>
                <a:cubicBezTo>
                  <a:pt x="2588782" y="259003"/>
                  <a:pt x="2654158" y="241658"/>
                  <a:pt x="2660829" y="198964"/>
                </a:cubicBezTo>
                <a:cubicBezTo>
                  <a:pt x="2663497" y="181620"/>
                  <a:pt x="2687512" y="178951"/>
                  <a:pt x="2722201" y="192293"/>
                </a:cubicBezTo>
                <a:cubicBezTo>
                  <a:pt x="2756890" y="205635"/>
                  <a:pt x="2767564" y="221645"/>
                  <a:pt x="2750219" y="233653"/>
                </a:cubicBezTo>
                <a:cubicBezTo>
                  <a:pt x="2734209" y="245661"/>
                  <a:pt x="2723535" y="261671"/>
                  <a:pt x="2726204" y="272345"/>
                </a:cubicBezTo>
                <a:cubicBezTo>
                  <a:pt x="2730206" y="292358"/>
                  <a:pt x="2796916" y="261671"/>
                  <a:pt x="2818263" y="228316"/>
                </a:cubicBezTo>
                <a:cubicBezTo>
                  <a:pt x="2835607" y="202967"/>
                  <a:pt x="2990373" y="166944"/>
                  <a:pt x="3038404" y="177617"/>
                </a:cubicBezTo>
                <a:cubicBezTo>
                  <a:pt x="3058417" y="181620"/>
                  <a:pt x="3097108" y="170946"/>
                  <a:pt x="3123792" y="154936"/>
                </a:cubicBezTo>
                <a:cubicBezTo>
                  <a:pt x="3157147" y="133589"/>
                  <a:pt x="3179828" y="134923"/>
                  <a:pt x="3197173" y="158939"/>
                </a:cubicBezTo>
                <a:cubicBezTo>
                  <a:pt x="3221188" y="192293"/>
                  <a:pt x="3262548" y="190959"/>
                  <a:pt x="3407975" y="153602"/>
                </a:cubicBezTo>
                <a:cubicBezTo>
                  <a:pt x="3443998" y="144262"/>
                  <a:pt x="3473350" y="149599"/>
                  <a:pt x="3472016" y="165610"/>
                </a:cubicBezTo>
                <a:cubicBezTo>
                  <a:pt x="3470681" y="185622"/>
                  <a:pt x="3489360" y="182954"/>
                  <a:pt x="3532054" y="156270"/>
                </a:cubicBezTo>
                <a:cubicBezTo>
                  <a:pt x="3600098" y="114910"/>
                  <a:pt x="3636121" y="137591"/>
                  <a:pt x="3629450" y="218977"/>
                </a:cubicBezTo>
                <a:cubicBezTo>
                  <a:pt x="3626782" y="249663"/>
                  <a:pt x="3637455" y="264339"/>
                  <a:pt x="3656134" y="257669"/>
                </a:cubicBezTo>
                <a:cubicBezTo>
                  <a:pt x="3677481" y="249663"/>
                  <a:pt x="3686820" y="268342"/>
                  <a:pt x="3684152" y="320375"/>
                </a:cubicBezTo>
                <a:cubicBezTo>
                  <a:pt x="3682818" y="368406"/>
                  <a:pt x="3689489" y="387085"/>
                  <a:pt x="3704165" y="371075"/>
                </a:cubicBezTo>
                <a:cubicBezTo>
                  <a:pt x="3717506" y="357733"/>
                  <a:pt x="3749527" y="387085"/>
                  <a:pt x="3781548" y="441787"/>
                </a:cubicBezTo>
                <a:cubicBezTo>
                  <a:pt x="3836250" y="536514"/>
                  <a:pt x="3836250" y="585879"/>
                  <a:pt x="3784216" y="605892"/>
                </a:cubicBezTo>
                <a:cubicBezTo>
                  <a:pt x="3766872" y="612563"/>
                  <a:pt x="3766872" y="599221"/>
                  <a:pt x="3781548" y="571203"/>
                </a:cubicBezTo>
                <a:cubicBezTo>
                  <a:pt x="3796224" y="545854"/>
                  <a:pt x="3794890" y="529843"/>
                  <a:pt x="3780214" y="536514"/>
                </a:cubicBezTo>
                <a:cubicBezTo>
                  <a:pt x="3765537" y="541851"/>
                  <a:pt x="3750861" y="564532"/>
                  <a:pt x="3745524" y="587213"/>
                </a:cubicBezTo>
                <a:cubicBezTo>
                  <a:pt x="3740188" y="608560"/>
                  <a:pt x="3724177" y="625905"/>
                  <a:pt x="3708167" y="624571"/>
                </a:cubicBezTo>
                <a:cubicBezTo>
                  <a:pt x="3693491" y="623236"/>
                  <a:pt x="3682818" y="637913"/>
                  <a:pt x="3686820" y="656591"/>
                </a:cubicBezTo>
                <a:cubicBezTo>
                  <a:pt x="3690823" y="676604"/>
                  <a:pt x="3705499" y="680607"/>
                  <a:pt x="3721509" y="664596"/>
                </a:cubicBezTo>
                <a:cubicBezTo>
                  <a:pt x="3737519" y="647252"/>
                  <a:pt x="3742856" y="651254"/>
                  <a:pt x="3733517" y="672602"/>
                </a:cubicBezTo>
                <a:cubicBezTo>
                  <a:pt x="3725512" y="691280"/>
                  <a:pt x="3697494" y="711293"/>
                  <a:pt x="3670810" y="715296"/>
                </a:cubicBezTo>
                <a:cubicBezTo>
                  <a:pt x="3634787" y="720632"/>
                  <a:pt x="3628116" y="732640"/>
                  <a:pt x="3644126" y="759324"/>
                </a:cubicBezTo>
                <a:cubicBezTo>
                  <a:pt x="3656134" y="779337"/>
                  <a:pt x="3654800" y="814026"/>
                  <a:pt x="3642792" y="838041"/>
                </a:cubicBezTo>
                <a:cubicBezTo>
                  <a:pt x="3629450" y="862056"/>
                  <a:pt x="3621445" y="912756"/>
                  <a:pt x="3622779" y="951447"/>
                </a:cubicBezTo>
                <a:cubicBezTo>
                  <a:pt x="3625447" y="1010151"/>
                  <a:pt x="3637455" y="1022159"/>
                  <a:pt x="3692157" y="1016822"/>
                </a:cubicBezTo>
                <a:cubicBezTo>
                  <a:pt x="3761535" y="1011486"/>
                  <a:pt x="3821573" y="1064853"/>
                  <a:pt x="3801561" y="1114218"/>
                </a:cubicBezTo>
                <a:cubicBezTo>
                  <a:pt x="3794890" y="1130229"/>
                  <a:pt x="3804229" y="1138234"/>
                  <a:pt x="3821573" y="1130229"/>
                </a:cubicBezTo>
                <a:cubicBezTo>
                  <a:pt x="3846923" y="1120889"/>
                  <a:pt x="3848257" y="1126226"/>
                  <a:pt x="3828244" y="1155578"/>
                </a:cubicBezTo>
                <a:cubicBezTo>
                  <a:pt x="3813568" y="1176925"/>
                  <a:pt x="3805563" y="1203609"/>
                  <a:pt x="3809566" y="1215617"/>
                </a:cubicBezTo>
                <a:cubicBezTo>
                  <a:pt x="3813568" y="1227624"/>
                  <a:pt x="3824242" y="1216951"/>
                  <a:pt x="3833581" y="1190267"/>
                </a:cubicBezTo>
                <a:cubicBezTo>
                  <a:pt x="3857596" y="1126226"/>
                  <a:pt x="3898956" y="1112884"/>
                  <a:pt x="3910964" y="1166252"/>
                </a:cubicBezTo>
                <a:cubicBezTo>
                  <a:pt x="3916301" y="1190267"/>
                  <a:pt x="3938982" y="1202275"/>
                  <a:pt x="3962998" y="1192935"/>
                </a:cubicBezTo>
                <a:cubicBezTo>
                  <a:pt x="3995018" y="1179594"/>
                  <a:pt x="3999021" y="1186264"/>
                  <a:pt x="3981676" y="1218285"/>
                </a:cubicBezTo>
                <a:cubicBezTo>
                  <a:pt x="3964331" y="1248971"/>
                  <a:pt x="3969669" y="1258311"/>
                  <a:pt x="4000355" y="1256977"/>
                </a:cubicBezTo>
                <a:cubicBezTo>
                  <a:pt x="4024370" y="1255642"/>
                  <a:pt x="4045717" y="1267650"/>
                  <a:pt x="4049720" y="1284994"/>
                </a:cubicBezTo>
                <a:cubicBezTo>
                  <a:pt x="4053722" y="1303673"/>
                  <a:pt x="4071067" y="1306342"/>
                  <a:pt x="4089746" y="1291665"/>
                </a:cubicBezTo>
                <a:cubicBezTo>
                  <a:pt x="4109758" y="1276989"/>
                  <a:pt x="4131105" y="1280992"/>
                  <a:pt x="4144447" y="1302339"/>
                </a:cubicBezTo>
                <a:cubicBezTo>
                  <a:pt x="4156455" y="1322352"/>
                  <a:pt x="4191144" y="1334359"/>
                  <a:pt x="4221830" y="1330357"/>
                </a:cubicBezTo>
                <a:cubicBezTo>
                  <a:pt x="4260522" y="1323686"/>
                  <a:pt x="4271195" y="1314347"/>
                  <a:pt x="4257853" y="1297002"/>
                </a:cubicBezTo>
                <a:cubicBezTo>
                  <a:pt x="4247180" y="1283660"/>
                  <a:pt x="4221830" y="1278323"/>
                  <a:pt x="4201818" y="1286329"/>
                </a:cubicBezTo>
                <a:cubicBezTo>
                  <a:pt x="4181805" y="1294334"/>
                  <a:pt x="4163126" y="1286329"/>
                  <a:pt x="4159123" y="1267650"/>
                </a:cubicBezTo>
                <a:cubicBezTo>
                  <a:pt x="4155121" y="1248971"/>
                  <a:pt x="4140445" y="1239632"/>
                  <a:pt x="4125769" y="1244969"/>
                </a:cubicBezTo>
                <a:cubicBezTo>
                  <a:pt x="4111092" y="1250306"/>
                  <a:pt x="4093748" y="1224956"/>
                  <a:pt x="4085743" y="1190267"/>
                </a:cubicBezTo>
                <a:cubicBezTo>
                  <a:pt x="4077738" y="1155578"/>
                  <a:pt x="4081740" y="1120889"/>
                  <a:pt x="4095082" y="1116887"/>
                </a:cubicBezTo>
                <a:cubicBezTo>
                  <a:pt x="4108424" y="1111550"/>
                  <a:pt x="4120432" y="1132897"/>
                  <a:pt x="4123100" y="1164917"/>
                </a:cubicBezTo>
                <a:cubicBezTo>
                  <a:pt x="4127103" y="1210280"/>
                  <a:pt x="4139110" y="1218285"/>
                  <a:pt x="4183139" y="1200940"/>
                </a:cubicBezTo>
                <a:cubicBezTo>
                  <a:pt x="4212491" y="1190267"/>
                  <a:pt x="4225833" y="1191601"/>
                  <a:pt x="4209823" y="1203609"/>
                </a:cubicBezTo>
                <a:cubicBezTo>
                  <a:pt x="4169797" y="1235629"/>
                  <a:pt x="4179136" y="1271653"/>
                  <a:pt x="4223165" y="1252974"/>
                </a:cubicBezTo>
                <a:cubicBezTo>
                  <a:pt x="4275198" y="1232961"/>
                  <a:pt x="4305884" y="1280992"/>
                  <a:pt x="4291208" y="1355706"/>
                </a:cubicBezTo>
                <a:cubicBezTo>
                  <a:pt x="4284537" y="1391730"/>
                  <a:pt x="4288540" y="1414411"/>
                  <a:pt x="4301882" y="1409074"/>
                </a:cubicBezTo>
                <a:cubicBezTo>
                  <a:pt x="4315224" y="1403737"/>
                  <a:pt x="4328566" y="1385059"/>
                  <a:pt x="4332568" y="1367714"/>
                </a:cubicBezTo>
                <a:cubicBezTo>
                  <a:pt x="4336571" y="1347701"/>
                  <a:pt x="4349913" y="1350370"/>
                  <a:pt x="4367257" y="1371717"/>
                </a:cubicBezTo>
                <a:cubicBezTo>
                  <a:pt x="4443306" y="1471781"/>
                  <a:pt x="4514018" y="1537156"/>
                  <a:pt x="4535365" y="1529151"/>
                </a:cubicBezTo>
                <a:cubicBezTo>
                  <a:pt x="4548707" y="1523814"/>
                  <a:pt x="4554044" y="1530485"/>
                  <a:pt x="4547373" y="1545161"/>
                </a:cubicBezTo>
                <a:cubicBezTo>
                  <a:pt x="4542036" y="1559837"/>
                  <a:pt x="4556712" y="1558503"/>
                  <a:pt x="4583396" y="1543827"/>
                </a:cubicBezTo>
                <a:cubicBezTo>
                  <a:pt x="4610080" y="1529151"/>
                  <a:pt x="4648771" y="1519812"/>
                  <a:pt x="4671452" y="1522480"/>
                </a:cubicBezTo>
                <a:cubicBezTo>
                  <a:pt x="4703473" y="1526483"/>
                  <a:pt x="4700804" y="1531819"/>
                  <a:pt x="4660779" y="1547830"/>
                </a:cubicBezTo>
                <a:cubicBezTo>
                  <a:pt x="4619419" y="1563840"/>
                  <a:pt x="4624755" y="1569177"/>
                  <a:pt x="4690131" y="1571845"/>
                </a:cubicBezTo>
                <a:cubicBezTo>
                  <a:pt x="4792863" y="1575848"/>
                  <a:pt x="4804871" y="1570511"/>
                  <a:pt x="4847565" y="1507804"/>
                </a:cubicBezTo>
                <a:cubicBezTo>
                  <a:pt x="4878251" y="1462442"/>
                  <a:pt x="4888925" y="1457105"/>
                  <a:pt x="4914275" y="1474449"/>
                </a:cubicBezTo>
                <a:cubicBezTo>
                  <a:pt x="4935622" y="1489125"/>
                  <a:pt x="4942293" y="1486457"/>
                  <a:pt x="4938290" y="1467778"/>
                </a:cubicBezTo>
                <a:cubicBezTo>
                  <a:pt x="4935622" y="1453102"/>
                  <a:pt x="4944961" y="1435758"/>
                  <a:pt x="4958303" y="1430421"/>
                </a:cubicBezTo>
                <a:cubicBezTo>
                  <a:pt x="4972979" y="1425084"/>
                  <a:pt x="4988989" y="1441095"/>
                  <a:pt x="4994326" y="1467778"/>
                </a:cubicBezTo>
                <a:cubicBezTo>
                  <a:pt x="4999663" y="1494462"/>
                  <a:pt x="5010337" y="1506470"/>
                  <a:pt x="5018341" y="1494462"/>
                </a:cubicBezTo>
                <a:cubicBezTo>
                  <a:pt x="5026347" y="1482454"/>
                  <a:pt x="5054365" y="1482454"/>
                  <a:pt x="5081048" y="1494462"/>
                </a:cubicBezTo>
                <a:cubicBezTo>
                  <a:pt x="5130414" y="1515809"/>
                  <a:pt x="5250491" y="1489125"/>
                  <a:pt x="5243820" y="1459773"/>
                </a:cubicBezTo>
                <a:cubicBezTo>
                  <a:pt x="5242485" y="1450434"/>
                  <a:pt x="5277174" y="1422416"/>
                  <a:pt x="5322536" y="1395732"/>
                </a:cubicBezTo>
                <a:cubicBezTo>
                  <a:pt x="5386578" y="1358375"/>
                  <a:pt x="5395917" y="1346367"/>
                  <a:pt x="5361228" y="1343699"/>
                </a:cubicBezTo>
                <a:cubicBezTo>
                  <a:pt x="5329207" y="1341030"/>
                  <a:pt x="5339882" y="1331691"/>
                  <a:pt x="5402588" y="1310344"/>
                </a:cubicBezTo>
                <a:cubicBezTo>
                  <a:pt x="5511992" y="1272987"/>
                  <a:pt x="5513326" y="1290331"/>
                  <a:pt x="5407925" y="1369048"/>
                </a:cubicBezTo>
                <a:cubicBezTo>
                  <a:pt x="5326540" y="1429087"/>
                  <a:pt x="5306527" y="1487791"/>
                  <a:pt x="5365231" y="1493128"/>
                </a:cubicBezTo>
                <a:cubicBezTo>
                  <a:pt x="5381241" y="1494462"/>
                  <a:pt x="5391914" y="1482454"/>
                  <a:pt x="5389246" y="1467778"/>
                </a:cubicBezTo>
                <a:cubicBezTo>
                  <a:pt x="5385244" y="1447765"/>
                  <a:pt x="5391914" y="1446431"/>
                  <a:pt x="5414596" y="1462442"/>
                </a:cubicBezTo>
                <a:cubicBezTo>
                  <a:pt x="5438611" y="1479786"/>
                  <a:pt x="5427938" y="1495796"/>
                  <a:pt x="5366565" y="1533154"/>
                </a:cubicBezTo>
                <a:cubicBezTo>
                  <a:pt x="5323871" y="1559837"/>
                  <a:pt x="5263833" y="1597195"/>
                  <a:pt x="5237149" y="1614539"/>
                </a:cubicBezTo>
                <a:cubicBezTo>
                  <a:pt x="5210465" y="1631884"/>
                  <a:pt x="5137085" y="1669241"/>
                  <a:pt x="5078380" y="1697259"/>
                </a:cubicBezTo>
                <a:cubicBezTo>
                  <a:pt x="5019676" y="1723943"/>
                  <a:pt x="4943627" y="1775976"/>
                  <a:pt x="4914275" y="1807997"/>
                </a:cubicBezTo>
                <a:cubicBezTo>
                  <a:pt x="4872915" y="1852025"/>
                  <a:pt x="4854236" y="1862698"/>
                  <a:pt x="4840894" y="1845354"/>
                </a:cubicBezTo>
                <a:cubicBezTo>
                  <a:pt x="4831555" y="1833346"/>
                  <a:pt x="4815545" y="1834680"/>
                  <a:pt x="4806205" y="1846688"/>
                </a:cubicBezTo>
                <a:cubicBezTo>
                  <a:pt x="4796866" y="1860030"/>
                  <a:pt x="4820881" y="1878709"/>
                  <a:pt x="4860907" y="1889382"/>
                </a:cubicBezTo>
                <a:cubicBezTo>
                  <a:pt x="4923614" y="1906727"/>
                  <a:pt x="4926282" y="1910729"/>
                  <a:pt x="4878251" y="1917400"/>
                </a:cubicBezTo>
                <a:cubicBezTo>
                  <a:pt x="4834223" y="1924071"/>
                  <a:pt x="4831555" y="1926740"/>
                  <a:pt x="4867578" y="1932076"/>
                </a:cubicBezTo>
                <a:cubicBezTo>
                  <a:pt x="4902267" y="1937413"/>
                  <a:pt x="4918277" y="1928074"/>
                  <a:pt x="4935622" y="1892051"/>
                </a:cubicBezTo>
                <a:cubicBezTo>
                  <a:pt x="4964974" y="1833346"/>
                  <a:pt x="5021010" y="1829344"/>
                  <a:pt x="5043691" y="1885380"/>
                </a:cubicBezTo>
                <a:cubicBezTo>
                  <a:pt x="5057033" y="1916066"/>
                  <a:pt x="5050362" y="1934745"/>
                  <a:pt x="5021010" y="1945418"/>
                </a:cubicBezTo>
                <a:cubicBezTo>
                  <a:pt x="4995660" y="1954757"/>
                  <a:pt x="4987655" y="1970768"/>
                  <a:pt x="4999663" y="1985444"/>
                </a:cubicBezTo>
                <a:cubicBezTo>
                  <a:pt x="5010337" y="1998786"/>
                  <a:pt x="5006334" y="2038811"/>
                  <a:pt x="4988989" y="2074834"/>
                </a:cubicBezTo>
                <a:cubicBezTo>
                  <a:pt x="4964974" y="2126868"/>
                  <a:pt x="4966308" y="2145547"/>
                  <a:pt x="5000997" y="2169562"/>
                </a:cubicBezTo>
                <a:cubicBezTo>
                  <a:pt x="5025012" y="2186907"/>
                  <a:pt x="5034352" y="2209588"/>
                  <a:pt x="5023678" y="2221595"/>
                </a:cubicBezTo>
                <a:cubicBezTo>
                  <a:pt x="4995660" y="2253616"/>
                  <a:pt x="4999663" y="2304315"/>
                  <a:pt x="5029015" y="2292307"/>
                </a:cubicBezTo>
                <a:cubicBezTo>
                  <a:pt x="5043691" y="2286971"/>
                  <a:pt x="5050362" y="2300313"/>
                  <a:pt x="5045025" y="2324328"/>
                </a:cubicBezTo>
                <a:cubicBezTo>
                  <a:pt x="5039689" y="2351012"/>
                  <a:pt x="5046360" y="2357683"/>
                  <a:pt x="5062369" y="2341672"/>
                </a:cubicBezTo>
                <a:cubicBezTo>
                  <a:pt x="5077046" y="2326996"/>
                  <a:pt x="5111735" y="2337670"/>
                  <a:pt x="5143756" y="2368356"/>
                </a:cubicBezTo>
                <a:cubicBezTo>
                  <a:pt x="5211799" y="2431063"/>
                  <a:pt x="5221138" y="2460415"/>
                  <a:pt x="5173108" y="2459081"/>
                </a:cubicBezTo>
                <a:cubicBezTo>
                  <a:pt x="5154429" y="2459081"/>
                  <a:pt x="5166437" y="2467086"/>
                  <a:pt x="5201126" y="2476426"/>
                </a:cubicBezTo>
                <a:cubicBezTo>
                  <a:pt x="5281177" y="2500441"/>
                  <a:pt x="5354557" y="2581827"/>
                  <a:pt x="5345218" y="2639197"/>
                </a:cubicBezTo>
                <a:cubicBezTo>
                  <a:pt x="5341215" y="2669883"/>
                  <a:pt x="5351889" y="2681891"/>
                  <a:pt x="5375904" y="2672552"/>
                </a:cubicBezTo>
                <a:cubicBezTo>
                  <a:pt x="5418598" y="2656541"/>
                  <a:pt x="5455955" y="2689896"/>
                  <a:pt x="5471966" y="2759274"/>
                </a:cubicBezTo>
                <a:cubicBezTo>
                  <a:pt x="5478637" y="2785958"/>
                  <a:pt x="5503987" y="2819312"/>
                  <a:pt x="5532004" y="2837991"/>
                </a:cubicBezTo>
                <a:cubicBezTo>
                  <a:pt x="5558688" y="2855335"/>
                  <a:pt x="5594711" y="2910037"/>
                  <a:pt x="5610722" y="2958068"/>
                </a:cubicBezTo>
                <a:cubicBezTo>
                  <a:pt x="5630735" y="3015438"/>
                  <a:pt x="5654750" y="3042122"/>
                  <a:pt x="5677431" y="3034117"/>
                </a:cubicBezTo>
                <a:cubicBezTo>
                  <a:pt x="5696110" y="3026112"/>
                  <a:pt x="5722793" y="3043456"/>
                  <a:pt x="5732133" y="3070140"/>
                </a:cubicBezTo>
                <a:cubicBezTo>
                  <a:pt x="5760151" y="3143520"/>
                  <a:pt x="5909580" y="3334309"/>
                  <a:pt x="5957611" y="3356991"/>
                </a:cubicBezTo>
                <a:cubicBezTo>
                  <a:pt x="5980293" y="3367664"/>
                  <a:pt x="6012313" y="3407690"/>
                  <a:pt x="6026989" y="3443713"/>
                </a:cubicBezTo>
                <a:cubicBezTo>
                  <a:pt x="6041665" y="3479736"/>
                  <a:pt x="6071017" y="3518428"/>
                  <a:pt x="6089695" y="3527767"/>
                </a:cubicBezTo>
                <a:cubicBezTo>
                  <a:pt x="6107041" y="3535772"/>
                  <a:pt x="6116379" y="3555785"/>
                  <a:pt x="6109708" y="3566459"/>
                </a:cubicBezTo>
                <a:cubicBezTo>
                  <a:pt x="6101703" y="3579800"/>
                  <a:pt x="6111043" y="3590474"/>
                  <a:pt x="6133724" y="3593142"/>
                </a:cubicBezTo>
                <a:cubicBezTo>
                  <a:pt x="6155071" y="3595810"/>
                  <a:pt x="6180421" y="3626497"/>
                  <a:pt x="6191094" y="3662520"/>
                </a:cubicBezTo>
                <a:cubicBezTo>
                  <a:pt x="6201768" y="3698543"/>
                  <a:pt x="6217778" y="3723893"/>
                  <a:pt x="6229785" y="3719890"/>
                </a:cubicBezTo>
                <a:cubicBezTo>
                  <a:pt x="6267143" y="3705214"/>
                  <a:pt x="6365873" y="3837299"/>
                  <a:pt x="6343191" y="3871988"/>
                </a:cubicBezTo>
                <a:cubicBezTo>
                  <a:pt x="6329850" y="3892001"/>
                  <a:pt x="6344526" y="3910679"/>
                  <a:pt x="6381883" y="3926690"/>
                </a:cubicBezTo>
                <a:cubicBezTo>
                  <a:pt x="6415238" y="3940032"/>
                  <a:pt x="6444590" y="3966715"/>
                  <a:pt x="6449927" y="3985394"/>
                </a:cubicBezTo>
                <a:cubicBezTo>
                  <a:pt x="6455264" y="4004072"/>
                  <a:pt x="6488618" y="4048101"/>
                  <a:pt x="6525976" y="4085458"/>
                </a:cubicBezTo>
                <a:cubicBezTo>
                  <a:pt x="6563333" y="4122815"/>
                  <a:pt x="6588683" y="4161507"/>
                  <a:pt x="6584680" y="4173515"/>
                </a:cubicBezTo>
                <a:cubicBezTo>
                  <a:pt x="6579343" y="4185522"/>
                  <a:pt x="6596687" y="4202867"/>
                  <a:pt x="6623371" y="4213541"/>
                </a:cubicBezTo>
                <a:cubicBezTo>
                  <a:pt x="6650055" y="4222880"/>
                  <a:pt x="6690081" y="4261571"/>
                  <a:pt x="6715431" y="4301597"/>
                </a:cubicBezTo>
                <a:cubicBezTo>
                  <a:pt x="6740781" y="4340289"/>
                  <a:pt x="6847516" y="4479044"/>
                  <a:pt x="6952916" y="4608460"/>
                </a:cubicBezTo>
                <a:cubicBezTo>
                  <a:pt x="7058318" y="4739211"/>
                  <a:pt x="7141037" y="4856620"/>
                  <a:pt x="7135700" y="4868627"/>
                </a:cubicBezTo>
                <a:cubicBezTo>
                  <a:pt x="7130363" y="4881969"/>
                  <a:pt x="7139703" y="4887306"/>
                  <a:pt x="7157047" y="4880635"/>
                </a:cubicBezTo>
                <a:cubicBezTo>
                  <a:pt x="7174392" y="4873964"/>
                  <a:pt x="7186399" y="4888640"/>
                  <a:pt x="7183731" y="4916658"/>
                </a:cubicBezTo>
                <a:cubicBezTo>
                  <a:pt x="7181063" y="4944676"/>
                  <a:pt x="7186399" y="4962020"/>
                  <a:pt x="7197073" y="4958018"/>
                </a:cubicBezTo>
                <a:cubicBezTo>
                  <a:pt x="7219754" y="4948679"/>
                  <a:pt x="7333160" y="5070090"/>
                  <a:pt x="7365181" y="5136799"/>
                </a:cubicBezTo>
                <a:cubicBezTo>
                  <a:pt x="7378523" y="5164817"/>
                  <a:pt x="7405207" y="5196838"/>
                  <a:pt x="7421217" y="5204843"/>
                </a:cubicBezTo>
                <a:cubicBezTo>
                  <a:pt x="7437227" y="5212848"/>
                  <a:pt x="7471916" y="5250205"/>
                  <a:pt x="7495932" y="5286229"/>
                </a:cubicBezTo>
                <a:cubicBezTo>
                  <a:pt x="7553302" y="5371617"/>
                  <a:pt x="7884180" y="5801226"/>
                  <a:pt x="7906862" y="5818570"/>
                </a:cubicBezTo>
                <a:cubicBezTo>
                  <a:pt x="7916201" y="5826575"/>
                  <a:pt x="7946887" y="5865267"/>
                  <a:pt x="7973571" y="5906627"/>
                </a:cubicBezTo>
                <a:cubicBezTo>
                  <a:pt x="8001590" y="5946652"/>
                  <a:pt x="8038947" y="5996017"/>
                  <a:pt x="8056291" y="6014696"/>
                </a:cubicBezTo>
                <a:cubicBezTo>
                  <a:pt x="8101654" y="6060058"/>
                  <a:pt x="8533931" y="6635094"/>
                  <a:pt x="8563283" y="6688462"/>
                </a:cubicBezTo>
                <a:cubicBezTo>
                  <a:pt x="8576625" y="6712477"/>
                  <a:pt x="8597972" y="6728488"/>
                  <a:pt x="8609980" y="6723150"/>
                </a:cubicBezTo>
                <a:cubicBezTo>
                  <a:pt x="8621988" y="6717814"/>
                  <a:pt x="8636663" y="6731156"/>
                  <a:pt x="8642000" y="6751169"/>
                </a:cubicBezTo>
                <a:cubicBezTo>
                  <a:pt x="8667350" y="6844562"/>
                  <a:pt x="8684694" y="6881919"/>
                  <a:pt x="8702039" y="6875248"/>
                </a:cubicBezTo>
                <a:cubicBezTo>
                  <a:pt x="8711378" y="6871246"/>
                  <a:pt x="8731390" y="6892593"/>
                  <a:pt x="8746067" y="6923279"/>
                </a:cubicBezTo>
                <a:cubicBezTo>
                  <a:pt x="8767414" y="6967307"/>
                  <a:pt x="9026247" y="7306191"/>
                  <a:pt x="9106298" y="7395582"/>
                </a:cubicBezTo>
                <a:cubicBezTo>
                  <a:pt x="9119640" y="7410258"/>
                  <a:pt x="9158331" y="7467628"/>
                  <a:pt x="9194354" y="7524999"/>
                </a:cubicBezTo>
                <a:cubicBezTo>
                  <a:pt x="9230378" y="7582369"/>
                  <a:pt x="9294419" y="7677096"/>
                  <a:pt x="9338447" y="7737134"/>
                </a:cubicBezTo>
                <a:cubicBezTo>
                  <a:pt x="9533239" y="8003972"/>
                  <a:pt x="9590609" y="8086692"/>
                  <a:pt x="9602617" y="8113376"/>
                </a:cubicBezTo>
                <a:cubicBezTo>
                  <a:pt x="9610622" y="8130720"/>
                  <a:pt x="9627966" y="8154736"/>
                  <a:pt x="9641308" y="8169412"/>
                </a:cubicBezTo>
                <a:cubicBezTo>
                  <a:pt x="9654650" y="8184088"/>
                  <a:pt x="9706684" y="8254800"/>
                  <a:pt x="9754714" y="8324178"/>
                </a:cubicBezTo>
                <a:cubicBezTo>
                  <a:pt x="9802745" y="8394889"/>
                  <a:pt x="9877460" y="8496288"/>
                  <a:pt x="9917485" y="8546987"/>
                </a:cubicBezTo>
                <a:cubicBezTo>
                  <a:pt x="9957511" y="8597686"/>
                  <a:pt x="9990866" y="8648385"/>
                  <a:pt x="9992200" y="8657725"/>
                </a:cubicBezTo>
                <a:cubicBezTo>
                  <a:pt x="9994868" y="8692414"/>
                  <a:pt x="10054907" y="8756455"/>
                  <a:pt x="10076254" y="8747116"/>
                </a:cubicBezTo>
                <a:cubicBezTo>
                  <a:pt x="10088261" y="8741779"/>
                  <a:pt x="10104272" y="8763126"/>
                  <a:pt x="10110943" y="8793812"/>
                </a:cubicBezTo>
                <a:cubicBezTo>
                  <a:pt x="10117614" y="8824499"/>
                  <a:pt x="10166979" y="8908552"/>
                  <a:pt x="10220347" y="8977930"/>
                </a:cubicBezTo>
                <a:cubicBezTo>
                  <a:pt x="10352431" y="9154043"/>
                  <a:pt x="10529879" y="9412877"/>
                  <a:pt x="10551225" y="9462241"/>
                </a:cubicBezTo>
                <a:cubicBezTo>
                  <a:pt x="10560565" y="9483588"/>
                  <a:pt x="10588583" y="9524948"/>
                  <a:pt x="10612598" y="9551632"/>
                </a:cubicBezTo>
                <a:cubicBezTo>
                  <a:pt x="10636614" y="9578316"/>
                  <a:pt x="10659294" y="9615673"/>
                  <a:pt x="10663298" y="9633018"/>
                </a:cubicBezTo>
                <a:cubicBezTo>
                  <a:pt x="10667300" y="9650362"/>
                  <a:pt x="10684644" y="9677046"/>
                  <a:pt x="10701989" y="9693056"/>
                </a:cubicBezTo>
                <a:cubicBezTo>
                  <a:pt x="10730007" y="9717072"/>
                  <a:pt x="10839410" y="9865166"/>
                  <a:pt x="10852752" y="9897187"/>
                </a:cubicBezTo>
                <a:cubicBezTo>
                  <a:pt x="10880770" y="9963897"/>
                  <a:pt x="11071559" y="10225397"/>
                  <a:pt x="11122258" y="10268092"/>
                </a:cubicBezTo>
                <a:cubicBezTo>
                  <a:pt x="11163619" y="10302780"/>
                  <a:pt x="11175626" y="10321459"/>
                  <a:pt x="11216986" y="10420190"/>
                </a:cubicBezTo>
                <a:cubicBezTo>
                  <a:pt x="11231662" y="10453544"/>
                  <a:pt x="11270354" y="10517585"/>
                  <a:pt x="11305042" y="10561613"/>
                </a:cubicBezTo>
                <a:cubicBezTo>
                  <a:pt x="11339731" y="10605641"/>
                  <a:pt x="11371752" y="10663011"/>
                  <a:pt x="11377089" y="10689695"/>
                </a:cubicBezTo>
                <a:cubicBezTo>
                  <a:pt x="11382425" y="10716379"/>
                  <a:pt x="11407775" y="10744397"/>
                  <a:pt x="11433124" y="10755071"/>
                </a:cubicBezTo>
                <a:cubicBezTo>
                  <a:pt x="11458474" y="10764410"/>
                  <a:pt x="11486492" y="10805770"/>
                  <a:pt x="11494498" y="10844462"/>
                </a:cubicBezTo>
                <a:cubicBezTo>
                  <a:pt x="11502502" y="10883153"/>
                  <a:pt x="11525184" y="10921844"/>
                  <a:pt x="11543863" y="10928515"/>
                </a:cubicBezTo>
                <a:cubicBezTo>
                  <a:pt x="11562541" y="10935186"/>
                  <a:pt x="11583888" y="10952531"/>
                  <a:pt x="11591893" y="10967207"/>
                </a:cubicBezTo>
                <a:cubicBezTo>
                  <a:pt x="11599898" y="10981883"/>
                  <a:pt x="11615908" y="11005898"/>
                  <a:pt x="11627917" y="11020575"/>
                </a:cubicBezTo>
                <a:cubicBezTo>
                  <a:pt x="11695960" y="11104629"/>
                  <a:pt x="11738654" y="11179343"/>
                  <a:pt x="11750662" y="11235379"/>
                </a:cubicBezTo>
                <a:cubicBezTo>
                  <a:pt x="11758667" y="11270068"/>
                  <a:pt x="11788019" y="11318099"/>
                  <a:pt x="11814703" y="11342114"/>
                </a:cubicBezTo>
                <a:cubicBezTo>
                  <a:pt x="11908096" y="11420832"/>
                  <a:pt x="12053522" y="11611620"/>
                  <a:pt x="12093548" y="11710350"/>
                </a:cubicBezTo>
                <a:cubicBezTo>
                  <a:pt x="12116230" y="11763718"/>
                  <a:pt x="12157590" y="11833096"/>
                  <a:pt x="12188275" y="11866450"/>
                </a:cubicBezTo>
                <a:cubicBezTo>
                  <a:pt x="12218962" y="11899805"/>
                  <a:pt x="12241643" y="11934494"/>
                  <a:pt x="12240309" y="11945168"/>
                </a:cubicBezTo>
                <a:cubicBezTo>
                  <a:pt x="12238975" y="11955841"/>
                  <a:pt x="12272330" y="12013211"/>
                  <a:pt x="12316359" y="12074584"/>
                </a:cubicBezTo>
                <a:cubicBezTo>
                  <a:pt x="12360386" y="12135957"/>
                  <a:pt x="12397744" y="12187990"/>
                  <a:pt x="12400412" y="12193327"/>
                </a:cubicBezTo>
                <a:cubicBezTo>
                  <a:pt x="12404415" y="12198664"/>
                  <a:pt x="12420425" y="12228016"/>
                  <a:pt x="12439104" y="12260036"/>
                </a:cubicBezTo>
                <a:cubicBezTo>
                  <a:pt x="12477795" y="12328080"/>
                  <a:pt x="12565852" y="12465502"/>
                  <a:pt x="12660579" y="12605592"/>
                </a:cubicBezTo>
                <a:cubicBezTo>
                  <a:pt x="12699271" y="12661628"/>
                  <a:pt x="12745967" y="12757689"/>
                  <a:pt x="12764646" y="12820397"/>
                </a:cubicBezTo>
                <a:cubicBezTo>
                  <a:pt x="12783325" y="12881769"/>
                  <a:pt x="12810009" y="12935137"/>
                  <a:pt x="12824685" y="12937804"/>
                </a:cubicBezTo>
                <a:cubicBezTo>
                  <a:pt x="12860707" y="12944475"/>
                  <a:pt x="12930086" y="13019189"/>
                  <a:pt x="12962105" y="13085899"/>
                </a:cubicBezTo>
                <a:cubicBezTo>
                  <a:pt x="12990125" y="13143270"/>
                  <a:pt x="13063505" y="13278023"/>
                  <a:pt x="13275640" y="13652929"/>
                </a:cubicBezTo>
                <a:cubicBezTo>
                  <a:pt x="13331677" y="13752994"/>
                  <a:pt x="13386378" y="13863732"/>
                  <a:pt x="13397052" y="13898421"/>
                </a:cubicBezTo>
                <a:cubicBezTo>
                  <a:pt x="13406391" y="13933109"/>
                  <a:pt x="13427738" y="13974470"/>
                  <a:pt x="13442413" y="13989146"/>
                </a:cubicBezTo>
                <a:cubicBezTo>
                  <a:pt x="13457091" y="14003822"/>
                  <a:pt x="13479771" y="14041180"/>
                  <a:pt x="13490446" y="14070531"/>
                </a:cubicBezTo>
                <a:cubicBezTo>
                  <a:pt x="13501118" y="14099883"/>
                  <a:pt x="13519797" y="14129236"/>
                  <a:pt x="13530471" y="14133238"/>
                </a:cubicBezTo>
                <a:cubicBezTo>
                  <a:pt x="13542478" y="14137241"/>
                  <a:pt x="13557155" y="14169262"/>
                  <a:pt x="13565160" y="14206618"/>
                </a:cubicBezTo>
                <a:cubicBezTo>
                  <a:pt x="13573165" y="14242642"/>
                  <a:pt x="13618527" y="14340037"/>
                  <a:pt x="13666558" y="14424092"/>
                </a:cubicBezTo>
                <a:cubicBezTo>
                  <a:pt x="13714588" y="14508146"/>
                  <a:pt x="13750613" y="14589531"/>
                  <a:pt x="13746609" y="14606875"/>
                </a:cubicBezTo>
                <a:cubicBezTo>
                  <a:pt x="13742606" y="14624220"/>
                  <a:pt x="13754614" y="14638896"/>
                  <a:pt x="13773293" y="14641565"/>
                </a:cubicBezTo>
                <a:cubicBezTo>
                  <a:pt x="13797309" y="14644233"/>
                  <a:pt x="13798643" y="14658909"/>
                  <a:pt x="13779964" y="14693597"/>
                </a:cubicBezTo>
                <a:cubicBezTo>
                  <a:pt x="13757284" y="14733623"/>
                  <a:pt x="13758617" y="14736292"/>
                  <a:pt x="13785301" y="14709608"/>
                </a:cubicBezTo>
                <a:cubicBezTo>
                  <a:pt x="13810651" y="14682925"/>
                  <a:pt x="13817322" y="14690929"/>
                  <a:pt x="13821324" y="14748300"/>
                </a:cubicBezTo>
                <a:cubicBezTo>
                  <a:pt x="13822658" y="14788326"/>
                  <a:pt x="13831998" y="14812340"/>
                  <a:pt x="13840003" y="14803002"/>
                </a:cubicBezTo>
                <a:cubicBezTo>
                  <a:pt x="13848007" y="14793661"/>
                  <a:pt x="13874691" y="14835023"/>
                  <a:pt x="13898707" y="14892392"/>
                </a:cubicBezTo>
                <a:cubicBezTo>
                  <a:pt x="13958746" y="15036485"/>
                  <a:pt x="13962747" y="15052494"/>
                  <a:pt x="13952075" y="15116536"/>
                </a:cubicBezTo>
                <a:cubicBezTo>
                  <a:pt x="13945404" y="15156562"/>
                  <a:pt x="13952075" y="15168570"/>
                  <a:pt x="13974755" y="15153893"/>
                </a:cubicBezTo>
                <a:cubicBezTo>
                  <a:pt x="13993434" y="15143220"/>
                  <a:pt x="14013447" y="15153893"/>
                  <a:pt x="14022786" y="15179242"/>
                </a:cubicBezTo>
                <a:cubicBezTo>
                  <a:pt x="14032126" y="15204592"/>
                  <a:pt x="14062812" y="15233944"/>
                  <a:pt x="14093499" y="15244618"/>
                </a:cubicBezTo>
                <a:cubicBezTo>
                  <a:pt x="14140195" y="15261963"/>
                  <a:pt x="14142863" y="15268634"/>
                  <a:pt x="14110844" y="15287311"/>
                </a:cubicBezTo>
                <a:cubicBezTo>
                  <a:pt x="14084160" y="15301989"/>
                  <a:pt x="14080157" y="15324669"/>
                  <a:pt x="14097502" y="15363361"/>
                </a:cubicBezTo>
                <a:cubicBezTo>
                  <a:pt x="14120182" y="15410058"/>
                  <a:pt x="14124186" y="15411392"/>
                  <a:pt x="14132190" y="15366029"/>
                </a:cubicBezTo>
                <a:cubicBezTo>
                  <a:pt x="14140195" y="15324669"/>
                  <a:pt x="14145532" y="15327337"/>
                  <a:pt x="14169547" y="15380705"/>
                </a:cubicBezTo>
                <a:cubicBezTo>
                  <a:pt x="14192229" y="15434072"/>
                  <a:pt x="14190895" y="15443413"/>
                  <a:pt x="14157540" y="15435408"/>
                </a:cubicBezTo>
                <a:cubicBezTo>
                  <a:pt x="14126853" y="15427401"/>
                  <a:pt x="14122850" y="15432738"/>
                  <a:pt x="14141529" y="15454085"/>
                </a:cubicBezTo>
                <a:cubicBezTo>
                  <a:pt x="14153537" y="15468763"/>
                  <a:pt x="14185558" y="15475433"/>
                  <a:pt x="14208239" y="15468763"/>
                </a:cubicBezTo>
                <a:cubicBezTo>
                  <a:pt x="14236256" y="15459422"/>
                  <a:pt x="14240260" y="15462092"/>
                  <a:pt x="14221581" y="15478101"/>
                </a:cubicBezTo>
                <a:cubicBezTo>
                  <a:pt x="14177553" y="15512790"/>
                  <a:pt x="14200234" y="15568827"/>
                  <a:pt x="14274948" y="15606183"/>
                </a:cubicBezTo>
                <a:cubicBezTo>
                  <a:pt x="14317643" y="15627530"/>
                  <a:pt x="14341658" y="15627530"/>
                  <a:pt x="14346995" y="15607517"/>
                </a:cubicBezTo>
                <a:cubicBezTo>
                  <a:pt x="14357669" y="15558153"/>
                  <a:pt x="14396359" y="15552815"/>
                  <a:pt x="14403030" y="15599512"/>
                </a:cubicBezTo>
                <a:cubicBezTo>
                  <a:pt x="14405699" y="15624862"/>
                  <a:pt x="14395025" y="15643541"/>
                  <a:pt x="14373678" y="15644875"/>
                </a:cubicBezTo>
                <a:cubicBezTo>
                  <a:pt x="14344327" y="15650212"/>
                  <a:pt x="14350998" y="15668891"/>
                  <a:pt x="14405699" y="15690238"/>
                </a:cubicBezTo>
                <a:lnTo>
                  <a:pt x="14405699" y="15690238"/>
                </a:lnTo>
                <a:close/>
                <a:moveTo>
                  <a:pt x="11433124" y="16500090"/>
                </a:moveTo>
                <a:cubicBezTo>
                  <a:pt x="11430457" y="16488082"/>
                  <a:pt x="11417115" y="16482746"/>
                  <a:pt x="11402438" y="16489417"/>
                </a:cubicBezTo>
                <a:cubicBezTo>
                  <a:pt x="11387762" y="16494753"/>
                  <a:pt x="11378423" y="16509430"/>
                  <a:pt x="11381091" y="16521437"/>
                </a:cubicBezTo>
                <a:cubicBezTo>
                  <a:pt x="11383760" y="16533445"/>
                  <a:pt x="11397102" y="16538782"/>
                  <a:pt x="11411778" y="16532111"/>
                </a:cubicBezTo>
                <a:cubicBezTo>
                  <a:pt x="11426453" y="16525440"/>
                  <a:pt x="11435793" y="16512098"/>
                  <a:pt x="11433124" y="16500090"/>
                </a:cubicBezTo>
                <a:lnTo>
                  <a:pt x="11433124" y="16500090"/>
                </a:lnTo>
                <a:close/>
                <a:moveTo>
                  <a:pt x="6028323" y="9931876"/>
                </a:moveTo>
                <a:cubicBezTo>
                  <a:pt x="6025654" y="9919868"/>
                  <a:pt x="6012313" y="9914531"/>
                  <a:pt x="5997637" y="9921202"/>
                </a:cubicBezTo>
                <a:cubicBezTo>
                  <a:pt x="5982960" y="9926539"/>
                  <a:pt x="5973622" y="9941215"/>
                  <a:pt x="5976289" y="9953223"/>
                </a:cubicBezTo>
                <a:cubicBezTo>
                  <a:pt x="5978958" y="9965230"/>
                  <a:pt x="5992300" y="9970568"/>
                  <a:pt x="6006976" y="9963897"/>
                </a:cubicBezTo>
                <a:cubicBezTo>
                  <a:pt x="6021652" y="9957226"/>
                  <a:pt x="6030992" y="9943884"/>
                  <a:pt x="6028323" y="9931876"/>
                </a:cubicBezTo>
                <a:lnTo>
                  <a:pt x="6028323" y="9931876"/>
                </a:lnTo>
                <a:close/>
                <a:moveTo>
                  <a:pt x="1858980" y="1288997"/>
                </a:moveTo>
                <a:cubicBezTo>
                  <a:pt x="1852310" y="1264982"/>
                  <a:pt x="1844304" y="1262313"/>
                  <a:pt x="1840302" y="1282326"/>
                </a:cubicBezTo>
                <a:cubicBezTo>
                  <a:pt x="1836299" y="1299671"/>
                  <a:pt x="1841636" y="1318349"/>
                  <a:pt x="1852310" y="1322352"/>
                </a:cubicBezTo>
                <a:cubicBezTo>
                  <a:pt x="1862983" y="1326354"/>
                  <a:pt x="1865651" y="1310344"/>
                  <a:pt x="1858980" y="1288997"/>
                </a:cubicBezTo>
                <a:lnTo>
                  <a:pt x="1858980" y="1288997"/>
                </a:lnTo>
                <a:close/>
                <a:moveTo>
                  <a:pt x="2129821" y="892743"/>
                </a:moveTo>
                <a:cubicBezTo>
                  <a:pt x="2111142" y="879401"/>
                  <a:pt x="2035094" y="920761"/>
                  <a:pt x="2039096" y="942108"/>
                </a:cubicBezTo>
                <a:cubicBezTo>
                  <a:pt x="2040430" y="946110"/>
                  <a:pt x="2065780" y="940773"/>
                  <a:pt x="2095132" y="928766"/>
                </a:cubicBezTo>
                <a:cubicBezTo>
                  <a:pt x="2124484" y="916758"/>
                  <a:pt x="2140495" y="899414"/>
                  <a:pt x="2129821" y="892743"/>
                </a:cubicBezTo>
                <a:lnTo>
                  <a:pt x="2129821" y="892743"/>
                </a:lnTo>
                <a:close/>
                <a:moveTo>
                  <a:pt x="2293926" y="1330357"/>
                </a:moveTo>
                <a:cubicBezTo>
                  <a:pt x="2289924" y="1311678"/>
                  <a:pt x="2283253" y="1299671"/>
                  <a:pt x="2276582" y="1302339"/>
                </a:cubicBezTo>
                <a:cubicBezTo>
                  <a:pt x="2271245" y="1305007"/>
                  <a:pt x="2263240" y="1322352"/>
                  <a:pt x="2259237" y="1343699"/>
                </a:cubicBezTo>
                <a:cubicBezTo>
                  <a:pt x="2255235" y="1365046"/>
                  <a:pt x="2261906" y="1377054"/>
                  <a:pt x="2276582" y="1371717"/>
                </a:cubicBezTo>
                <a:cubicBezTo>
                  <a:pt x="2291258" y="1366380"/>
                  <a:pt x="2297929" y="1349036"/>
                  <a:pt x="2293926" y="1330357"/>
                </a:cubicBezTo>
                <a:lnTo>
                  <a:pt x="2293926" y="1330357"/>
                </a:lnTo>
                <a:close/>
                <a:moveTo>
                  <a:pt x="2339289" y="1020825"/>
                </a:moveTo>
                <a:cubicBezTo>
                  <a:pt x="2341957" y="1031498"/>
                  <a:pt x="2357967" y="1036835"/>
                  <a:pt x="2372644" y="1031498"/>
                </a:cubicBezTo>
                <a:cubicBezTo>
                  <a:pt x="2387320" y="1026162"/>
                  <a:pt x="2391322" y="1012820"/>
                  <a:pt x="2380649" y="1004815"/>
                </a:cubicBezTo>
                <a:cubicBezTo>
                  <a:pt x="2368641" y="995475"/>
                  <a:pt x="2353965" y="991473"/>
                  <a:pt x="2347294" y="994141"/>
                </a:cubicBezTo>
                <a:cubicBezTo>
                  <a:pt x="2339289" y="996810"/>
                  <a:pt x="2336620" y="1008817"/>
                  <a:pt x="2339289" y="1020825"/>
                </a:cubicBezTo>
                <a:lnTo>
                  <a:pt x="2339289" y="1020825"/>
                </a:lnTo>
                <a:close/>
                <a:moveTo>
                  <a:pt x="2348628" y="624571"/>
                </a:moveTo>
                <a:cubicBezTo>
                  <a:pt x="2341957" y="633910"/>
                  <a:pt x="2344625" y="652589"/>
                  <a:pt x="2353965" y="664596"/>
                </a:cubicBezTo>
                <a:cubicBezTo>
                  <a:pt x="2367307" y="681941"/>
                  <a:pt x="2373978" y="679272"/>
                  <a:pt x="2384651" y="652589"/>
                </a:cubicBezTo>
                <a:cubicBezTo>
                  <a:pt x="2399327" y="616565"/>
                  <a:pt x="2369975" y="592550"/>
                  <a:pt x="2348628" y="624571"/>
                </a:cubicBezTo>
                <a:lnTo>
                  <a:pt x="2348628" y="624571"/>
                </a:lnTo>
                <a:close/>
                <a:moveTo>
                  <a:pt x="2466037" y="1719940"/>
                </a:moveTo>
                <a:cubicBezTo>
                  <a:pt x="2460700" y="1697259"/>
                  <a:pt x="2380649" y="1694591"/>
                  <a:pt x="2365973" y="1717272"/>
                </a:cubicBezTo>
                <a:cubicBezTo>
                  <a:pt x="2361970" y="1723943"/>
                  <a:pt x="2384651" y="1731948"/>
                  <a:pt x="2414003" y="1735950"/>
                </a:cubicBezTo>
                <a:cubicBezTo>
                  <a:pt x="2450026" y="1739953"/>
                  <a:pt x="2468705" y="1734616"/>
                  <a:pt x="2466037" y="1719940"/>
                </a:cubicBezTo>
                <a:lnTo>
                  <a:pt x="2466037" y="1719940"/>
                </a:lnTo>
                <a:close/>
                <a:moveTo>
                  <a:pt x="2576774" y="2355014"/>
                </a:moveTo>
                <a:cubicBezTo>
                  <a:pt x="2579443" y="2367022"/>
                  <a:pt x="2594119" y="2376361"/>
                  <a:pt x="2610129" y="2379030"/>
                </a:cubicBezTo>
                <a:cubicBezTo>
                  <a:pt x="2626140" y="2380364"/>
                  <a:pt x="2635479" y="2367022"/>
                  <a:pt x="2631476" y="2348343"/>
                </a:cubicBezTo>
                <a:cubicBezTo>
                  <a:pt x="2627474" y="2329665"/>
                  <a:pt x="2612798" y="2318991"/>
                  <a:pt x="2598121" y="2324328"/>
                </a:cubicBezTo>
                <a:cubicBezTo>
                  <a:pt x="2583445" y="2329665"/>
                  <a:pt x="2574106" y="2343007"/>
                  <a:pt x="2576774" y="2355014"/>
                </a:cubicBezTo>
                <a:lnTo>
                  <a:pt x="2576774" y="2355014"/>
                </a:lnTo>
                <a:close/>
                <a:moveTo>
                  <a:pt x="2516736" y="2117529"/>
                </a:moveTo>
                <a:cubicBezTo>
                  <a:pt x="2496723" y="2076169"/>
                  <a:pt x="2495389" y="2077503"/>
                  <a:pt x="2503394" y="2130871"/>
                </a:cubicBezTo>
                <a:cubicBezTo>
                  <a:pt x="2510065" y="2170896"/>
                  <a:pt x="2528744" y="2185572"/>
                  <a:pt x="2566101" y="2180236"/>
                </a:cubicBezTo>
                <a:cubicBezTo>
                  <a:pt x="2596787" y="2174899"/>
                  <a:pt x="2624805" y="2160223"/>
                  <a:pt x="2631476" y="2144213"/>
                </a:cubicBezTo>
                <a:cubicBezTo>
                  <a:pt x="2638147" y="2128202"/>
                  <a:pt x="2632810" y="2122865"/>
                  <a:pt x="2620803" y="2129536"/>
                </a:cubicBezTo>
                <a:cubicBezTo>
                  <a:pt x="2566101" y="2161557"/>
                  <a:pt x="2536749" y="2157554"/>
                  <a:pt x="2516736" y="2117529"/>
                </a:cubicBezTo>
                <a:lnTo>
                  <a:pt x="2516736" y="2117529"/>
                </a:lnTo>
                <a:close/>
                <a:moveTo>
                  <a:pt x="2576774" y="1711935"/>
                </a:moveTo>
                <a:cubicBezTo>
                  <a:pt x="2572772" y="1693256"/>
                  <a:pt x="2558096" y="1683917"/>
                  <a:pt x="2543420" y="1689254"/>
                </a:cubicBezTo>
                <a:cubicBezTo>
                  <a:pt x="2528744" y="1694591"/>
                  <a:pt x="2520739" y="1713269"/>
                  <a:pt x="2524741" y="1731948"/>
                </a:cubicBezTo>
                <a:cubicBezTo>
                  <a:pt x="2528744" y="1750627"/>
                  <a:pt x="2543420" y="1759966"/>
                  <a:pt x="2558096" y="1754629"/>
                </a:cubicBezTo>
                <a:cubicBezTo>
                  <a:pt x="2572772" y="1749292"/>
                  <a:pt x="2582111" y="1730614"/>
                  <a:pt x="2576774" y="1711935"/>
                </a:cubicBezTo>
                <a:lnTo>
                  <a:pt x="2576774" y="1711935"/>
                </a:lnTo>
                <a:close/>
                <a:moveTo>
                  <a:pt x="2578109" y="2246945"/>
                </a:moveTo>
                <a:cubicBezTo>
                  <a:pt x="2556762" y="2205585"/>
                  <a:pt x="2488718" y="2212256"/>
                  <a:pt x="2496723" y="2253616"/>
                </a:cubicBezTo>
                <a:cubicBezTo>
                  <a:pt x="2500726" y="2269626"/>
                  <a:pt x="2524741" y="2282968"/>
                  <a:pt x="2548757" y="2281634"/>
                </a:cubicBezTo>
                <a:cubicBezTo>
                  <a:pt x="2580777" y="2280300"/>
                  <a:pt x="2590116" y="2269626"/>
                  <a:pt x="2578109" y="2246945"/>
                </a:cubicBezTo>
                <a:lnTo>
                  <a:pt x="2578109" y="2246945"/>
                </a:lnTo>
                <a:close/>
                <a:moveTo>
                  <a:pt x="2327281" y="4166844"/>
                </a:moveTo>
                <a:cubicBezTo>
                  <a:pt x="2329949" y="4178851"/>
                  <a:pt x="2336620" y="4186857"/>
                  <a:pt x="2343291" y="4184188"/>
                </a:cubicBezTo>
                <a:cubicBezTo>
                  <a:pt x="2349962" y="4181520"/>
                  <a:pt x="2359302" y="4168178"/>
                  <a:pt x="2365973" y="4152168"/>
                </a:cubicBezTo>
                <a:cubicBezTo>
                  <a:pt x="2372644" y="4137491"/>
                  <a:pt x="2364638" y="4129486"/>
                  <a:pt x="2349962" y="4134823"/>
                </a:cubicBezTo>
                <a:cubicBezTo>
                  <a:pt x="2333952" y="4141494"/>
                  <a:pt x="2324613" y="4156170"/>
                  <a:pt x="2327281" y="4166844"/>
                </a:cubicBezTo>
                <a:lnTo>
                  <a:pt x="2327281" y="4166844"/>
                </a:lnTo>
                <a:close/>
                <a:moveTo>
                  <a:pt x="2063111" y="2544469"/>
                </a:moveTo>
                <a:cubicBezTo>
                  <a:pt x="2096466" y="2551140"/>
                  <a:pt x="2113811" y="2573821"/>
                  <a:pt x="2109808" y="2604508"/>
                </a:cubicBezTo>
                <a:cubicBezTo>
                  <a:pt x="2104471" y="2640531"/>
                  <a:pt x="2119148" y="2651205"/>
                  <a:pt x="2165844" y="2644534"/>
                </a:cubicBezTo>
                <a:cubicBezTo>
                  <a:pt x="2201867" y="2640531"/>
                  <a:pt x="2216543" y="2645868"/>
                  <a:pt x="2199199" y="2660544"/>
                </a:cubicBezTo>
                <a:cubicBezTo>
                  <a:pt x="2155171" y="2695233"/>
                  <a:pt x="2167178" y="2712577"/>
                  <a:pt x="2261906" y="2749934"/>
                </a:cubicBezTo>
                <a:cubicBezTo>
                  <a:pt x="2324613" y="2773950"/>
                  <a:pt x="2333952" y="2784623"/>
                  <a:pt x="2296595" y="2787292"/>
                </a:cubicBezTo>
                <a:cubicBezTo>
                  <a:pt x="2261906" y="2789960"/>
                  <a:pt x="2249898" y="2799300"/>
                  <a:pt x="2260572" y="2812642"/>
                </a:cubicBezTo>
                <a:cubicBezTo>
                  <a:pt x="2289924" y="2851333"/>
                  <a:pt x="2337955" y="2828652"/>
                  <a:pt x="2368641" y="2763276"/>
                </a:cubicBezTo>
                <a:cubicBezTo>
                  <a:pt x="2385985" y="2727253"/>
                  <a:pt x="2401996" y="2709909"/>
                  <a:pt x="2405998" y="2724585"/>
                </a:cubicBezTo>
                <a:cubicBezTo>
                  <a:pt x="2408667" y="2739261"/>
                  <a:pt x="2424677" y="2745932"/>
                  <a:pt x="2439353" y="2740595"/>
                </a:cubicBezTo>
                <a:cubicBezTo>
                  <a:pt x="2454029" y="2735258"/>
                  <a:pt x="2458032" y="2723251"/>
                  <a:pt x="2448692" y="2715245"/>
                </a:cubicBezTo>
                <a:cubicBezTo>
                  <a:pt x="2438019" y="2707240"/>
                  <a:pt x="2446024" y="2689896"/>
                  <a:pt x="2466037" y="2673886"/>
                </a:cubicBezTo>
                <a:cubicBezTo>
                  <a:pt x="2487384" y="2657875"/>
                  <a:pt x="2503394" y="2656541"/>
                  <a:pt x="2506062" y="2668549"/>
                </a:cubicBezTo>
                <a:cubicBezTo>
                  <a:pt x="2518070" y="2721916"/>
                  <a:pt x="2566101" y="2644534"/>
                  <a:pt x="2558096" y="2585829"/>
                </a:cubicBezTo>
                <a:cubicBezTo>
                  <a:pt x="2552759" y="2549806"/>
                  <a:pt x="2554093" y="2501775"/>
                  <a:pt x="2559430" y="2477760"/>
                </a:cubicBezTo>
                <a:cubicBezTo>
                  <a:pt x="2567435" y="2448408"/>
                  <a:pt x="2552759" y="2439068"/>
                  <a:pt x="2507397" y="2445739"/>
                </a:cubicBezTo>
                <a:cubicBezTo>
                  <a:pt x="2474042" y="2451076"/>
                  <a:pt x="2435351" y="2469755"/>
                  <a:pt x="2424677" y="2487099"/>
                </a:cubicBezTo>
                <a:cubicBezTo>
                  <a:pt x="2411335" y="2507112"/>
                  <a:pt x="2420674" y="2512449"/>
                  <a:pt x="2450026" y="2500441"/>
                </a:cubicBezTo>
                <a:cubicBezTo>
                  <a:pt x="2475376" y="2491102"/>
                  <a:pt x="2491386" y="2492436"/>
                  <a:pt x="2487384" y="2503109"/>
                </a:cubicBezTo>
                <a:cubicBezTo>
                  <a:pt x="2482047" y="2515117"/>
                  <a:pt x="2446024" y="2535130"/>
                  <a:pt x="2403330" y="2549806"/>
                </a:cubicBezTo>
                <a:cubicBezTo>
                  <a:pt x="2360636" y="2564482"/>
                  <a:pt x="2311271" y="2580492"/>
                  <a:pt x="2288590" y="2587163"/>
                </a:cubicBezTo>
                <a:cubicBezTo>
                  <a:pt x="2255235" y="2597837"/>
                  <a:pt x="2255235" y="2592500"/>
                  <a:pt x="2284587" y="2557811"/>
                </a:cubicBezTo>
                <a:cubicBezTo>
                  <a:pt x="2303265" y="2535130"/>
                  <a:pt x="2312605" y="2505778"/>
                  <a:pt x="2301932" y="2492436"/>
                </a:cubicBezTo>
                <a:cubicBezTo>
                  <a:pt x="2291258" y="2477760"/>
                  <a:pt x="2313939" y="2452410"/>
                  <a:pt x="2359302" y="2427061"/>
                </a:cubicBezTo>
                <a:cubicBezTo>
                  <a:pt x="2407333" y="2399043"/>
                  <a:pt x="2430014" y="2372359"/>
                  <a:pt x="2423343" y="2351012"/>
                </a:cubicBezTo>
                <a:cubicBezTo>
                  <a:pt x="2410001" y="2308318"/>
                  <a:pt x="2355299" y="2308318"/>
                  <a:pt x="2247230" y="2348343"/>
                </a:cubicBezTo>
                <a:cubicBezTo>
                  <a:pt x="2157839" y="2381698"/>
                  <a:pt x="2027088" y="2485765"/>
                  <a:pt x="2060443" y="2499107"/>
                </a:cubicBezTo>
                <a:cubicBezTo>
                  <a:pt x="2071117" y="2503109"/>
                  <a:pt x="2064446" y="2513783"/>
                  <a:pt x="2044433" y="2520454"/>
                </a:cubicBezTo>
                <a:cubicBezTo>
                  <a:pt x="2019083" y="2529793"/>
                  <a:pt x="2024420" y="2536464"/>
                  <a:pt x="2063111" y="2544469"/>
                </a:cubicBezTo>
                <a:lnTo>
                  <a:pt x="2063111" y="2544469"/>
                </a:lnTo>
                <a:close/>
                <a:moveTo>
                  <a:pt x="1833631" y="3142186"/>
                </a:moveTo>
                <a:cubicBezTo>
                  <a:pt x="1845639" y="3151526"/>
                  <a:pt x="1864317" y="3152860"/>
                  <a:pt x="1877659" y="3147523"/>
                </a:cubicBezTo>
                <a:cubicBezTo>
                  <a:pt x="1891001" y="3142186"/>
                  <a:pt x="1899006" y="3128844"/>
                  <a:pt x="1896338" y="3116837"/>
                </a:cubicBezTo>
                <a:cubicBezTo>
                  <a:pt x="1893669" y="3104829"/>
                  <a:pt x="1873657" y="3102160"/>
                  <a:pt x="1852310" y="3111500"/>
                </a:cubicBezTo>
                <a:cubicBezTo>
                  <a:pt x="1829628" y="3120839"/>
                  <a:pt x="1821623" y="3134181"/>
                  <a:pt x="1833631" y="3142186"/>
                </a:cubicBezTo>
                <a:lnTo>
                  <a:pt x="1833631" y="3142186"/>
                </a:lnTo>
                <a:close/>
                <a:moveTo>
                  <a:pt x="1889667" y="2062827"/>
                </a:moveTo>
                <a:cubicBezTo>
                  <a:pt x="1886999" y="2050819"/>
                  <a:pt x="1873657" y="2050819"/>
                  <a:pt x="1861649" y="2064161"/>
                </a:cubicBezTo>
                <a:cubicBezTo>
                  <a:pt x="1848307" y="2077503"/>
                  <a:pt x="1838968" y="2092179"/>
                  <a:pt x="1840302" y="2097516"/>
                </a:cubicBezTo>
                <a:cubicBezTo>
                  <a:pt x="1841636" y="2102853"/>
                  <a:pt x="1853644" y="2102853"/>
                  <a:pt x="1868320" y="2096182"/>
                </a:cubicBezTo>
                <a:cubicBezTo>
                  <a:pt x="1882996" y="2089511"/>
                  <a:pt x="1892335" y="2074834"/>
                  <a:pt x="1889667" y="2062827"/>
                </a:cubicBezTo>
                <a:lnTo>
                  <a:pt x="1889667" y="2062827"/>
                </a:lnTo>
                <a:close/>
                <a:moveTo>
                  <a:pt x="1888333" y="2337670"/>
                </a:moveTo>
                <a:cubicBezTo>
                  <a:pt x="1830962" y="2348343"/>
                  <a:pt x="1810950" y="2337670"/>
                  <a:pt x="1801610" y="2296310"/>
                </a:cubicBezTo>
                <a:cubicBezTo>
                  <a:pt x="1794940" y="2265624"/>
                  <a:pt x="1780263" y="2250948"/>
                  <a:pt x="1766921" y="2264290"/>
                </a:cubicBezTo>
                <a:cubicBezTo>
                  <a:pt x="1732232" y="2300313"/>
                  <a:pt x="1754914" y="2371025"/>
                  <a:pt x="1809615" y="2396374"/>
                </a:cubicBezTo>
                <a:cubicBezTo>
                  <a:pt x="1836299" y="2408382"/>
                  <a:pt x="1889667" y="2435066"/>
                  <a:pt x="1929692" y="2457747"/>
                </a:cubicBezTo>
                <a:cubicBezTo>
                  <a:pt x="1995068" y="2492436"/>
                  <a:pt x="2004407" y="2492436"/>
                  <a:pt x="2012412" y="2452410"/>
                </a:cubicBezTo>
                <a:cubicBezTo>
                  <a:pt x="2025754" y="2388369"/>
                  <a:pt x="2024420" y="2387035"/>
                  <a:pt x="1963047" y="2412385"/>
                </a:cubicBezTo>
                <a:cubicBezTo>
                  <a:pt x="1919019" y="2429729"/>
                  <a:pt x="1912348" y="2425726"/>
                  <a:pt x="1931027" y="2391038"/>
                </a:cubicBezTo>
                <a:cubicBezTo>
                  <a:pt x="1943034" y="2368356"/>
                  <a:pt x="1979058" y="2344341"/>
                  <a:pt x="2007076" y="2340338"/>
                </a:cubicBezTo>
                <a:cubicBezTo>
                  <a:pt x="2035094" y="2336336"/>
                  <a:pt x="2057775" y="2321660"/>
                  <a:pt x="2055107" y="2309652"/>
                </a:cubicBezTo>
                <a:cubicBezTo>
                  <a:pt x="2052438" y="2297644"/>
                  <a:pt x="2031091" y="2296310"/>
                  <a:pt x="2005741" y="2306984"/>
                </a:cubicBezTo>
                <a:cubicBezTo>
                  <a:pt x="1983060" y="2314989"/>
                  <a:pt x="1929692" y="2329665"/>
                  <a:pt x="1888333" y="2337670"/>
                </a:cubicBezTo>
                <a:lnTo>
                  <a:pt x="1888333" y="2337670"/>
                </a:lnTo>
                <a:close/>
                <a:moveTo>
                  <a:pt x="2281919" y="2073500"/>
                </a:moveTo>
                <a:cubicBezTo>
                  <a:pt x="2279250" y="2042814"/>
                  <a:pt x="2272579" y="2032140"/>
                  <a:pt x="2267243" y="2050819"/>
                </a:cubicBezTo>
                <a:cubicBezTo>
                  <a:pt x="2261906" y="2068164"/>
                  <a:pt x="2240559" y="2090845"/>
                  <a:pt x="2220546" y="2097516"/>
                </a:cubicBezTo>
                <a:cubicBezTo>
                  <a:pt x="2200533" y="2105521"/>
                  <a:pt x="2188526" y="2122865"/>
                  <a:pt x="2195196" y="2133539"/>
                </a:cubicBezTo>
                <a:cubicBezTo>
                  <a:pt x="2209872" y="2158889"/>
                  <a:pt x="2100469" y="2234937"/>
                  <a:pt x="2044433" y="2238940"/>
                </a:cubicBezTo>
                <a:cubicBezTo>
                  <a:pt x="2021752" y="2240274"/>
                  <a:pt x="1992399" y="2218927"/>
                  <a:pt x="1980392" y="2190909"/>
                </a:cubicBezTo>
                <a:cubicBezTo>
                  <a:pt x="1949705" y="2116194"/>
                  <a:pt x="1932361" y="2121531"/>
                  <a:pt x="1949705" y="2200248"/>
                </a:cubicBezTo>
                <a:cubicBezTo>
                  <a:pt x="1961713" y="2253616"/>
                  <a:pt x="1979058" y="2268292"/>
                  <a:pt x="2021752" y="2261621"/>
                </a:cubicBezTo>
                <a:cubicBezTo>
                  <a:pt x="2064446" y="2254950"/>
                  <a:pt x="2079122" y="2265624"/>
                  <a:pt x="2079122" y="2305649"/>
                </a:cubicBezTo>
                <a:cubicBezTo>
                  <a:pt x="2079122" y="2341672"/>
                  <a:pt x="2088461" y="2352346"/>
                  <a:pt x="2108474" y="2336336"/>
                </a:cubicBezTo>
                <a:cubicBezTo>
                  <a:pt x="2124484" y="2324328"/>
                  <a:pt x="2148500" y="2320326"/>
                  <a:pt x="2160507" y="2329665"/>
                </a:cubicBezTo>
                <a:cubicBezTo>
                  <a:pt x="2188526" y="2349678"/>
                  <a:pt x="2225883" y="2335001"/>
                  <a:pt x="2240559" y="2297644"/>
                </a:cubicBezTo>
                <a:cubicBezTo>
                  <a:pt x="2247230" y="2281634"/>
                  <a:pt x="2276582" y="2265624"/>
                  <a:pt x="2304600" y="2261621"/>
                </a:cubicBezTo>
                <a:cubicBezTo>
                  <a:pt x="2344625" y="2256284"/>
                  <a:pt x="2355299" y="2245611"/>
                  <a:pt x="2347294" y="2212256"/>
                </a:cubicBezTo>
                <a:cubicBezTo>
                  <a:pt x="2341957" y="2188241"/>
                  <a:pt x="2355299" y="2152218"/>
                  <a:pt x="2377980" y="2129536"/>
                </a:cubicBezTo>
                <a:cubicBezTo>
                  <a:pt x="2418006" y="2089511"/>
                  <a:pt x="2411335" y="2088176"/>
                  <a:pt x="2325947" y="2114860"/>
                </a:cubicBezTo>
                <a:cubicBezTo>
                  <a:pt x="2300597" y="2125534"/>
                  <a:pt x="2284587" y="2110858"/>
                  <a:pt x="2281919" y="2073500"/>
                </a:cubicBezTo>
                <a:lnTo>
                  <a:pt x="2281919" y="2073500"/>
                </a:lnTo>
                <a:close/>
                <a:moveTo>
                  <a:pt x="2482047" y="2004123"/>
                </a:moveTo>
                <a:cubicBezTo>
                  <a:pt x="2438019" y="1948086"/>
                  <a:pt x="2400662" y="1938747"/>
                  <a:pt x="2351296" y="1969434"/>
                </a:cubicBezTo>
                <a:cubicBezTo>
                  <a:pt x="2311271" y="1994783"/>
                  <a:pt x="2309936" y="2004123"/>
                  <a:pt x="2341957" y="2026804"/>
                </a:cubicBezTo>
                <a:cubicBezTo>
                  <a:pt x="2361970" y="2041480"/>
                  <a:pt x="2389988" y="2044148"/>
                  <a:pt x="2400662" y="2033475"/>
                </a:cubicBezTo>
                <a:cubicBezTo>
                  <a:pt x="2412669" y="2021467"/>
                  <a:pt x="2439353" y="2018799"/>
                  <a:pt x="2464703" y="2025470"/>
                </a:cubicBezTo>
                <a:cubicBezTo>
                  <a:pt x="2502060" y="2036143"/>
                  <a:pt x="2504728" y="2032140"/>
                  <a:pt x="2482047" y="2004123"/>
                </a:cubicBezTo>
                <a:lnTo>
                  <a:pt x="2482047" y="2004123"/>
                </a:lnTo>
                <a:close/>
                <a:moveTo>
                  <a:pt x="2656826" y="304365"/>
                </a:moveTo>
                <a:cubicBezTo>
                  <a:pt x="2647487" y="292358"/>
                  <a:pt x="2618134" y="293692"/>
                  <a:pt x="2594119" y="307034"/>
                </a:cubicBezTo>
                <a:cubicBezTo>
                  <a:pt x="2563432" y="324378"/>
                  <a:pt x="2551425" y="320375"/>
                  <a:pt x="2556762" y="292358"/>
                </a:cubicBezTo>
                <a:cubicBezTo>
                  <a:pt x="2564767" y="257669"/>
                  <a:pt x="2559430" y="259003"/>
                  <a:pt x="2519404" y="299028"/>
                </a:cubicBezTo>
                <a:cubicBezTo>
                  <a:pt x="2492721" y="325712"/>
                  <a:pt x="2479379" y="353730"/>
                  <a:pt x="2486050" y="364404"/>
                </a:cubicBezTo>
                <a:cubicBezTo>
                  <a:pt x="2494055" y="375077"/>
                  <a:pt x="2538083" y="369740"/>
                  <a:pt x="2586114" y="355064"/>
                </a:cubicBezTo>
                <a:cubicBezTo>
                  <a:pt x="2650155" y="335052"/>
                  <a:pt x="2668834" y="320375"/>
                  <a:pt x="2656826" y="304365"/>
                </a:cubicBezTo>
                <a:lnTo>
                  <a:pt x="2656826" y="304365"/>
                </a:lnTo>
                <a:close/>
                <a:moveTo>
                  <a:pt x="2618134" y="2509780"/>
                </a:moveTo>
                <a:cubicBezTo>
                  <a:pt x="2588782" y="2511115"/>
                  <a:pt x="2583445" y="2517786"/>
                  <a:pt x="2599456" y="2531127"/>
                </a:cubicBezTo>
                <a:cubicBezTo>
                  <a:pt x="2631476" y="2556477"/>
                  <a:pt x="2660829" y="2540467"/>
                  <a:pt x="2691515" y="2481762"/>
                </a:cubicBezTo>
                <a:cubicBezTo>
                  <a:pt x="2714196" y="2436400"/>
                  <a:pt x="2714196" y="2435066"/>
                  <a:pt x="2690180" y="2468420"/>
                </a:cubicBezTo>
                <a:cubicBezTo>
                  <a:pt x="2674170" y="2489768"/>
                  <a:pt x="2642150" y="2508446"/>
                  <a:pt x="2618134" y="2509780"/>
                </a:cubicBezTo>
                <a:lnTo>
                  <a:pt x="2618134" y="2509780"/>
                </a:lnTo>
                <a:close/>
                <a:moveTo>
                  <a:pt x="2707525" y="2234937"/>
                </a:moveTo>
                <a:cubicBezTo>
                  <a:pt x="2695518" y="2225598"/>
                  <a:pt x="2680841" y="2221595"/>
                  <a:pt x="2674170" y="2224264"/>
                </a:cubicBezTo>
                <a:cubicBezTo>
                  <a:pt x="2667499" y="2226932"/>
                  <a:pt x="2663497" y="2238940"/>
                  <a:pt x="2666165" y="2250948"/>
                </a:cubicBezTo>
                <a:cubicBezTo>
                  <a:pt x="2668834" y="2261621"/>
                  <a:pt x="2684844" y="2266958"/>
                  <a:pt x="2699520" y="2261621"/>
                </a:cubicBezTo>
                <a:cubicBezTo>
                  <a:pt x="2714196" y="2256284"/>
                  <a:pt x="2718199" y="2242942"/>
                  <a:pt x="2707525" y="2234937"/>
                </a:cubicBezTo>
                <a:lnTo>
                  <a:pt x="2707525" y="2234937"/>
                </a:lnTo>
                <a:close/>
                <a:moveTo>
                  <a:pt x="2711528" y="2326996"/>
                </a:moveTo>
                <a:cubicBezTo>
                  <a:pt x="2696851" y="2332333"/>
                  <a:pt x="2687512" y="2347009"/>
                  <a:pt x="2690180" y="2359017"/>
                </a:cubicBezTo>
                <a:cubicBezTo>
                  <a:pt x="2692849" y="2371025"/>
                  <a:pt x="2706191" y="2376361"/>
                  <a:pt x="2720867" y="2369690"/>
                </a:cubicBezTo>
                <a:cubicBezTo>
                  <a:pt x="2735543" y="2364354"/>
                  <a:pt x="2744882" y="2349678"/>
                  <a:pt x="2742214" y="2337670"/>
                </a:cubicBezTo>
                <a:cubicBezTo>
                  <a:pt x="2739546" y="2325662"/>
                  <a:pt x="2726204" y="2320326"/>
                  <a:pt x="2711528" y="2326996"/>
                </a:cubicBezTo>
                <a:lnTo>
                  <a:pt x="2711528" y="2326996"/>
                </a:lnTo>
                <a:close/>
                <a:moveTo>
                  <a:pt x="2787577" y="2148215"/>
                </a:moveTo>
                <a:cubicBezTo>
                  <a:pt x="2759558" y="2166894"/>
                  <a:pt x="2738211" y="2188241"/>
                  <a:pt x="2740880" y="2198914"/>
                </a:cubicBezTo>
                <a:cubicBezTo>
                  <a:pt x="2747551" y="2229601"/>
                  <a:pt x="2787577" y="2206919"/>
                  <a:pt x="2814260" y="2158889"/>
                </a:cubicBezTo>
                <a:cubicBezTo>
                  <a:pt x="2834273" y="2122865"/>
                  <a:pt x="2830270" y="2121531"/>
                  <a:pt x="2787577" y="2148215"/>
                </a:cubicBezTo>
                <a:lnTo>
                  <a:pt x="2787577" y="2148215"/>
                </a:lnTo>
                <a:close/>
                <a:moveTo>
                  <a:pt x="3570746" y="768663"/>
                </a:moveTo>
                <a:cubicBezTo>
                  <a:pt x="3548065" y="778002"/>
                  <a:pt x="3538725" y="792679"/>
                  <a:pt x="3549399" y="800684"/>
                </a:cubicBezTo>
                <a:cubicBezTo>
                  <a:pt x="3561406" y="810023"/>
                  <a:pt x="3574748" y="814026"/>
                  <a:pt x="3580085" y="811357"/>
                </a:cubicBezTo>
                <a:cubicBezTo>
                  <a:pt x="3585422" y="808689"/>
                  <a:pt x="3594761" y="795347"/>
                  <a:pt x="3601432" y="779337"/>
                </a:cubicBezTo>
                <a:cubicBezTo>
                  <a:pt x="3606769" y="765995"/>
                  <a:pt x="3593427" y="760658"/>
                  <a:pt x="3570746" y="768663"/>
                </a:cubicBezTo>
                <a:lnTo>
                  <a:pt x="3570746" y="768663"/>
                </a:lnTo>
                <a:close/>
                <a:moveTo>
                  <a:pt x="3701496" y="531177"/>
                </a:moveTo>
                <a:cubicBezTo>
                  <a:pt x="3704165" y="543185"/>
                  <a:pt x="3712170" y="551190"/>
                  <a:pt x="3718841" y="547188"/>
                </a:cubicBezTo>
                <a:cubicBezTo>
                  <a:pt x="3725512" y="544519"/>
                  <a:pt x="3736185" y="529843"/>
                  <a:pt x="3742856" y="513833"/>
                </a:cubicBezTo>
                <a:cubicBezTo>
                  <a:pt x="3748193" y="499157"/>
                  <a:pt x="3740188" y="491152"/>
                  <a:pt x="3725512" y="496488"/>
                </a:cubicBezTo>
                <a:cubicBezTo>
                  <a:pt x="3709502" y="504494"/>
                  <a:pt x="3698828" y="520504"/>
                  <a:pt x="3701496" y="531177"/>
                </a:cubicBezTo>
                <a:lnTo>
                  <a:pt x="3701496" y="531177"/>
                </a:lnTo>
                <a:close/>
                <a:moveTo>
                  <a:pt x="3830913" y="5859930"/>
                </a:moveTo>
                <a:cubicBezTo>
                  <a:pt x="3824242" y="5830578"/>
                  <a:pt x="3806897" y="5811899"/>
                  <a:pt x="3793555" y="5817236"/>
                </a:cubicBezTo>
                <a:cubicBezTo>
                  <a:pt x="3780214" y="5822573"/>
                  <a:pt x="3773543" y="5851925"/>
                  <a:pt x="3778879" y="5881277"/>
                </a:cubicBezTo>
                <a:cubicBezTo>
                  <a:pt x="3785550" y="5910629"/>
                  <a:pt x="3802895" y="5929308"/>
                  <a:pt x="3816237" y="5923971"/>
                </a:cubicBezTo>
                <a:cubicBezTo>
                  <a:pt x="3830913" y="5918634"/>
                  <a:pt x="3836250" y="5889282"/>
                  <a:pt x="3830913" y="5859930"/>
                </a:cubicBezTo>
                <a:lnTo>
                  <a:pt x="3830913" y="5859930"/>
                </a:lnTo>
                <a:close/>
                <a:moveTo>
                  <a:pt x="3860265" y="6010694"/>
                </a:moveTo>
                <a:cubicBezTo>
                  <a:pt x="3853594" y="5986678"/>
                  <a:pt x="3845589" y="5984010"/>
                  <a:pt x="3841586" y="6004023"/>
                </a:cubicBezTo>
                <a:cubicBezTo>
                  <a:pt x="3837583" y="6024036"/>
                  <a:pt x="3842921" y="6041380"/>
                  <a:pt x="3853594" y="6045382"/>
                </a:cubicBezTo>
                <a:cubicBezTo>
                  <a:pt x="3864267" y="6048051"/>
                  <a:pt x="3866936" y="6032041"/>
                  <a:pt x="3860265" y="6010694"/>
                </a:cubicBezTo>
                <a:lnTo>
                  <a:pt x="3860265" y="6010694"/>
                </a:lnTo>
                <a:close/>
                <a:moveTo>
                  <a:pt x="3862933" y="6162791"/>
                </a:moveTo>
                <a:cubicBezTo>
                  <a:pt x="3852260" y="6149449"/>
                  <a:pt x="3829579" y="6140110"/>
                  <a:pt x="3808232" y="6142778"/>
                </a:cubicBezTo>
                <a:cubicBezTo>
                  <a:pt x="3786884" y="6145447"/>
                  <a:pt x="3778879" y="6157455"/>
                  <a:pt x="3789553" y="6169462"/>
                </a:cubicBezTo>
                <a:cubicBezTo>
                  <a:pt x="3798892" y="6181470"/>
                  <a:pt x="3825576" y="6190809"/>
                  <a:pt x="3844254" y="6189475"/>
                </a:cubicBezTo>
                <a:cubicBezTo>
                  <a:pt x="3865602" y="6188141"/>
                  <a:pt x="3873607" y="6176133"/>
                  <a:pt x="3862933" y="6162791"/>
                </a:cubicBezTo>
                <a:lnTo>
                  <a:pt x="3862933" y="6162791"/>
                </a:lnTo>
                <a:close/>
                <a:moveTo>
                  <a:pt x="5225141" y="1543827"/>
                </a:moveTo>
                <a:cubicBezTo>
                  <a:pt x="5227809" y="1554501"/>
                  <a:pt x="5245154" y="1555835"/>
                  <a:pt x="5267835" y="1547830"/>
                </a:cubicBezTo>
                <a:cubicBezTo>
                  <a:pt x="5290516" y="1538490"/>
                  <a:pt x="5298521" y="1527817"/>
                  <a:pt x="5289182" y="1519812"/>
                </a:cubicBezTo>
                <a:cubicBezTo>
                  <a:pt x="5278508" y="1511807"/>
                  <a:pt x="5261164" y="1510473"/>
                  <a:pt x="5246488" y="1515809"/>
                </a:cubicBezTo>
                <a:cubicBezTo>
                  <a:pt x="5230478" y="1522480"/>
                  <a:pt x="5222472" y="1533154"/>
                  <a:pt x="5225141" y="1543827"/>
                </a:cubicBezTo>
                <a:lnTo>
                  <a:pt x="5225141" y="1543827"/>
                </a:lnTo>
                <a:close/>
                <a:moveTo>
                  <a:pt x="5035686" y="1583853"/>
                </a:moveTo>
                <a:cubicBezTo>
                  <a:pt x="5087719" y="1610537"/>
                  <a:pt x="5181113" y="1593192"/>
                  <a:pt x="5154429" y="1561172"/>
                </a:cubicBezTo>
                <a:cubicBezTo>
                  <a:pt x="5130414" y="1533154"/>
                  <a:pt x="5026347" y="1522480"/>
                  <a:pt x="5010337" y="1546496"/>
                </a:cubicBezTo>
                <a:cubicBezTo>
                  <a:pt x="5003666" y="1555835"/>
                  <a:pt x="5015673" y="1573179"/>
                  <a:pt x="5035686" y="1583853"/>
                </a:cubicBezTo>
                <a:lnTo>
                  <a:pt x="5035686" y="1583853"/>
                </a:lnTo>
                <a:close/>
                <a:moveTo>
                  <a:pt x="4676789" y="7322202"/>
                </a:moveTo>
                <a:cubicBezTo>
                  <a:pt x="4688797" y="7331541"/>
                  <a:pt x="4708810" y="7332875"/>
                  <a:pt x="4723486" y="7327538"/>
                </a:cubicBezTo>
                <a:cubicBezTo>
                  <a:pt x="4736828" y="7322202"/>
                  <a:pt x="4738162" y="7308860"/>
                  <a:pt x="4727488" y="7300854"/>
                </a:cubicBezTo>
                <a:cubicBezTo>
                  <a:pt x="4714146" y="7291516"/>
                  <a:pt x="4720817" y="7280841"/>
                  <a:pt x="4740830" y="7278174"/>
                </a:cubicBezTo>
                <a:cubicBezTo>
                  <a:pt x="4762177" y="7274171"/>
                  <a:pt x="4775519" y="7262163"/>
                  <a:pt x="4772851" y="7250155"/>
                </a:cubicBezTo>
                <a:cubicBezTo>
                  <a:pt x="4770182" y="7238148"/>
                  <a:pt x="4759509" y="7235480"/>
                  <a:pt x="4747501" y="7243484"/>
                </a:cubicBezTo>
                <a:cubicBezTo>
                  <a:pt x="4735493" y="7251490"/>
                  <a:pt x="4730157" y="7242150"/>
                  <a:pt x="4734159" y="7219469"/>
                </a:cubicBezTo>
                <a:cubicBezTo>
                  <a:pt x="4738162" y="7198122"/>
                  <a:pt x="4727488" y="7179443"/>
                  <a:pt x="4710144" y="7178110"/>
                </a:cubicBezTo>
                <a:cubicBezTo>
                  <a:pt x="4691465" y="7176775"/>
                  <a:pt x="4688797" y="7182112"/>
                  <a:pt x="4702139" y="7192785"/>
                </a:cubicBezTo>
                <a:cubicBezTo>
                  <a:pt x="4715481" y="7202125"/>
                  <a:pt x="4712812" y="7215467"/>
                  <a:pt x="4695468" y="7222138"/>
                </a:cubicBezTo>
                <a:cubicBezTo>
                  <a:pt x="4678123" y="7228809"/>
                  <a:pt x="4674121" y="7246153"/>
                  <a:pt x="4686128" y="7260829"/>
                </a:cubicBezTo>
                <a:cubicBezTo>
                  <a:pt x="4698136" y="7275505"/>
                  <a:pt x="4696802" y="7292849"/>
                  <a:pt x="4682126" y="7298187"/>
                </a:cubicBezTo>
                <a:cubicBezTo>
                  <a:pt x="4666115" y="7302189"/>
                  <a:pt x="4664781" y="7312862"/>
                  <a:pt x="4676789" y="7322202"/>
                </a:cubicBezTo>
                <a:lnTo>
                  <a:pt x="4676789" y="7322202"/>
                </a:lnTo>
                <a:close/>
                <a:moveTo>
                  <a:pt x="4704807" y="1683917"/>
                </a:moveTo>
                <a:cubicBezTo>
                  <a:pt x="4692799" y="1674578"/>
                  <a:pt x="4679457" y="1670575"/>
                  <a:pt x="4672786" y="1673244"/>
                </a:cubicBezTo>
                <a:cubicBezTo>
                  <a:pt x="4666115" y="1675912"/>
                  <a:pt x="4663447" y="1686585"/>
                  <a:pt x="4666115" y="1698593"/>
                </a:cubicBezTo>
                <a:cubicBezTo>
                  <a:pt x="4668784" y="1710601"/>
                  <a:pt x="4683460" y="1715938"/>
                  <a:pt x="4698136" y="1709267"/>
                </a:cubicBezTo>
                <a:cubicBezTo>
                  <a:pt x="4712812" y="1703930"/>
                  <a:pt x="4716815" y="1691922"/>
                  <a:pt x="4704807" y="1683917"/>
                </a:cubicBezTo>
                <a:lnTo>
                  <a:pt x="4704807" y="1683917"/>
                </a:lnTo>
                <a:close/>
                <a:moveTo>
                  <a:pt x="4775519" y="1621210"/>
                </a:moveTo>
                <a:cubicBezTo>
                  <a:pt x="4751503" y="1622544"/>
                  <a:pt x="4727488" y="1625213"/>
                  <a:pt x="4723486" y="1627881"/>
                </a:cubicBezTo>
                <a:cubicBezTo>
                  <a:pt x="4719483" y="1629215"/>
                  <a:pt x="4722152" y="1661236"/>
                  <a:pt x="4730157" y="1695925"/>
                </a:cubicBezTo>
                <a:cubicBezTo>
                  <a:pt x="4738162" y="1730614"/>
                  <a:pt x="4755506" y="1755963"/>
                  <a:pt x="4767514" y="1751961"/>
                </a:cubicBezTo>
                <a:cubicBezTo>
                  <a:pt x="4780856" y="1746624"/>
                  <a:pt x="4782190" y="1735950"/>
                  <a:pt x="4770182" y="1727945"/>
                </a:cubicBezTo>
                <a:cubicBezTo>
                  <a:pt x="4758174" y="1719940"/>
                  <a:pt x="4766180" y="1705264"/>
                  <a:pt x="4788861" y="1697259"/>
                </a:cubicBezTo>
                <a:cubicBezTo>
                  <a:pt x="4842229" y="1674578"/>
                  <a:pt x="4831555" y="1618542"/>
                  <a:pt x="4775519" y="1621210"/>
                </a:cubicBezTo>
                <a:lnTo>
                  <a:pt x="4775519" y="1621210"/>
                </a:lnTo>
                <a:close/>
                <a:moveTo>
                  <a:pt x="4867578" y="1781313"/>
                </a:moveTo>
                <a:cubicBezTo>
                  <a:pt x="4908938" y="1747958"/>
                  <a:pt x="4906270" y="1746624"/>
                  <a:pt x="4844897" y="1774642"/>
                </a:cubicBezTo>
                <a:cubicBezTo>
                  <a:pt x="4806205" y="1791986"/>
                  <a:pt x="4775519" y="1814668"/>
                  <a:pt x="4778187" y="1824007"/>
                </a:cubicBezTo>
                <a:cubicBezTo>
                  <a:pt x="4782190" y="1844020"/>
                  <a:pt x="4803537" y="1833346"/>
                  <a:pt x="4867578" y="1781313"/>
                </a:cubicBezTo>
                <a:lnTo>
                  <a:pt x="4867578" y="1781313"/>
                </a:lnTo>
                <a:close/>
                <a:moveTo>
                  <a:pt x="5114403" y="2844662"/>
                </a:moveTo>
                <a:cubicBezTo>
                  <a:pt x="5107732" y="2820646"/>
                  <a:pt x="5101061" y="2816644"/>
                  <a:pt x="5097059" y="2836657"/>
                </a:cubicBezTo>
                <a:cubicBezTo>
                  <a:pt x="5093056" y="2856670"/>
                  <a:pt x="5097059" y="2874014"/>
                  <a:pt x="5107732" y="2878017"/>
                </a:cubicBezTo>
                <a:cubicBezTo>
                  <a:pt x="5115737" y="2882019"/>
                  <a:pt x="5119740" y="2866009"/>
                  <a:pt x="5114403" y="2844662"/>
                </a:cubicBezTo>
                <a:lnTo>
                  <a:pt x="5114403" y="2844662"/>
                </a:lnTo>
                <a:close/>
                <a:moveTo>
                  <a:pt x="5121074" y="5949321"/>
                </a:moveTo>
                <a:cubicBezTo>
                  <a:pt x="5118406" y="5937313"/>
                  <a:pt x="5105064" y="5931976"/>
                  <a:pt x="5090388" y="5938647"/>
                </a:cubicBezTo>
                <a:cubicBezTo>
                  <a:pt x="5075711" y="5943984"/>
                  <a:pt x="5066373" y="5958660"/>
                  <a:pt x="5069040" y="5970668"/>
                </a:cubicBezTo>
                <a:cubicBezTo>
                  <a:pt x="5071709" y="5982675"/>
                  <a:pt x="5085051" y="5988012"/>
                  <a:pt x="5099727" y="5981341"/>
                </a:cubicBezTo>
                <a:cubicBezTo>
                  <a:pt x="5114403" y="5976004"/>
                  <a:pt x="5123743" y="5961329"/>
                  <a:pt x="5121074" y="5949321"/>
                </a:cubicBezTo>
                <a:lnTo>
                  <a:pt x="5121074" y="5949321"/>
                </a:lnTo>
                <a:close/>
                <a:moveTo>
                  <a:pt x="5323871" y="6169462"/>
                </a:moveTo>
                <a:cubicBezTo>
                  <a:pt x="5307861" y="6146780"/>
                  <a:pt x="5283845" y="6129436"/>
                  <a:pt x="5270504" y="6129436"/>
                </a:cubicBezTo>
                <a:cubicBezTo>
                  <a:pt x="5257162" y="6130771"/>
                  <a:pt x="5243820" y="6116094"/>
                  <a:pt x="5239817" y="6100084"/>
                </a:cubicBezTo>
                <a:cubicBezTo>
                  <a:pt x="5235814" y="6084074"/>
                  <a:pt x="5222472" y="6073400"/>
                  <a:pt x="5210465" y="6077403"/>
                </a:cubicBezTo>
                <a:cubicBezTo>
                  <a:pt x="5198457" y="6082740"/>
                  <a:pt x="5209130" y="6114760"/>
                  <a:pt x="5233146" y="6149449"/>
                </a:cubicBezTo>
                <a:cubicBezTo>
                  <a:pt x="5257162" y="6184138"/>
                  <a:pt x="5294519" y="6212156"/>
                  <a:pt x="5315865" y="6210822"/>
                </a:cubicBezTo>
                <a:cubicBezTo>
                  <a:pt x="5342549" y="6210822"/>
                  <a:pt x="5345218" y="6198814"/>
                  <a:pt x="5323871" y="6169462"/>
                </a:cubicBezTo>
                <a:lnTo>
                  <a:pt x="5323871" y="6169462"/>
                </a:lnTo>
                <a:close/>
                <a:moveTo>
                  <a:pt x="5517329" y="8689746"/>
                </a:moveTo>
                <a:cubicBezTo>
                  <a:pt x="5513326" y="8671067"/>
                  <a:pt x="5502652" y="8665730"/>
                  <a:pt x="5491979" y="8677738"/>
                </a:cubicBezTo>
                <a:cubicBezTo>
                  <a:pt x="5481305" y="8689746"/>
                  <a:pt x="5474634" y="8705756"/>
                  <a:pt x="5477303" y="8717763"/>
                </a:cubicBezTo>
                <a:cubicBezTo>
                  <a:pt x="5479971" y="8729771"/>
                  <a:pt x="5490645" y="8735108"/>
                  <a:pt x="5502652" y="8729771"/>
                </a:cubicBezTo>
                <a:cubicBezTo>
                  <a:pt x="5515994" y="8724434"/>
                  <a:pt x="5521331" y="8708424"/>
                  <a:pt x="5517329" y="8689746"/>
                </a:cubicBezTo>
                <a:lnTo>
                  <a:pt x="5517329" y="8689746"/>
                </a:lnTo>
                <a:close/>
                <a:moveTo>
                  <a:pt x="5569361" y="8876532"/>
                </a:moveTo>
                <a:cubicBezTo>
                  <a:pt x="5564025" y="8852517"/>
                  <a:pt x="5540010" y="8832504"/>
                  <a:pt x="5517329" y="8833838"/>
                </a:cubicBezTo>
                <a:cubicBezTo>
                  <a:pt x="5481305" y="8835172"/>
                  <a:pt x="5481305" y="8841843"/>
                  <a:pt x="5515994" y="8873864"/>
                </a:cubicBezTo>
                <a:cubicBezTo>
                  <a:pt x="5572030" y="8923229"/>
                  <a:pt x="5580036" y="8924563"/>
                  <a:pt x="5569361" y="8876532"/>
                </a:cubicBezTo>
                <a:lnTo>
                  <a:pt x="5569361" y="8876532"/>
                </a:lnTo>
                <a:close/>
                <a:moveTo>
                  <a:pt x="6512634" y="10981883"/>
                </a:moveTo>
                <a:cubicBezTo>
                  <a:pt x="6515302" y="10993891"/>
                  <a:pt x="6528644" y="10999227"/>
                  <a:pt x="6541986" y="10993891"/>
                </a:cubicBezTo>
                <a:cubicBezTo>
                  <a:pt x="6556662" y="10988554"/>
                  <a:pt x="6571338" y="10972543"/>
                  <a:pt x="6578009" y="10956533"/>
                </a:cubicBezTo>
                <a:cubicBezTo>
                  <a:pt x="6584680" y="10941857"/>
                  <a:pt x="6571338" y="10936520"/>
                  <a:pt x="6548657" y="10944526"/>
                </a:cubicBezTo>
                <a:cubicBezTo>
                  <a:pt x="6525976" y="10952531"/>
                  <a:pt x="6509965" y="10969875"/>
                  <a:pt x="6512634" y="10981883"/>
                </a:cubicBezTo>
                <a:lnTo>
                  <a:pt x="6512634" y="10981883"/>
                </a:lnTo>
                <a:close/>
                <a:moveTo>
                  <a:pt x="6443256" y="10876482"/>
                </a:moveTo>
                <a:cubicBezTo>
                  <a:pt x="6445924" y="10891158"/>
                  <a:pt x="6469939" y="10896494"/>
                  <a:pt x="6497958" y="10887156"/>
                </a:cubicBezTo>
                <a:cubicBezTo>
                  <a:pt x="6525976" y="10877816"/>
                  <a:pt x="6537984" y="10865808"/>
                  <a:pt x="6527310" y="10857803"/>
                </a:cubicBezTo>
                <a:cubicBezTo>
                  <a:pt x="6516636" y="10849798"/>
                  <a:pt x="6519305" y="10839124"/>
                  <a:pt x="6533981" y="10833788"/>
                </a:cubicBezTo>
                <a:cubicBezTo>
                  <a:pt x="6548657" y="10828451"/>
                  <a:pt x="6568670" y="10829785"/>
                  <a:pt x="6579343" y="10837791"/>
                </a:cubicBezTo>
                <a:cubicBezTo>
                  <a:pt x="6603358" y="10855135"/>
                  <a:pt x="6652724" y="10840459"/>
                  <a:pt x="6643384" y="10819112"/>
                </a:cubicBezTo>
                <a:cubicBezTo>
                  <a:pt x="6639382" y="10809772"/>
                  <a:pt x="6638048" y="10799099"/>
                  <a:pt x="6639382" y="10791094"/>
                </a:cubicBezTo>
                <a:cubicBezTo>
                  <a:pt x="6640716" y="10784423"/>
                  <a:pt x="6638048" y="10739060"/>
                  <a:pt x="6634045" y="10693698"/>
                </a:cubicBezTo>
                <a:cubicBezTo>
                  <a:pt x="6628708" y="10630991"/>
                  <a:pt x="6616700" y="10613647"/>
                  <a:pt x="6587349" y="10624320"/>
                </a:cubicBezTo>
                <a:cubicBezTo>
                  <a:pt x="6564667" y="10633660"/>
                  <a:pt x="6551325" y="10652338"/>
                  <a:pt x="6555328" y="10669682"/>
                </a:cubicBezTo>
                <a:cubicBezTo>
                  <a:pt x="6559330" y="10687027"/>
                  <a:pt x="6544655" y="10717714"/>
                  <a:pt x="6521973" y="10740395"/>
                </a:cubicBezTo>
                <a:cubicBezTo>
                  <a:pt x="6487285" y="10776417"/>
                  <a:pt x="6487285" y="10781755"/>
                  <a:pt x="6525976" y="10787092"/>
                </a:cubicBezTo>
                <a:cubicBezTo>
                  <a:pt x="6563333" y="10792428"/>
                  <a:pt x="6561999" y="10796430"/>
                  <a:pt x="6517971" y="10816443"/>
                </a:cubicBezTo>
                <a:cubicBezTo>
                  <a:pt x="6488618" y="10829785"/>
                  <a:pt x="6460601" y="10840459"/>
                  <a:pt x="6451261" y="10844462"/>
                </a:cubicBezTo>
                <a:cubicBezTo>
                  <a:pt x="6444590" y="10847130"/>
                  <a:pt x="6440588" y="10861806"/>
                  <a:pt x="6443256" y="10876482"/>
                </a:cubicBezTo>
                <a:lnTo>
                  <a:pt x="6443256" y="10876482"/>
                </a:lnTo>
                <a:close/>
                <a:moveTo>
                  <a:pt x="6297829" y="10573621"/>
                </a:moveTo>
                <a:cubicBezTo>
                  <a:pt x="6304500" y="10558945"/>
                  <a:pt x="6291159" y="10560279"/>
                  <a:pt x="6271146" y="10574955"/>
                </a:cubicBezTo>
                <a:cubicBezTo>
                  <a:pt x="6249798" y="10590966"/>
                  <a:pt x="6233789" y="10606976"/>
                  <a:pt x="6235122" y="10610978"/>
                </a:cubicBezTo>
                <a:cubicBezTo>
                  <a:pt x="6237791" y="10629657"/>
                  <a:pt x="6285821" y="10600305"/>
                  <a:pt x="6297829" y="10573621"/>
                </a:cubicBezTo>
                <a:lnTo>
                  <a:pt x="6297829" y="10573621"/>
                </a:lnTo>
                <a:close/>
                <a:moveTo>
                  <a:pt x="6151069" y="10504243"/>
                </a:moveTo>
                <a:cubicBezTo>
                  <a:pt x="6185757" y="10560279"/>
                  <a:pt x="6252467" y="10569618"/>
                  <a:pt x="6241793" y="10517585"/>
                </a:cubicBezTo>
                <a:cubicBezTo>
                  <a:pt x="6237791" y="10500241"/>
                  <a:pt x="6251133" y="10474891"/>
                  <a:pt x="6272480" y="10458881"/>
                </a:cubicBezTo>
                <a:cubicBezTo>
                  <a:pt x="6321845" y="10421523"/>
                  <a:pt x="6311171" y="10389503"/>
                  <a:pt x="6237791" y="10362819"/>
                </a:cubicBezTo>
                <a:cubicBezTo>
                  <a:pt x="6191094" y="10345474"/>
                  <a:pt x="6177752" y="10348143"/>
                  <a:pt x="6183089" y="10373493"/>
                </a:cubicBezTo>
                <a:cubicBezTo>
                  <a:pt x="6187092" y="10392171"/>
                  <a:pt x="6201768" y="10401511"/>
                  <a:pt x="6216443" y="10396173"/>
                </a:cubicBezTo>
                <a:cubicBezTo>
                  <a:pt x="6231120" y="10390837"/>
                  <a:pt x="6244462" y="10394840"/>
                  <a:pt x="6247130" y="10406848"/>
                </a:cubicBezTo>
                <a:cubicBezTo>
                  <a:pt x="6249798" y="10420190"/>
                  <a:pt x="6224449" y="10433531"/>
                  <a:pt x="6185757" y="10440202"/>
                </a:cubicBezTo>
                <a:cubicBezTo>
                  <a:pt x="6123050" y="10452210"/>
                  <a:pt x="6120382" y="10456212"/>
                  <a:pt x="6151069" y="10504243"/>
                </a:cubicBezTo>
                <a:lnTo>
                  <a:pt x="6151069" y="10504243"/>
                </a:lnTo>
                <a:close/>
                <a:moveTo>
                  <a:pt x="6221781" y="10051953"/>
                </a:moveTo>
                <a:cubicBezTo>
                  <a:pt x="6215110" y="10027938"/>
                  <a:pt x="6207105" y="10025269"/>
                  <a:pt x="6203102" y="10045282"/>
                </a:cubicBezTo>
                <a:cubicBezTo>
                  <a:pt x="6199099" y="10065295"/>
                  <a:pt x="6204436" y="10082639"/>
                  <a:pt x="6215110" y="10086642"/>
                </a:cubicBezTo>
                <a:cubicBezTo>
                  <a:pt x="6224449" y="10089310"/>
                  <a:pt x="6227118" y="10073300"/>
                  <a:pt x="6221781" y="10051953"/>
                </a:cubicBezTo>
                <a:lnTo>
                  <a:pt x="6221781" y="10051953"/>
                </a:lnTo>
                <a:close/>
                <a:moveTo>
                  <a:pt x="6077688" y="10310786"/>
                </a:moveTo>
                <a:cubicBezTo>
                  <a:pt x="6095033" y="10304115"/>
                  <a:pt x="6111043" y="10312120"/>
                  <a:pt x="6115045" y="10330799"/>
                </a:cubicBezTo>
                <a:cubicBezTo>
                  <a:pt x="6119048" y="10349477"/>
                  <a:pt x="6111043" y="10366822"/>
                  <a:pt x="6096366" y="10373493"/>
                </a:cubicBezTo>
                <a:cubicBezTo>
                  <a:pt x="6081691" y="10378829"/>
                  <a:pt x="6072351" y="10392171"/>
                  <a:pt x="6075020" y="10402844"/>
                </a:cubicBezTo>
                <a:cubicBezTo>
                  <a:pt x="6085693" y="10448207"/>
                  <a:pt x="6152402" y="10412184"/>
                  <a:pt x="6169747" y="10352145"/>
                </a:cubicBezTo>
                <a:cubicBezTo>
                  <a:pt x="6184423" y="10298778"/>
                  <a:pt x="6179086" y="10282767"/>
                  <a:pt x="6141729" y="10269425"/>
                </a:cubicBezTo>
                <a:cubicBezTo>
                  <a:pt x="6107041" y="10256084"/>
                  <a:pt x="6088362" y="10261421"/>
                  <a:pt x="6071017" y="10288104"/>
                </a:cubicBezTo>
                <a:cubicBezTo>
                  <a:pt x="6053673" y="10312120"/>
                  <a:pt x="6055007" y="10318791"/>
                  <a:pt x="6077688" y="10310786"/>
                </a:cubicBezTo>
                <a:lnTo>
                  <a:pt x="6077688" y="10310786"/>
                </a:lnTo>
                <a:close/>
                <a:moveTo>
                  <a:pt x="6096366" y="10137341"/>
                </a:moveTo>
                <a:cubicBezTo>
                  <a:pt x="6071017" y="10146681"/>
                  <a:pt x="6048336" y="10166694"/>
                  <a:pt x="6041665" y="10184038"/>
                </a:cubicBezTo>
                <a:cubicBezTo>
                  <a:pt x="6028323" y="10218726"/>
                  <a:pt x="6061678" y="10204051"/>
                  <a:pt x="6105706" y="10157354"/>
                </a:cubicBezTo>
                <a:cubicBezTo>
                  <a:pt x="6135058" y="10125333"/>
                  <a:pt x="6133724" y="10122665"/>
                  <a:pt x="6096366" y="10137341"/>
                </a:cubicBezTo>
                <a:lnTo>
                  <a:pt x="6096366" y="10137341"/>
                </a:lnTo>
                <a:close/>
                <a:moveTo>
                  <a:pt x="6121716" y="10178701"/>
                </a:moveTo>
                <a:cubicBezTo>
                  <a:pt x="6111043" y="10169361"/>
                  <a:pt x="6038996" y="10237405"/>
                  <a:pt x="6042999" y="10254750"/>
                </a:cubicBezTo>
                <a:cubicBezTo>
                  <a:pt x="6045667" y="10265423"/>
                  <a:pt x="6063012" y="10261421"/>
                  <a:pt x="6084359" y="10245410"/>
                </a:cubicBezTo>
                <a:cubicBezTo>
                  <a:pt x="6104372" y="10229400"/>
                  <a:pt x="6144398" y="10222729"/>
                  <a:pt x="6172415" y="10228066"/>
                </a:cubicBezTo>
                <a:cubicBezTo>
                  <a:pt x="6219112" y="10238739"/>
                  <a:pt x="6219112" y="10236071"/>
                  <a:pt x="6175084" y="10210722"/>
                </a:cubicBezTo>
                <a:cubicBezTo>
                  <a:pt x="6147066" y="10196045"/>
                  <a:pt x="6124385" y="10181369"/>
                  <a:pt x="6121716" y="10178701"/>
                </a:cubicBezTo>
                <a:lnTo>
                  <a:pt x="6121716" y="10178701"/>
                </a:lnTo>
                <a:close/>
                <a:moveTo>
                  <a:pt x="5669426" y="9044640"/>
                </a:moveTo>
                <a:cubicBezTo>
                  <a:pt x="5638740" y="9061984"/>
                  <a:pt x="5624064" y="9056648"/>
                  <a:pt x="5624064" y="9028629"/>
                </a:cubicBezTo>
                <a:cubicBezTo>
                  <a:pt x="5624064" y="9005949"/>
                  <a:pt x="5610722" y="8993941"/>
                  <a:pt x="5596045" y="8999278"/>
                </a:cubicBezTo>
                <a:cubicBezTo>
                  <a:pt x="5564025" y="9012620"/>
                  <a:pt x="5584038" y="9112684"/>
                  <a:pt x="5618727" y="9116686"/>
                </a:cubicBezTo>
                <a:cubicBezTo>
                  <a:pt x="5634737" y="9118020"/>
                  <a:pt x="5642742" y="9148706"/>
                  <a:pt x="5638740" y="9192735"/>
                </a:cubicBezTo>
                <a:cubicBezTo>
                  <a:pt x="5632069" y="9252774"/>
                  <a:pt x="5640074" y="9266116"/>
                  <a:pt x="5684102" y="9267450"/>
                </a:cubicBezTo>
                <a:cubicBezTo>
                  <a:pt x="5728130" y="9268783"/>
                  <a:pt x="5741472" y="9256776"/>
                  <a:pt x="5761485" y="9190067"/>
                </a:cubicBezTo>
                <a:cubicBezTo>
                  <a:pt x="5782832" y="9122023"/>
                  <a:pt x="5780164" y="9110015"/>
                  <a:pt x="5742806" y="9100676"/>
                </a:cubicBezTo>
                <a:cubicBezTo>
                  <a:pt x="5720126" y="9095339"/>
                  <a:pt x="5702780" y="9072658"/>
                  <a:pt x="5706784" y="9053979"/>
                </a:cubicBezTo>
                <a:cubicBezTo>
                  <a:pt x="5710786" y="9032633"/>
                  <a:pt x="5698778" y="9028629"/>
                  <a:pt x="5669426" y="9044640"/>
                </a:cubicBezTo>
                <a:lnTo>
                  <a:pt x="5669426" y="9044640"/>
                </a:lnTo>
                <a:close/>
                <a:moveTo>
                  <a:pt x="5750812" y="3208896"/>
                </a:moveTo>
                <a:cubicBezTo>
                  <a:pt x="5726797" y="3210230"/>
                  <a:pt x="5704115" y="3222237"/>
                  <a:pt x="5700113" y="3234245"/>
                </a:cubicBezTo>
                <a:cubicBezTo>
                  <a:pt x="5694776" y="3246253"/>
                  <a:pt x="5713455" y="3247587"/>
                  <a:pt x="5744141" y="3238248"/>
                </a:cubicBezTo>
                <a:cubicBezTo>
                  <a:pt x="5802845" y="3216901"/>
                  <a:pt x="5806848" y="3203559"/>
                  <a:pt x="5750812" y="3208896"/>
                </a:cubicBezTo>
                <a:lnTo>
                  <a:pt x="5750812" y="3208896"/>
                </a:lnTo>
                <a:close/>
                <a:moveTo>
                  <a:pt x="5741472" y="9479586"/>
                </a:moveTo>
                <a:cubicBezTo>
                  <a:pt x="5624064" y="9374185"/>
                  <a:pt x="5532004" y="9354172"/>
                  <a:pt x="5549349" y="9438226"/>
                </a:cubicBezTo>
                <a:cubicBezTo>
                  <a:pt x="5554686" y="9462241"/>
                  <a:pt x="5570696" y="9472915"/>
                  <a:pt x="5584038" y="9459573"/>
                </a:cubicBezTo>
                <a:cubicBezTo>
                  <a:pt x="5597380" y="9446231"/>
                  <a:pt x="5629400" y="9443563"/>
                  <a:pt x="5654750" y="9452902"/>
                </a:cubicBezTo>
                <a:cubicBezTo>
                  <a:pt x="5698778" y="9468912"/>
                  <a:pt x="5696110" y="9483588"/>
                  <a:pt x="5645410" y="9498264"/>
                </a:cubicBezTo>
                <a:cubicBezTo>
                  <a:pt x="5637406" y="9500933"/>
                  <a:pt x="5640074" y="9524948"/>
                  <a:pt x="5653416" y="9550298"/>
                </a:cubicBezTo>
                <a:cubicBezTo>
                  <a:pt x="5665423" y="9576982"/>
                  <a:pt x="5685436" y="9594326"/>
                  <a:pt x="5697444" y="9590324"/>
                </a:cubicBezTo>
                <a:cubicBezTo>
                  <a:pt x="5709451" y="9586321"/>
                  <a:pt x="5717457" y="9602331"/>
                  <a:pt x="5714788" y="9627681"/>
                </a:cubicBezTo>
                <a:cubicBezTo>
                  <a:pt x="5713455" y="9653031"/>
                  <a:pt x="5725462" y="9675711"/>
                  <a:pt x="5741472" y="9677046"/>
                </a:cubicBezTo>
                <a:cubicBezTo>
                  <a:pt x="5758817" y="9679714"/>
                  <a:pt x="5769490" y="9669040"/>
                  <a:pt x="5766822" y="9654364"/>
                </a:cubicBezTo>
                <a:cubicBezTo>
                  <a:pt x="5764154" y="9639689"/>
                  <a:pt x="5780164" y="9627681"/>
                  <a:pt x="5802845" y="9625012"/>
                </a:cubicBezTo>
                <a:cubicBezTo>
                  <a:pt x="5857547" y="9622344"/>
                  <a:pt x="5832197" y="9560971"/>
                  <a:pt x="5741472" y="9479586"/>
                </a:cubicBezTo>
                <a:lnTo>
                  <a:pt x="5741472" y="9479586"/>
                </a:lnTo>
                <a:close/>
                <a:moveTo>
                  <a:pt x="5848207" y="9737084"/>
                </a:moveTo>
                <a:cubicBezTo>
                  <a:pt x="5824192" y="9681048"/>
                  <a:pt x="5818855" y="9679714"/>
                  <a:pt x="5809516" y="9722408"/>
                </a:cubicBezTo>
                <a:cubicBezTo>
                  <a:pt x="5804179" y="9751760"/>
                  <a:pt x="5800177" y="9785115"/>
                  <a:pt x="5802845" y="9801125"/>
                </a:cubicBezTo>
                <a:cubicBezTo>
                  <a:pt x="5804179" y="9817136"/>
                  <a:pt x="5821524" y="9822472"/>
                  <a:pt x="5841536" y="9815801"/>
                </a:cubicBezTo>
                <a:cubicBezTo>
                  <a:pt x="5865552" y="9806462"/>
                  <a:pt x="5866886" y="9783781"/>
                  <a:pt x="5848207" y="9737084"/>
                </a:cubicBezTo>
                <a:lnTo>
                  <a:pt x="5848207" y="9737084"/>
                </a:lnTo>
                <a:close/>
                <a:moveTo>
                  <a:pt x="5898906" y="9677046"/>
                </a:moveTo>
                <a:cubicBezTo>
                  <a:pt x="5921588" y="9667706"/>
                  <a:pt x="5936264" y="9651696"/>
                  <a:pt x="5933596" y="9639689"/>
                </a:cubicBezTo>
                <a:cubicBezTo>
                  <a:pt x="5930927" y="9627681"/>
                  <a:pt x="5918919" y="9622344"/>
                  <a:pt x="5905577" y="9627681"/>
                </a:cubicBezTo>
                <a:cubicBezTo>
                  <a:pt x="5892236" y="9633018"/>
                  <a:pt x="5877560" y="9649027"/>
                  <a:pt x="5870889" y="9665038"/>
                </a:cubicBezTo>
                <a:cubicBezTo>
                  <a:pt x="5864218" y="9681048"/>
                  <a:pt x="5876225" y="9686385"/>
                  <a:pt x="5898906" y="9677046"/>
                </a:cubicBezTo>
                <a:lnTo>
                  <a:pt x="5898906" y="9677046"/>
                </a:lnTo>
                <a:close/>
                <a:moveTo>
                  <a:pt x="6124385" y="3829294"/>
                </a:moveTo>
                <a:cubicBezTo>
                  <a:pt x="6120382" y="3810615"/>
                  <a:pt x="6107041" y="3806613"/>
                  <a:pt x="6093699" y="3819955"/>
                </a:cubicBezTo>
                <a:cubicBezTo>
                  <a:pt x="6080357" y="3833296"/>
                  <a:pt x="6079022" y="3849306"/>
                  <a:pt x="6091030" y="3858646"/>
                </a:cubicBezTo>
                <a:cubicBezTo>
                  <a:pt x="6117714" y="3878659"/>
                  <a:pt x="6132390" y="3866651"/>
                  <a:pt x="6124385" y="3829294"/>
                </a:cubicBezTo>
                <a:lnTo>
                  <a:pt x="6124385" y="3829294"/>
                </a:lnTo>
                <a:close/>
                <a:moveTo>
                  <a:pt x="6700755" y="7829194"/>
                </a:moveTo>
                <a:cubicBezTo>
                  <a:pt x="6683410" y="7819854"/>
                  <a:pt x="6655392" y="7767821"/>
                  <a:pt x="6639382" y="7714453"/>
                </a:cubicBezTo>
                <a:cubicBezTo>
                  <a:pt x="6618035" y="7639739"/>
                  <a:pt x="6598022" y="7617057"/>
                  <a:pt x="6560665" y="7621060"/>
                </a:cubicBezTo>
                <a:cubicBezTo>
                  <a:pt x="6533981" y="7623728"/>
                  <a:pt x="6509965" y="7619726"/>
                  <a:pt x="6509965" y="7611721"/>
                </a:cubicBezTo>
                <a:cubicBezTo>
                  <a:pt x="6507297" y="7534337"/>
                  <a:pt x="6471274" y="7482305"/>
                  <a:pt x="6425911" y="7487641"/>
                </a:cubicBezTo>
                <a:cubicBezTo>
                  <a:pt x="6381883" y="7492978"/>
                  <a:pt x="6360537" y="7476967"/>
                  <a:pt x="6317842" y="7406256"/>
                </a:cubicBezTo>
                <a:cubicBezTo>
                  <a:pt x="6316508" y="7403587"/>
                  <a:pt x="6285821" y="7370232"/>
                  <a:pt x="6248464" y="7328873"/>
                </a:cubicBezTo>
                <a:cubicBezTo>
                  <a:pt x="6165744" y="7238148"/>
                  <a:pt x="6084359" y="7047358"/>
                  <a:pt x="6121716" y="7032683"/>
                </a:cubicBezTo>
                <a:cubicBezTo>
                  <a:pt x="6137727" y="7026012"/>
                  <a:pt x="6145732" y="7008667"/>
                  <a:pt x="6141729" y="6989988"/>
                </a:cubicBezTo>
                <a:cubicBezTo>
                  <a:pt x="6137727" y="6971310"/>
                  <a:pt x="6124385" y="6961971"/>
                  <a:pt x="6108374" y="6968642"/>
                </a:cubicBezTo>
                <a:cubicBezTo>
                  <a:pt x="6095033" y="6973978"/>
                  <a:pt x="6079022" y="6965973"/>
                  <a:pt x="6076354" y="6952631"/>
                </a:cubicBezTo>
                <a:cubicBezTo>
                  <a:pt x="6064346" y="6899264"/>
                  <a:pt x="5925590" y="6712477"/>
                  <a:pt x="5904244" y="6721817"/>
                </a:cubicBezTo>
                <a:cubicBezTo>
                  <a:pt x="5890902" y="6727153"/>
                  <a:pt x="5890902" y="6741829"/>
                  <a:pt x="5904244" y="6756505"/>
                </a:cubicBezTo>
                <a:cubicBezTo>
                  <a:pt x="5917585" y="6771182"/>
                  <a:pt x="5913583" y="6787191"/>
                  <a:pt x="5897573" y="6793862"/>
                </a:cubicBezTo>
                <a:cubicBezTo>
                  <a:pt x="5877560" y="6801868"/>
                  <a:pt x="5878894" y="6809873"/>
                  <a:pt x="5900241" y="6821881"/>
                </a:cubicBezTo>
                <a:cubicBezTo>
                  <a:pt x="5934930" y="6840559"/>
                  <a:pt x="5994968" y="6952631"/>
                  <a:pt x="6033660" y="7068706"/>
                </a:cubicBezTo>
                <a:cubicBezTo>
                  <a:pt x="6061678" y="7155428"/>
                  <a:pt x="6151069" y="7290181"/>
                  <a:pt x="6265809" y="7422266"/>
                </a:cubicBezTo>
                <a:cubicBezTo>
                  <a:pt x="6312505" y="7475634"/>
                  <a:pt x="6377881" y="7557019"/>
                  <a:pt x="6412569" y="7603715"/>
                </a:cubicBezTo>
                <a:cubicBezTo>
                  <a:pt x="6452595" y="7657083"/>
                  <a:pt x="6495289" y="7685101"/>
                  <a:pt x="6528644" y="7679764"/>
                </a:cubicBezTo>
                <a:cubicBezTo>
                  <a:pt x="6574007" y="7671760"/>
                  <a:pt x="6582012" y="7683767"/>
                  <a:pt x="6582012" y="7757147"/>
                </a:cubicBezTo>
                <a:cubicBezTo>
                  <a:pt x="6582012" y="7823857"/>
                  <a:pt x="6594020" y="7845204"/>
                  <a:pt x="6635379" y="7854543"/>
                </a:cubicBezTo>
                <a:cubicBezTo>
                  <a:pt x="6703423" y="7865217"/>
                  <a:pt x="6744783" y="7851875"/>
                  <a:pt x="6700755" y="7829194"/>
                </a:cubicBezTo>
                <a:lnTo>
                  <a:pt x="6700755" y="7829194"/>
                </a:lnTo>
                <a:close/>
                <a:moveTo>
                  <a:pt x="6750119" y="11479535"/>
                </a:moveTo>
                <a:cubicBezTo>
                  <a:pt x="6744783" y="11488875"/>
                  <a:pt x="6762127" y="11495546"/>
                  <a:pt x="6788811" y="11494212"/>
                </a:cubicBezTo>
                <a:cubicBezTo>
                  <a:pt x="6828837" y="11491543"/>
                  <a:pt x="6830171" y="11487541"/>
                  <a:pt x="6799484" y="11476867"/>
                </a:cubicBezTo>
                <a:cubicBezTo>
                  <a:pt x="6778138" y="11467528"/>
                  <a:pt x="6755456" y="11470196"/>
                  <a:pt x="6750119" y="11479535"/>
                </a:cubicBezTo>
                <a:lnTo>
                  <a:pt x="6750119" y="11479535"/>
                </a:lnTo>
                <a:close/>
                <a:moveTo>
                  <a:pt x="6890209" y="8078687"/>
                </a:moveTo>
                <a:cubicBezTo>
                  <a:pt x="6883538" y="8045333"/>
                  <a:pt x="6831505" y="8029322"/>
                  <a:pt x="6814161" y="8054671"/>
                </a:cubicBezTo>
                <a:cubicBezTo>
                  <a:pt x="6808824" y="8062677"/>
                  <a:pt x="6815495" y="8082690"/>
                  <a:pt x="6827503" y="8098700"/>
                </a:cubicBezTo>
                <a:cubicBezTo>
                  <a:pt x="6856854" y="8134723"/>
                  <a:pt x="6899549" y="8120047"/>
                  <a:pt x="6890209" y="8078687"/>
                </a:cubicBezTo>
                <a:lnTo>
                  <a:pt x="6890209" y="8078687"/>
                </a:lnTo>
                <a:close/>
                <a:moveTo>
                  <a:pt x="6908888" y="10988554"/>
                </a:moveTo>
                <a:cubicBezTo>
                  <a:pt x="6906220" y="10976546"/>
                  <a:pt x="6892878" y="10976546"/>
                  <a:pt x="6880870" y="10988554"/>
                </a:cubicBezTo>
                <a:cubicBezTo>
                  <a:pt x="6867529" y="11001896"/>
                  <a:pt x="6858189" y="11016572"/>
                  <a:pt x="6859523" y="11021909"/>
                </a:cubicBezTo>
                <a:cubicBezTo>
                  <a:pt x="6860858" y="11027246"/>
                  <a:pt x="6872865" y="11027246"/>
                  <a:pt x="6887541" y="11021909"/>
                </a:cubicBezTo>
                <a:cubicBezTo>
                  <a:pt x="6902217" y="11016572"/>
                  <a:pt x="6912891" y="11000562"/>
                  <a:pt x="6908888" y="10988554"/>
                </a:cubicBezTo>
                <a:lnTo>
                  <a:pt x="6908888" y="10988554"/>
                </a:lnTo>
                <a:close/>
                <a:moveTo>
                  <a:pt x="7004950" y="11420832"/>
                </a:moveTo>
                <a:cubicBezTo>
                  <a:pt x="7002281" y="11411492"/>
                  <a:pt x="6974264" y="11426168"/>
                  <a:pt x="6942243" y="11452852"/>
                </a:cubicBezTo>
                <a:cubicBezTo>
                  <a:pt x="6910222" y="11480870"/>
                  <a:pt x="6886207" y="11515559"/>
                  <a:pt x="6888875" y="11528901"/>
                </a:cubicBezTo>
                <a:cubicBezTo>
                  <a:pt x="6891544" y="11543576"/>
                  <a:pt x="6872865" y="11567592"/>
                  <a:pt x="6844847" y="11584937"/>
                </a:cubicBezTo>
                <a:cubicBezTo>
                  <a:pt x="6816829" y="11603615"/>
                  <a:pt x="6798151" y="11627631"/>
                  <a:pt x="6800819" y="11642307"/>
                </a:cubicBezTo>
                <a:cubicBezTo>
                  <a:pt x="6803487" y="11656982"/>
                  <a:pt x="6827503" y="11654315"/>
                  <a:pt x="6855521" y="11635636"/>
                </a:cubicBezTo>
                <a:cubicBezTo>
                  <a:pt x="6883538" y="11616957"/>
                  <a:pt x="6907554" y="11612954"/>
                  <a:pt x="6910222" y="11624962"/>
                </a:cubicBezTo>
                <a:cubicBezTo>
                  <a:pt x="6916893" y="11655649"/>
                  <a:pt x="6966258" y="11627631"/>
                  <a:pt x="6962256" y="11595610"/>
                </a:cubicBezTo>
                <a:cubicBezTo>
                  <a:pt x="6952916" y="11526232"/>
                  <a:pt x="6960922" y="11472864"/>
                  <a:pt x="6983602" y="11456854"/>
                </a:cubicBezTo>
                <a:cubicBezTo>
                  <a:pt x="6996944" y="11447515"/>
                  <a:pt x="7007618" y="11431505"/>
                  <a:pt x="7004950" y="11420832"/>
                </a:cubicBezTo>
                <a:lnTo>
                  <a:pt x="7004950" y="11420832"/>
                </a:lnTo>
                <a:close/>
                <a:moveTo>
                  <a:pt x="7125027" y="12089260"/>
                </a:moveTo>
                <a:cubicBezTo>
                  <a:pt x="7102346" y="12078587"/>
                  <a:pt x="7075662" y="12074584"/>
                  <a:pt x="7062320" y="12079921"/>
                </a:cubicBezTo>
                <a:cubicBezTo>
                  <a:pt x="7048978" y="12085258"/>
                  <a:pt x="7042307" y="12102602"/>
                  <a:pt x="7046309" y="12121281"/>
                </a:cubicBezTo>
                <a:cubicBezTo>
                  <a:pt x="7050312" y="12139959"/>
                  <a:pt x="7076996" y="12143962"/>
                  <a:pt x="7109017" y="12130620"/>
                </a:cubicBezTo>
                <a:cubicBezTo>
                  <a:pt x="7155713" y="12111942"/>
                  <a:pt x="7158382" y="12105271"/>
                  <a:pt x="7125027" y="12089260"/>
                </a:cubicBezTo>
                <a:lnTo>
                  <a:pt x="7125027" y="12089260"/>
                </a:lnTo>
                <a:close/>
                <a:moveTo>
                  <a:pt x="7177060" y="12266707"/>
                </a:moveTo>
                <a:cubicBezTo>
                  <a:pt x="7151711" y="12260036"/>
                  <a:pt x="7127696" y="12261371"/>
                  <a:pt x="7122358" y="12269376"/>
                </a:cubicBezTo>
                <a:cubicBezTo>
                  <a:pt x="7117021" y="12277381"/>
                  <a:pt x="7129029" y="12308068"/>
                  <a:pt x="7147708" y="12338754"/>
                </a:cubicBezTo>
                <a:cubicBezTo>
                  <a:pt x="7181063" y="12393455"/>
                  <a:pt x="7182397" y="12392121"/>
                  <a:pt x="7202410" y="12336085"/>
                </a:cubicBezTo>
                <a:cubicBezTo>
                  <a:pt x="7218420" y="12289389"/>
                  <a:pt x="7214418" y="12274713"/>
                  <a:pt x="7177060" y="12266707"/>
                </a:cubicBezTo>
                <a:lnTo>
                  <a:pt x="7177060" y="12266707"/>
                </a:lnTo>
                <a:close/>
                <a:moveTo>
                  <a:pt x="7616009" y="9059316"/>
                </a:moveTo>
                <a:cubicBezTo>
                  <a:pt x="7609338" y="9029964"/>
                  <a:pt x="7591993" y="9011285"/>
                  <a:pt x="7578651" y="9016622"/>
                </a:cubicBezTo>
                <a:cubicBezTo>
                  <a:pt x="7563975" y="9021958"/>
                  <a:pt x="7558639" y="9051311"/>
                  <a:pt x="7563975" y="9080663"/>
                </a:cubicBezTo>
                <a:cubicBezTo>
                  <a:pt x="7570646" y="9110015"/>
                  <a:pt x="7587991" y="9130028"/>
                  <a:pt x="7601333" y="9123357"/>
                </a:cubicBezTo>
                <a:cubicBezTo>
                  <a:pt x="7614675" y="9118020"/>
                  <a:pt x="7621346" y="9088668"/>
                  <a:pt x="7616009" y="9059316"/>
                </a:cubicBezTo>
                <a:lnTo>
                  <a:pt x="7616009" y="9059316"/>
                </a:lnTo>
                <a:close/>
                <a:moveTo>
                  <a:pt x="7836150" y="9380856"/>
                </a:moveTo>
                <a:cubicBezTo>
                  <a:pt x="7776111" y="9316815"/>
                  <a:pt x="7698729" y="9296802"/>
                  <a:pt x="7750761" y="9359509"/>
                </a:cubicBezTo>
                <a:cubicBezTo>
                  <a:pt x="7764103" y="9374185"/>
                  <a:pt x="7786785" y="9408873"/>
                  <a:pt x="7800127" y="9432889"/>
                </a:cubicBezTo>
                <a:cubicBezTo>
                  <a:pt x="7813468" y="9456905"/>
                  <a:pt x="7844155" y="9475583"/>
                  <a:pt x="7865502" y="9474249"/>
                </a:cubicBezTo>
                <a:cubicBezTo>
                  <a:pt x="7914867" y="9468912"/>
                  <a:pt x="7913533" y="9463576"/>
                  <a:pt x="7836150" y="9380856"/>
                </a:cubicBezTo>
                <a:lnTo>
                  <a:pt x="7836150" y="9380856"/>
                </a:lnTo>
                <a:close/>
                <a:moveTo>
                  <a:pt x="7972237" y="9587655"/>
                </a:moveTo>
                <a:cubicBezTo>
                  <a:pt x="7960229" y="9578316"/>
                  <a:pt x="7946887" y="9574313"/>
                  <a:pt x="7940217" y="9576982"/>
                </a:cubicBezTo>
                <a:cubicBezTo>
                  <a:pt x="7933546" y="9579650"/>
                  <a:pt x="7930877" y="9590324"/>
                  <a:pt x="7933546" y="9602331"/>
                </a:cubicBezTo>
                <a:cubicBezTo>
                  <a:pt x="7936214" y="9614339"/>
                  <a:pt x="7950890" y="9619676"/>
                  <a:pt x="7965566" y="9613005"/>
                </a:cubicBezTo>
                <a:cubicBezTo>
                  <a:pt x="7981577" y="9607668"/>
                  <a:pt x="7984245" y="9595660"/>
                  <a:pt x="7972237" y="9587655"/>
                </a:cubicBezTo>
                <a:lnTo>
                  <a:pt x="7972237" y="9587655"/>
                </a:lnTo>
                <a:close/>
                <a:moveTo>
                  <a:pt x="8379165" y="14445438"/>
                </a:moveTo>
                <a:cubicBezTo>
                  <a:pt x="8381834" y="14457446"/>
                  <a:pt x="8395175" y="14462783"/>
                  <a:pt x="8409851" y="14456112"/>
                </a:cubicBezTo>
                <a:cubicBezTo>
                  <a:pt x="8424527" y="14450775"/>
                  <a:pt x="8433866" y="14436100"/>
                  <a:pt x="8431198" y="14424092"/>
                </a:cubicBezTo>
                <a:cubicBezTo>
                  <a:pt x="8428530" y="14412084"/>
                  <a:pt x="8415188" y="14406746"/>
                  <a:pt x="8400512" y="14413417"/>
                </a:cubicBezTo>
                <a:cubicBezTo>
                  <a:pt x="8385836" y="14418754"/>
                  <a:pt x="8376497" y="14432096"/>
                  <a:pt x="8379165" y="14445438"/>
                </a:cubicBezTo>
                <a:lnTo>
                  <a:pt x="8379165" y="14445438"/>
                </a:lnTo>
                <a:close/>
                <a:moveTo>
                  <a:pt x="8304450" y="14462783"/>
                </a:moveTo>
                <a:cubicBezTo>
                  <a:pt x="8312456" y="14466785"/>
                  <a:pt x="8323129" y="14449441"/>
                  <a:pt x="8328466" y="14425425"/>
                </a:cubicBezTo>
                <a:cubicBezTo>
                  <a:pt x="8333802" y="14401411"/>
                  <a:pt x="8331134" y="14380063"/>
                  <a:pt x="8321795" y="14376061"/>
                </a:cubicBezTo>
                <a:cubicBezTo>
                  <a:pt x="8312456" y="14373392"/>
                  <a:pt x="8301782" y="14389403"/>
                  <a:pt x="8297779" y="14413417"/>
                </a:cubicBezTo>
                <a:cubicBezTo>
                  <a:pt x="8293777" y="14438767"/>
                  <a:pt x="8296445" y="14458780"/>
                  <a:pt x="8304450" y="14462783"/>
                </a:cubicBezTo>
                <a:lnTo>
                  <a:pt x="8304450" y="14462783"/>
                </a:lnTo>
                <a:close/>
                <a:moveTo>
                  <a:pt x="8192379" y="14883053"/>
                </a:moveTo>
                <a:cubicBezTo>
                  <a:pt x="8196381" y="14900397"/>
                  <a:pt x="8244412" y="14869711"/>
                  <a:pt x="8255086" y="14843027"/>
                </a:cubicBezTo>
                <a:cubicBezTo>
                  <a:pt x="8260422" y="14828352"/>
                  <a:pt x="8248415" y="14829685"/>
                  <a:pt x="8228402" y="14845695"/>
                </a:cubicBezTo>
                <a:cubicBezTo>
                  <a:pt x="8208389" y="14861706"/>
                  <a:pt x="8192379" y="14879050"/>
                  <a:pt x="8192379" y="14883053"/>
                </a:cubicBezTo>
                <a:lnTo>
                  <a:pt x="8192379" y="14883053"/>
                </a:lnTo>
                <a:close/>
                <a:moveTo>
                  <a:pt x="8520589" y="10540267"/>
                </a:moveTo>
                <a:cubicBezTo>
                  <a:pt x="8504578" y="10528259"/>
                  <a:pt x="8477894" y="10462883"/>
                  <a:pt x="8460550" y="10393506"/>
                </a:cubicBezTo>
                <a:cubicBezTo>
                  <a:pt x="8440537" y="10314788"/>
                  <a:pt x="8413854" y="10266758"/>
                  <a:pt x="8388505" y="10264089"/>
                </a:cubicBezTo>
                <a:cubicBezTo>
                  <a:pt x="8365823" y="10261421"/>
                  <a:pt x="8357818" y="10256084"/>
                  <a:pt x="8368492" y="10252081"/>
                </a:cubicBezTo>
                <a:cubicBezTo>
                  <a:pt x="8395175" y="10241408"/>
                  <a:pt x="8283103" y="10145346"/>
                  <a:pt x="8256420" y="10156019"/>
                </a:cubicBezTo>
                <a:cubicBezTo>
                  <a:pt x="8244412" y="10161356"/>
                  <a:pt x="8251083" y="10194711"/>
                  <a:pt x="8271095" y="10232068"/>
                </a:cubicBezTo>
                <a:cubicBezTo>
                  <a:pt x="8291108" y="10269425"/>
                  <a:pt x="8303116" y="10300112"/>
                  <a:pt x="8297779" y="10302780"/>
                </a:cubicBezTo>
                <a:cubicBezTo>
                  <a:pt x="8291108" y="10305449"/>
                  <a:pt x="8305785" y="10322793"/>
                  <a:pt x="8329800" y="10342806"/>
                </a:cubicBezTo>
                <a:cubicBezTo>
                  <a:pt x="8353815" y="10362819"/>
                  <a:pt x="8375163" y="10382832"/>
                  <a:pt x="8377831" y="10388169"/>
                </a:cubicBezTo>
                <a:cubicBezTo>
                  <a:pt x="8380499" y="10393506"/>
                  <a:pt x="8405849" y="10433531"/>
                  <a:pt x="8435201" y="10476225"/>
                </a:cubicBezTo>
                <a:cubicBezTo>
                  <a:pt x="8463219" y="10518919"/>
                  <a:pt x="8501911" y="10556276"/>
                  <a:pt x="8519255" y="10557611"/>
                </a:cubicBezTo>
                <a:cubicBezTo>
                  <a:pt x="8539268" y="10561613"/>
                  <a:pt x="8540602" y="10554942"/>
                  <a:pt x="8520589" y="10540267"/>
                </a:cubicBezTo>
                <a:lnTo>
                  <a:pt x="8520589" y="10540267"/>
                </a:lnTo>
                <a:close/>
                <a:moveTo>
                  <a:pt x="8740730" y="15462092"/>
                </a:moveTo>
                <a:cubicBezTo>
                  <a:pt x="8699370" y="15420730"/>
                  <a:pt x="8650005" y="15418063"/>
                  <a:pt x="8659345" y="15458088"/>
                </a:cubicBezTo>
                <a:cubicBezTo>
                  <a:pt x="8662013" y="15470096"/>
                  <a:pt x="8676689" y="15475433"/>
                  <a:pt x="8690031" y="15470096"/>
                </a:cubicBezTo>
                <a:cubicBezTo>
                  <a:pt x="8704707" y="15464759"/>
                  <a:pt x="8719383" y="15472764"/>
                  <a:pt x="8723386" y="15491443"/>
                </a:cubicBezTo>
                <a:cubicBezTo>
                  <a:pt x="8727388" y="15510122"/>
                  <a:pt x="8740730" y="15519461"/>
                  <a:pt x="8756740" y="15512790"/>
                </a:cubicBezTo>
                <a:cubicBezTo>
                  <a:pt x="8771416" y="15507453"/>
                  <a:pt x="8766080" y="15488775"/>
                  <a:pt x="8740730" y="15462092"/>
                </a:cubicBezTo>
                <a:lnTo>
                  <a:pt x="8740730" y="15462092"/>
                </a:lnTo>
                <a:close/>
                <a:moveTo>
                  <a:pt x="8776753" y="15566157"/>
                </a:moveTo>
                <a:cubicBezTo>
                  <a:pt x="8786093" y="15522130"/>
                  <a:pt x="8703373" y="15524798"/>
                  <a:pt x="8672687" y="15570161"/>
                </a:cubicBezTo>
                <a:cubicBezTo>
                  <a:pt x="8648671" y="15606183"/>
                  <a:pt x="8686029" y="15791636"/>
                  <a:pt x="8727388" y="15835665"/>
                </a:cubicBezTo>
                <a:cubicBezTo>
                  <a:pt x="8772751" y="15885029"/>
                  <a:pt x="8803437" y="15853008"/>
                  <a:pt x="8786093" y="15774291"/>
                </a:cubicBezTo>
                <a:cubicBezTo>
                  <a:pt x="8770082" y="15702246"/>
                  <a:pt x="8810108" y="15618191"/>
                  <a:pt x="8852802" y="15634201"/>
                </a:cubicBezTo>
                <a:cubicBezTo>
                  <a:pt x="8864809" y="15638204"/>
                  <a:pt x="8862142" y="15628865"/>
                  <a:pt x="8847465" y="15611520"/>
                </a:cubicBezTo>
                <a:cubicBezTo>
                  <a:pt x="8832789" y="15594175"/>
                  <a:pt x="8810108" y="15586170"/>
                  <a:pt x="8795432" y="15591507"/>
                </a:cubicBezTo>
                <a:cubicBezTo>
                  <a:pt x="8780756" y="15598178"/>
                  <a:pt x="8772751" y="15586170"/>
                  <a:pt x="8776753" y="15566157"/>
                </a:cubicBezTo>
                <a:lnTo>
                  <a:pt x="8776753" y="15566157"/>
                </a:lnTo>
                <a:close/>
                <a:moveTo>
                  <a:pt x="8796766" y="15312661"/>
                </a:moveTo>
                <a:cubicBezTo>
                  <a:pt x="8799435" y="15324669"/>
                  <a:pt x="8814110" y="15330006"/>
                  <a:pt x="8828787" y="15323336"/>
                </a:cubicBezTo>
                <a:cubicBezTo>
                  <a:pt x="8843463" y="15317998"/>
                  <a:pt x="8846131" y="15305990"/>
                  <a:pt x="8835458" y="15297986"/>
                </a:cubicBezTo>
                <a:cubicBezTo>
                  <a:pt x="8823450" y="15288647"/>
                  <a:pt x="8810108" y="15284644"/>
                  <a:pt x="8803437" y="15287311"/>
                </a:cubicBezTo>
                <a:cubicBezTo>
                  <a:pt x="8796766" y="15289981"/>
                  <a:pt x="8794098" y="15299319"/>
                  <a:pt x="8796766" y="15312661"/>
                </a:cubicBezTo>
                <a:lnTo>
                  <a:pt x="8796766" y="15312661"/>
                </a:lnTo>
                <a:close/>
                <a:moveTo>
                  <a:pt x="8867478" y="14963104"/>
                </a:moveTo>
                <a:cubicBezTo>
                  <a:pt x="8848800" y="14964438"/>
                  <a:pt x="8819447" y="14975112"/>
                  <a:pt x="8803437" y="14988454"/>
                </a:cubicBezTo>
                <a:cubicBezTo>
                  <a:pt x="8787427" y="15001796"/>
                  <a:pt x="8803437" y="15000461"/>
                  <a:pt x="8838126" y="14987119"/>
                </a:cubicBezTo>
                <a:cubicBezTo>
                  <a:pt x="8872815" y="14972443"/>
                  <a:pt x="8886157" y="14961771"/>
                  <a:pt x="8867478" y="14963104"/>
                </a:cubicBezTo>
                <a:lnTo>
                  <a:pt x="8867478" y="14963104"/>
                </a:lnTo>
                <a:close/>
                <a:moveTo>
                  <a:pt x="8978216" y="15279307"/>
                </a:moveTo>
                <a:cubicBezTo>
                  <a:pt x="8996895" y="15272636"/>
                  <a:pt x="9007568" y="15241950"/>
                  <a:pt x="9002232" y="15215267"/>
                </a:cubicBezTo>
                <a:cubicBezTo>
                  <a:pt x="8996895" y="15188583"/>
                  <a:pt x="8979550" y="15169904"/>
                  <a:pt x="8967542" y="15173905"/>
                </a:cubicBezTo>
                <a:cubicBezTo>
                  <a:pt x="8955535" y="15179242"/>
                  <a:pt x="8943527" y="15208596"/>
                  <a:pt x="8943527" y="15237947"/>
                </a:cubicBezTo>
                <a:cubicBezTo>
                  <a:pt x="8943527" y="15273970"/>
                  <a:pt x="8955535" y="15288647"/>
                  <a:pt x="8978216" y="15279307"/>
                </a:cubicBezTo>
                <a:lnTo>
                  <a:pt x="8978216" y="15279307"/>
                </a:lnTo>
                <a:close/>
                <a:moveTo>
                  <a:pt x="8946196" y="15052494"/>
                </a:moveTo>
                <a:cubicBezTo>
                  <a:pt x="8910172" y="15105862"/>
                  <a:pt x="8930185" y="15172571"/>
                  <a:pt x="8968877" y="15131212"/>
                </a:cubicBezTo>
                <a:cubicBezTo>
                  <a:pt x="8983553" y="15116536"/>
                  <a:pt x="9004899" y="15075177"/>
                  <a:pt x="9015574" y="15041822"/>
                </a:cubicBezTo>
                <a:cubicBezTo>
                  <a:pt x="9039589" y="14969775"/>
                  <a:pt x="8998228" y="14976446"/>
                  <a:pt x="8946196" y="15052494"/>
                </a:cubicBezTo>
                <a:lnTo>
                  <a:pt x="8946196" y="15052494"/>
                </a:lnTo>
                <a:close/>
                <a:moveTo>
                  <a:pt x="9023578" y="11212698"/>
                </a:moveTo>
                <a:cubicBezTo>
                  <a:pt x="9012905" y="11216700"/>
                  <a:pt x="9020910" y="11251389"/>
                  <a:pt x="9040923" y="11288746"/>
                </a:cubicBezTo>
                <a:cubicBezTo>
                  <a:pt x="9083617" y="11366129"/>
                  <a:pt x="9103630" y="11379471"/>
                  <a:pt x="9119640" y="11342114"/>
                </a:cubicBezTo>
                <a:cubicBezTo>
                  <a:pt x="9132982" y="11311428"/>
                  <a:pt x="9052931" y="11202024"/>
                  <a:pt x="9023578" y="11212698"/>
                </a:cubicBezTo>
                <a:lnTo>
                  <a:pt x="9023578" y="11212698"/>
                </a:lnTo>
                <a:close/>
                <a:moveTo>
                  <a:pt x="9146324" y="15700910"/>
                </a:moveTo>
                <a:cubicBezTo>
                  <a:pt x="9132982" y="15686234"/>
                  <a:pt x="9112969" y="15679563"/>
                  <a:pt x="9098293" y="15684901"/>
                </a:cubicBezTo>
                <a:cubicBezTo>
                  <a:pt x="9083617" y="15690238"/>
                  <a:pt x="9088954" y="15703580"/>
                  <a:pt x="9111635" y="15714252"/>
                </a:cubicBezTo>
                <a:cubicBezTo>
                  <a:pt x="9134316" y="15724926"/>
                  <a:pt x="9154329" y="15731597"/>
                  <a:pt x="9159666" y="15730263"/>
                </a:cubicBezTo>
                <a:cubicBezTo>
                  <a:pt x="9163668" y="15728929"/>
                  <a:pt x="9158331" y="15716921"/>
                  <a:pt x="9146324" y="15700910"/>
                </a:cubicBezTo>
                <a:lnTo>
                  <a:pt x="9146324" y="15700910"/>
                </a:lnTo>
                <a:close/>
                <a:moveTo>
                  <a:pt x="9234380" y="15979756"/>
                </a:moveTo>
                <a:cubicBezTo>
                  <a:pt x="9214367" y="15971751"/>
                  <a:pt x="9190352" y="15973085"/>
                  <a:pt x="9183681" y="15982425"/>
                </a:cubicBezTo>
                <a:cubicBezTo>
                  <a:pt x="9177010" y="15991764"/>
                  <a:pt x="9195689" y="15998435"/>
                  <a:pt x="9222373" y="15997101"/>
                </a:cubicBezTo>
                <a:cubicBezTo>
                  <a:pt x="9261064" y="15994432"/>
                  <a:pt x="9263732" y="15991764"/>
                  <a:pt x="9234380" y="15979756"/>
                </a:cubicBezTo>
                <a:lnTo>
                  <a:pt x="9234380" y="15979756"/>
                </a:lnTo>
                <a:close/>
                <a:moveTo>
                  <a:pt x="9279743" y="16103836"/>
                </a:moveTo>
                <a:cubicBezTo>
                  <a:pt x="9277074" y="16091828"/>
                  <a:pt x="9263732" y="16091828"/>
                  <a:pt x="9251724" y="16103836"/>
                </a:cubicBezTo>
                <a:cubicBezTo>
                  <a:pt x="9238383" y="16117178"/>
                  <a:pt x="9229044" y="16131854"/>
                  <a:pt x="9230378" y="16137191"/>
                </a:cubicBezTo>
                <a:cubicBezTo>
                  <a:pt x="9231712" y="16142528"/>
                  <a:pt x="9243720" y="16142528"/>
                  <a:pt x="9258395" y="16137191"/>
                </a:cubicBezTo>
                <a:cubicBezTo>
                  <a:pt x="9273072" y="16131854"/>
                  <a:pt x="9282411" y="16115844"/>
                  <a:pt x="9279743" y="16103836"/>
                </a:cubicBezTo>
                <a:lnTo>
                  <a:pt x="9279743" y="16103836"/>
                </a:lnTo>
                <a:close/>
                <a:moveTo>
                  <a:pt x="9290416" y="15550148"/>
                </a:moveTo>
                <a:cubicBezTo>
                  <a:pt x="9286414" y="15571494"/>
                  <a:pt x="9293085" y="15583502"/>
                  <a:pt x="9307761" y="15578165"/>
                </a:cubicBezTo>
                <a:cubicBezTo>
                  <a:pt x="9342450" y="15564824"/>
                  <a:pt x="9355792" y="15518127"/>
                  <a:pt x="9326440" y="15515459"/>
                </a:cubicBezTo>
                <a:cubicBezTo>
                  <a:pt x="9309095" y="15514124"/>
                  <a:pt x="9294419" y="15528801"/>
                  <a:pt x="9290416" y="15550148"/>
                </a:cubicBezTo>
                <a:lnTo>
                  <a:pt x="9290416" y="15550148"/>
                </a:lnTo>
                <a:close/>
                <a:moveTo>
                  <a:pt x="9355792" y="11690337"/>
                </a:moveTo>
                <a:cubicBezTo>
                  <a:pt x="9353123" y="11678330"/>
                  <a:pt x="9339781" y="11678330"/>
                  <a:pt x="9327773" y="11691672"/>
                </a:cubicBezTo>
                <a:cubicBezTo>
                  <a:pt x="9314431" y="11705014"/>
                  <a:pt x="9305092" y="11719689"/>
                  <a:pt x="9306427" y="11725027"/>
                </a:cubicBezTo>
                <a:cubicBezTo>
                  <a:pt x="9307761" y="11730363"/>
                  <a:pt x="9319769" y="11730363"/>
                  <a:pt x="9334444" y="11723692"/>
                </a:cubicBezTo>
                <a:cubicBezTo>
                  <a:pt x="9349121" y="11717021"/>
                  <a:pt x="9358460" y="11702345"/>
                  <a:pt x="9355792" y="11690337"/>
                </a:cubicBezTo>
                <a:lnTo>
                  <a:pt x="9355792" y="11690337"/>
                </a:lnTo>
                <a:close/>
                <a:moveTo>
                  <a:pt x="9399820" y="11769055"/>
                </a:moveTo>
                <a:cubicBezTo>
                  <a:pt x="9397151" y="11757047"/>
                  <a:pt x="9382476" y="11747708"/>
                  <a:pt x="9366465" y="11745039"/>
                </a:cubicBezTo>
                <a:cubicBezTo>
                  <a:pt x="9350455" y="11743705"/>
                  <a:pt x="9341115" y="11757047"/>
                  <a:pt x="9345118" y="11775726"/>
                </a:cubicBezTo>
                <a:cubicBezTo>
                  <a:pt x="9349121" y="11794405"/>
                  <a:pt x="9363797" y="11805078"/>
                  <a:pt x="9378472" y="11799741"/>
                </a:cubicBezTo>
                <a:cubicBezTo>
                  <a:pt x="9393149" y="11793070"/>
                  <a:pt x="9402488" y="11779728"/>
                  <a:pt x="9399820" y="11769055"/>
                </a:cubicBezTo>
                <a:lnTo>
                  <a:pt x="9399820" y="11769055"/>
                </a:lnTo>
                <a:close/>
                <a:moveTo>
                  <a:pt x="9904143" y="15977088"/>
                </a:moveTo>
                <a:cubicBezTo>
                  <a:pt x="9906812" y="15989096"/>
                  <a:pt x="9913483" y="15997101"/>
                  <a:pt x="9920154" y="15994432"/>
                </a:cubicBezTo>
                <a:cubicBezTo>
                  <a:pt x="9926825" y="15991764"/>
                  <a:pt x="9936164" y="15978422"/>
                  <a:pt x="9942835" y="15962413"/>
                </a:cubicBezTo>
                <a:cubicBezTo>
                  <a:pt x="9949506" y="15947735"/>
                  <a:pt x="9941501" y="15939730"/>
                  <a:pt x="9926825" y="15945067"/>
                </a:cubicBezTo>
                <a:cubicBezTo>
                  <a:pt x="9912148" y="15950405"/>
                  <a:pt x="9901475" y="15965080"/>
                  <a:pt x="9904143" y="15977088"/>
                </a:cubicBezTo>
                <a:lnTo>
                  <a:pt x="9904143" y="15977088"/>
                </a:lnTo>
                <a:close/>
                <a:moveTo>
                  <a:pt x="9738704" y="15922387"/>
                </a:moveTo>
                <a:cubicBezTo>
                  <a:pt x="9768056" y="15909045"/>
                  <a:pt x="9773393" y="15901039"/>
                  <a:pt x="9752046" y="15902374"/>
                </a:cubicBezTo>
                <a:cubicBezTo>
                  <a:pt x="9733367" y="15903708"/>
                  <a:pt x="9709352" y="15914380"/>
                  <a:pt x="9702681" y="15923721"/>
                </a:cubicBezTo>
                <a:cubicBezTo>
                  <a:pt x="9694676" y="15935729"/>
                  <a:pt x="9712020" y="15934393"/>
                  <a:pt x="9738704" y="15922387"/>
                </a:cubicBezTo>
                <a:lnTo>
                  <a:pt x="9738704" y="15922387"/>
                </a:lnTo>
                <a:close/>
                <a:moveTo>
                  <a:pt x="9781398" y="12390787"/>
                </a:moveTo>
                <a:cubicBezTo>
                  <a:pt x="9752046" y="12286720"/>
                  <a:pt x="9627966" y="12106604"/>
                  <a:pt x="9605285" y="12138625"/>
                </a:cubicBezTo>
                <a:cubicBezTo>
                  <a:pt x="9599948" y="12146630"/>
                  <a:pt x="9630635" y="12222679"/>
                  <a:pt x="9674663" y="12305399"/>
                </a:cubicBezTo>
                <a:cubicBezTo>
                  <a:pt x="9777395" y="12504193"/>
                  <a:pt x="9821424" y="12538882"/>
                  <a:pt x="9781398" y="12390787"/>
                </a:cubicBezTo>
                <a:lnTo>
                  <a:pt x="9781398" y="12390787"/>
                </a:lnTo>
                <a:close/>
                <a:moveTo>
                  <a:pt x="9710686" y="16127851"/>
                </a:moveTo>
                <a:cubicBezTo>
                  <a:pt x="9714688" y="16147864"/>
                  <a:pt x="9720025" y="16145196"/>
                  <a:pt x="9826761" y="16079820"/>
                </a:cubicBezTo>
                <a:cubicBezTo>
                  <a:pt x="9890802" y="16039795"/>
                  <a:pt x="9894804" y="16033124"/>
                  <a:pt x="9850776" y="16034458"/>
                </a:cubicBezTo>
                <a:cubicBezTo>
                  <a:pt x="9810750" y="16035793"/>
                  <a:pt x="9805413" y="16029122"/>
                  <a:pt x="9829429" y="16003772"/>
                </a:cubicBezTo>
                <a:cubicBezTo>
                  <a:pt x="9850776" y="15981090"/>
                  <a:pt x="9850776" y="15975754"/>
                  <a:pt x="9828094" y="15983759"/>
                </a:cubicBezTo>
                <a:cubicBezTo>
                  <a:pt x="9789403" y="15997101"/>
                  <a:pt x="9705349" y="16102502"/>
                  <a:pt x="9710686" y="16127851"/>
                </a:cubicBezTo>
                <a:lnTo>
                  <a:pt x="9710686" y="16127851"/>
                </a:lnTo>
                <a:close/>
                <a:moveTo>
                  <a:pt x="10016216" y="15596844"/>
                </a:moveTo>
                <a:cubicBezTo>
                  <a:pt x="10013547" y="15587504"/>
                  <a:pt x="9969519" y="15564824"/>
                  <a:pt x="9920154" y="15548814"/>
                </a:cubicBezTo>
                <a:cubicBezTo>
                  <a:pt x="9870789" y="15532803"/>
                  <a:pt x="9829429" y="15522130"/>
                  <a:pt x="9830763" y="15527466"/>
                </a:cubicBezTo>
                <a:cubicBezTo>
                  <a:pt x="9840103" y="15568827"/>
                  <a:pt x="9914817" y="15620859"/>
                  <a:pt x="9936164" y="15600846"/>
                </a:cubicBezTo>
                <a:cubicBezTo>
                  <a:pt x="9950840" y="15586170"/>
                  <a:pt x="9976190" y="15583502"/>
                  <a:pt x="9990866" y="15595511"/>
                </a:cubicBezTo>
                <a:cubicBezTo>
                  <a:pt x="10008210" y="15604849"/>
                  <a:pt x="10018883" y="15606183"/>
                  <a:pt x="10016216" y="15596844"/>
                </a:cubicBezTo>
                <a:lnTo>
                  <a:pt x="10016216" y="15596844"/>
                </a:lnTo>
                <a:close/>
                <a:moveTo>
                  <a:pt x="10140295" y="16023785"/>
                </a:moveTo>
                <a:cubicBezTo>
                  <a:pt x="10137627" y="16011777"/>
                  <a:pt x="10124285" y="16006440"/>
                  <a:pt x="10109609" y="16013111"/>
                </a:cubicBezTo>
                <a:cubicBezTo>
                  <a:pt x="10094932" y="16018448"/>
                  <a:pt x="10085593" y="16033124"/>
                  <a:pt x="10088261" y="16045132"/>
                </a:cubicBezTo>
                <a:cubicBezTo>
                  <a:pt x="10090930" y="16057140"/>
                  <a:pt x="10104272" y="16062477"/>
                  <a:pt x="10118948" y="16055806"/>
                </a:cubicBezTo>
                <a:cubicBezTo>
                  <a:pt x="10133624" y="16050469"/>
                  <a:pt x="10142964" y="16037127"/>
                  <a:pt x="10140295" y="16023785"/>
                </a:cubicBezTo>
                <a:lnTo>
                  <a:pt x="10140295" y="16023785"/>
                </a:lnTo>
                <a:close/>
                <a:moveTo>
                  <a:pt x="10906119" y="13595560"/>
                </a:moveTo>
                <a:cubicBezTo>
                  <a:pt x="10912790" y="13628915"/>
                  <a:pt x="10931469" y="13650262"/>
                  <a:pt x="10946145" y="13644925"/>
                </a:cubicBezTo>
                <a:cubicBezTo>
                  <a:pt x="10979500" y="13631583"/>
                  <a:pt x="10968827" y="13588889"/>
                  <a:pt x="10926132" y="13559536"/>
                </a:cubicBezTo>
                <a:cubicBezTo>
                  <a:pt x="10899449" y="13540859"/>
                  <a:pt x="10895446" y="13548864"/>
                  <a:pt x="10906119" y="13595560"/>
                </a:cubicBezTo>
                <a:lnTo>
                  <a:pt x="10906119" y="13595560"/>
                </a:lnTo>
                <a:close/>
                <a:moveTo>
                  <a:pt x="10959487" y="13041872"/>
                </a:moveTo>
                <a:cubicBezTo>
                  <a:pt x="10946145" y="13040538"/>
                  <a:pt x="10938140" y="13053880"/>
                  <a:pt x="10940809" y="13069889"/>
                </a:cubicBezTo>
                <a:cubicBezTo>
                  <a:pt x="10948814" y="13107247"/>
                  <a:pt x="10958153" y="13107247"/>
                  <a:pt x="10972829" y="13071223"/>
                </a:cubicBezTo>
                <a:cubicBezTo>
                  <a:pt x="10979500" y="13055214"/>
                  <a:pt x="10974164" y="13044539"/>
                  <a:pt x="10959487" y="13041872"/>
                </a:cubicBezTo>
                <a:lnTo>
                  <a:pt x="10959487" y="13041872"/>
                </a:lnTo>
                <a:close/>
                <a:moveTo>
                  <a:pt x="11459808" y="16045132"/>
                </a:moveTo>
                <a:cubicBezTo>
                  <a:pt x="11447801" y="16035793"/>
                  <a:pt x="11433124" y="16031790"/>
                  <a:pt x="11426453" y="16034458"/>
                </a:cubicBezTo>
                <a:cubicBezTo>
                  <a:pt x="11419782" y="16037127"/>
                  <a:pt x="11415780" y="16049135"/>
                  <a:pt x="11418449" y="16061141"/>
                </a:cubicBezTo>
                <a:cubicBezTo>
                  <a:pt x="11421117" y="16071815"/>
                  <a:pt x="11437128" y="16077153"/>
                  <a:pt x="11451803" y="16071815"/>
                </a:cubicBezTo>
                <a:cubicBezTo>
                  <a:pt x="11467814" y="16065145"/>
                  <a:pt x="11471816" y="16053136"/>
                  <a:pt x="11459808" y="16045132"/>
                </a:cubicBezTo>
                <a:lnTo>
                  <a:pt x="11459808" y="16045132"/>
                </a:lnTo>
                <a:close/>
                <a:moveTo>
                  <a:pt x="11593227" y="15703580"/>
                </a:moveTo>
                <a:cubicBezTo>
                  <a:pt x="11578551" y="15724926"/>
                  <a:pt x="11574549" y="15746273"/>
                  <a:pt x="11583888" y="15750276"/>
                </a:cubicBezTo>
                <a:cubicBezTo>
                  <a:pt x="11591893" y="15754278"/>
                  <a:pt x="11605235" y="15735600"/>
                  <a:pt x="11610572" y="15710250"/>
                </a:cubicBezTo>
                <a:cubicBezTo>
                  <a:pt x="11618577" y="15672893"/>
                  <a:pt x="11614575" y="15671559"/>
                  <a:pt x="11593227" y="15703580"/>
                </a:cubicBezTo>
                <a:lnTo>
                  <a:pt x="11593227" y="15703580"/>
                </a:lnTo>
                <a:close/>
                <a:moveTo>
                  <a:pt x="11705299" y="16573470"/>
                </a:moveTo>
                <a:cubicBezTo>
                  <a:pt x="11669276" y="16578807"/>
                  <a:pt x="11659937" y="16589482"/>
                  <a:pt x="11674613" y="16606825"/>
                </a:cubicBezTo>
                <a:cubicBezTo>
                  <a:pt x="11698628" y="16634843"/>
                  <a:pt x="11733317" y="16626838"/>
                  <a:pt x="11747994" y="16589482"/>
                </a:cubicBezTo>
                <a:cubicBezTo>
                  <a:pt x="11751996" y="16576140"/>
                  <a:pt x="11733317" y="16569469"/>
                  <a:pt x="11705299" y="16573470"/>
                </a:cubicBezTo>
                <a:lnTo>
                  <a:pt x="11705299" y="16573470"/>
                </a:lnTo>
                <a:close/>
                <a:moveTo>
                  <a:pt x="12084210" y="16461398"/>
                </a:moveTo>
                <a:cubicBezTo>
                  <a:pt x="12077539" y="16470738"/>
                  <a:pt x="12080206" y="16490751"/>
                  <a:pt x="12089547" y="16502759"/>
                </a:cubicBezTo>
                <a:cubicBezTo>
                  <a:pt x="12104222" y="16521437"/>
                  <a:pt x="12109559" y="16520103"/>
                  <a:pt x="12120232" y="16492085"/>
                </a:cubicBezTo>
                <a:cubicBezTo>
                  <a:pt x="12134908" y="16454727"/>
                  <a:pt x="12105556" y="16429379"/>
                  <a:pt x="12084210" y="16461398"/>
                </a:cubicBezTo>
                <a:lnTo>
                  <a:pt x="12084210" y="16461398"/>
                </a:lnTo>
                <a:close/>
                <a:moveTo>
                  <a:pt x="12265659" y="16617499"/>
                </a:moveTo>
                <a:cubicBezTo>
                  <a:pt x="12258988" y="16588146"/>
                  <a:pt x="12249649" y="16585478"/>
                  <a:pt x="12234972" y="16606825"/>
                </a:cubicBezTo>
                <a:cubicBezTo>
                  <a:pt x="12220296" y="16628172"/>
                  <a:pt x="12224299" y="16642849"/>
                  <a:pt x="12244312" y="16649520"/>
                </a:cubicBezTo>
                <a:cubicBezTo>
                  <a:pt x="12265659" y="16656191"/>
                  <a:pt x="12272330" y="16645517"/>
                  <a:pt x="12265659" y="16617499"/>
                </a:cubicBezTo>
                <a:lnTo>
                  <a:pt x="12265659" y="16617499"/>
                </a:lnTo>
                <a:close/>
                <a:moveTo>
                  <a:pt x="12847365" y="16536114"/>
                </a:moveTo>
                <a:cubicBezTo>
                  <a:pt x="12822015" y="16540116"/>
                  <a:pt x="12785993" y="16554791"/>
                  <a:pt x="12769983" y="16568133"/>
                </a:cubicBezTo>
                <a:cubicBezTo>
                  <a:pt x="12753972" y="16581475"/>
                  <a:pt x="12776654" y="16577474"/>
                  <a:pt x="12818014" y="16560128"/>
                </a:cubicBezTo>
                <a:cubicBezTo>
                  <a:pt x="12859373" y="16542785"/>
                  <a:pt x="12872715" y="16532111"/>
                  <a:pt x="12847365" y="16536114"/>
                </a:cubicBezTo>
                <a:lnTo>
                  <a:pt x="12847365" y="16536114"/>
                </a:lnTo>
                <a:close/>
                <a:moveTo>
                  <a:pt x="13291651" y="13902424"/>
                </a:moveTo>
                <a:cubicBezTo>
                  <a:pt x="13287648" y="13883745"/>
                  <a:pt x="13274306" y="13879742"/>
                  <a:pt x="13260964" y="13893084"/>
                </a:cubicBezTo>
                <a:cubicBezTo>
                  <a:pt x="13247622" y="13906425"/>
                  <a:pt x="13246288" y="13922437"/>
                  <a:pt x="13258296" y="13931775"/>
                </a:cubicBezTo>
                <a:cubicBezTo>
                  <a:pt x="13286314" y="13951788"/>
                  <a:pt x="13299656" y="13939780"/>
                  <a:pt x="13291651" y="13902424"/>
                </a:cubicBezTo>
                <a:lnTo>
                  <a:pt x="13291651" y="13902424"/>
                </a:lnTo>
                <a:close/>
                <a:moveTo>
                  <a:pt x="14114845" y="16031790"/>
                </a:moveTo>
                <a:cubicBezTo>
                  <a:pt x="14102837" y="16022451"/>
                  <a:pt x="14082824" y="16021116"/>
                  <a:pt x="14068149" y="16026453"/>
                </a:cubicBezTo>
                <a:cubicBezTo>
                  <a:pt x="14053473" y="16031790"/>
                  <a:pt x="14050805" y="16043798"/>
                  <a:pt x="14062812" y="16051803"/>
                </a:cubicBezTo>
                <a:cubicBezTo>
                  <a:pt x="14074820" y="16061141"/>
                  <a:pt x="14094833" y="16062477"/>
                  <a:pt x="14109508" y="16057140"/>
                </a:cubicBezTo>
                <a:cubicBezTo>
                  <a:pt x="14124186" y="16050469"/>
                  <a:pt x="14126853" y="16039795"/>
                  <a:pt x="14114845" y="16031790"/>
                </a:cubicBezTo>
                <a:lnTo>
                  <a:pt x="14114845" y="16031790"/>
                </a:lnTo>
                <a:close/>
                <a:moveTo>
                  <a:pt x="13369033" y="16557461"/>
                </a:moveTo>
                <a:cubicBezTo>
                  <a:pt x="13355691" y="16562798"/>
                  <a:pt x="13337014" y="16560128"/>
                  <a:pt x="13325006" y="16552124"/>
                </a:cubicBezTo>
                <a:cubicBezTo>
                  <a:pt x="13312998" y="16544119"/>
                  <a:pt x="13321003" y="16529443"/>
                  <a:pt x="13343685" y="16521437"/>
                </a:cubicBezTo>
                <a:cubicBezTo>
                  <a:pt x="13366365" y="16512098"/>
                  <a:pt x="13385044" y="16514766"/>
                  <a:pt x="13387712" y="16526774"/>
                </a:cubicBezTo>
                <a:cubicBezTo>
                  <a:pt x="13390381" y="16540116"/>
                  <a:pt x="13382375" y="16553458"/>
                  <a:pt x="13369033" y="16557461"/>
                </a:cubicBezTo>
                <a:lnTo>
                  <a:pt x="13369033" y="16557461"/>
                </a:lnTo>
                <a:close/>
                <a:moveTo>
                  <a:pt x="11390431" y="17315280"/>
                </a:moveTo>
                <a:cubicBezTo>
                  <a:pt x="11353073" y="17329956"/>
                  <a:pt x="11342400" y="17320616"/>
                  <a:pt x="11343734" y="17271252"/>
                </a:cubicBezTo>
                <a:cubicBezTo>
                  <a:pt x="11345068" y="17212548"/>
                  <a:pt x="11347737" y="17209880"/>
                  <a:pt x="11387762" y="17235228"/>
                </a:cubicBezTo>
                <a:cubicBezTo>
                  <a:pt x="11411778" y="17249906"/>
                  <a:pt x="11433124" y="17268582"/>
                  <a:pt x="11435793" y="17279256"/>
                </a:cubicBezTo>
                <a:cubicBezTo>
                  <a:pt x="11437128" y="17288596"/>
                  <a:pt x="11417115" y="17304606"/>
                  <a:pt x="11390431" y="17315280"/>
                </a:cubicBezTo>
                <a:lnTo>
                  <a:pt x="11390431" y="17315280"/>
                </a:lnTo>
                <a:close/>
                <a:moveTo>
                  <a:pt x="12644569" y="16796280"/>
                </a:moveTo>
                <a:cubicBezTo>
                  <a:pt x="12600540" y="16813624"/>
                  <a:pt x="12589868" y="16804286"/>
                  <a:pt x="12620553" y="16772265"/>
                </a:cubicBezTo>
                <a:cubicBezTo>
                  <a:pt x="12632561" y="16758923"/>
                  <a:pt x="12651240" y="16756255"/>
                  <a:pt x="12663248" y="16765594"/>
                </a:cubicBezTo>
                <a:cubicBezTo>
                  <a:pt x="12675255" y="16773599"/>
                  <a:pt x="12667250" y="16788274"/>
                  <a:pt x="12644569" y="16796280"/>
                </a:cubicBezTo>
                <a:lnTo>
                  <a:pt x="12644569" y="16796280"/>
                </a:lnTo>
                <a:close/>
                <a:moveTo>
                  <a:pt x="12433767" y="16879000"/>
                </a:moveTo>
                <a:cubicBezTo>
                  <a:pt x="12412420" y="16887004"/>
                  <a:pt x="12391073" y="16877666"/>
                  <a:pt x="12387070" y="16860322"/>
                </a:cubicBezTo>
                <a:cubicBezTo>
                  <a:pt x="12380399" y="16830970"/>
                  <a:pt x="12387070" y="16826966"/>
                  <a:pt x="12424428" y="16836306"/>
                </a:cubicBezTo>
                <a:cubicBezTo>
                  <a:pt x="12449778" y="16842978"/>
                  <a:pt x="12471124" y="16850982"/>
                  <a:pt x="12471124" y="16854984"/>
                </a:cubicBezTo>
                <a:cubicBezTo>
                  <a:pt x="12473792" y="16860322"/>
                  <a:pt x="12456449" y="16870996"/>
                  <a:pt x="12433767" y="16879000"/>
                </a:cubicBezTo>
                <a:lnTo>
                  <a:pt x="12433767" y="16879000"/>
                </a:lnTo>
                <a:close/>
                <a:moveTo>
                  <a:pt x="11654600" y="17164516"/>
                </a:moveTo>
                <a:cubicBezTo>
                  <a:pt x="11605235" y="17184530"/>
                  <a:pt x="11566543" y="17160514"/>
                  <a:pt x="11595896" y="17129828"/>
                </a:cubicBezTo>
                <a:cubicBezTo>
                  <a:pt x="11607904" y="17116486"/>
                  <a:pt x="11634587" y="17116486"/>
                  <a:pt x="11657269" y="17127158"/>
                </a:cubicBezTo>
                <a:cubicBezTo>
                  <a:pt x="11689289" y="17144504"/>
                  <a:pt x="11689289" y="17151176"/>
                  <a:pt x="11654600" y="17164516"/>
                </a:cubicBezTo>
                <a:lnTo>
                  <a:pt x="11654600" y="17164516"/>
                </a:lnTo>
                <a:close/>
                <a:moveTo>
                  <a:pt x="12166929" y="16935036"/>
                </a:moveTo>
                <a:cubicBezTo>
                  <a:pt x="12140245" y="16947044"/>
                  <a:pt x="12124235" y="16948378"/>
                  <a:pt x="12130906" y="16936370"/>
                </a:cubicBezTo>
                <a:cubicBezTo>
                  <a:pt x="12137577" y="16925696"/>
                  <a:pt x="12161592" y="16916358"/>
                  <a:pt x="12180271" y="16915022"/>
                </a:cubicBezTo>
                <a:cubicBezTo>
                  <a:pt x="12201617" y="16915022"/>
                  <a:pt x="12196282" y="16923028"/>
                  <a:pt x="12166929" y="16935036"/>
                </a:cubicBezTo>
                <a:lnTo>
                  <a:pt x="12166929" y="16935036"/>
                </a:lnTo>
                <a:close/>
                <a:moveTo>
                  <a:pt x="12069534" y="16953714"/>
                </a:moveTo>
                <a:cubicBezTo>
                  <a:pt x="12054856" y="16959052"/>
                  <a:pt x="12042850" y="16959052"/>
                  <a:pt x="12041514" y="16953714"/>
                </a:cubicBezTo>
                <a:cubicBezTo>
                  <a:pt x="12040181" y="16948378"/>
                  <a:pt x="12049521" y="16933702"/>
                  <a:pt x="12062863" y="16920360"/>
                </a:cubicBezTo>
                <a:cubicBezTo>
                  <a:pt x="12074869" y="16908352"/>
                  <a:pt x="12088211" y="16908352"/>
                  <a:pt x="12090880" y="16920360"/>
                </a:cubicBezTo>
                <a:cubicBezTo>
                  <a:pt x="12093548" y="16932368"/>
                  <a:pt x="12082876" y="16948378"/>
                  <a:pt x="12069534" y="16953714"/>
                </a:cubicBezTo>
                <a:lnTo>
                  <a:pt x="12069534" y="16953714"/>
                </a:lnTo>
                <a:close/>
                <a:moveTo>
                  <a:pt x="11804030" y="17033766"/>
                </a:moveTo>
                <a:cubicBezTo>
                  <a:pt x="11789353" y="17039102"/>
                  <a:pt x="11776011" y="17035100"/>
                  <a:pt x="11773343" y="17023094"/>
                </a:cubicBezTo>
                <a:cubicBezTo>
                  <a:pt x="11770675" y="17011086"/>
                  <a:pt x="11780014" y="16997744"/>
                  <a:pt x="11794690" y="16991072"/>
                </a:cubicBezTo>
                <a:cubicBezTo>
                  <a:pt x="11809366" y="16985736"/>
                  <a:pt x="11822708" y="16989738"/>
                  <a:pt x="11825376" y="17001744"/>
                </a:cubicBezTo>
                <a:cubicBezTo>
                  <a:pt x="11828045" y="17013752"/>
                  <a:pt x="11820039" y="17027094"/>
                  <a:pt x="11804030" y="17033766"/>
                </a:cubicBezTo>
                <a:lnTo>
                  <a:pt x="11804030" y="17033766"/>
                </a:lnTo>
                <a:close/>
                <a:moveTo>
                  <a:pt x="11565209" y="17105812"/>
                </a:moveTo>
                <a:cubicBezTo>
                  <a:pt x="11550534" y="17111150"/>
                  <a:pt x="11537192" y="17107146"/>
                  <a:pt x="11534523" y="17095138"/>
                </a:cubicBezTo>
                <a:cubicBezTo>
                  <a:pt x="11531855" y="17084466"/>
                  <a:pt x="11519847" y="17061784"/>
                  <a:pt x="11507839" y="17047108"/>
                </a:cubicBezTo>
                <a:cubicBezTo>
                  <a:pt x="11491829" y="17027094"/>
                  <a:pt x="11497166" y="17017756"/>
                  <a:pt x="11529186" y="17016422"/>
                </a:cubicBezTo>
                <a:cubicBezTo>
                  <a:pt x="11553201" y="17015086"/>
                  <a:pt x="11577217" y="17032432"/>
                  <a:pt x="11582554" y="17055112"/>
                </a:cubicBezTo>
                <a:cubicBezTo>
                  <a:pt x="11586556" y="17076460"/>
                  <a:pt x="11578551" y="17100476"/>
                  <a:pt x="11565209" y="17105812"/>
                </a:cubicBezTo>
                <a:lnTo>
                  <a:pt x="11565209" y="17105812"/>
                </a:lnTo>
                <a:close/>
                <a:moveTo>
                  <a:pt x="11850726" y="16780270"/>
                </a:moveTo>
                <a:cubicBezTo>
                  <a:pt x="11845389" y="16801616"/>
                  <a:pt x="11838718" y="16838974"/>
                  <a:pt x="11833381" y="16862990"/>
                </a:cubicBezTo>
                <a:cubicBezTo>
                  <a:pt x="11822708" y="16921694"/>
                  <a:pt x="11781348" y="16937704"/>
                  <a:pt x="11769340" y="16885672"/>
                </a:cubicBezTo>
                <a:cubicBezTo>
                  <a:pt x="11764004" y="16862990"/>
                  <a:pt x="11738654" y="16845646"/>
                  <a:pt x="11711970" y="16848314"/>
                </a:cubicBezTo>
                <a:cubicBezTo>
                  <a:pt x="11666608" y="16850982"/>
                  <a:pt x="11666608" y="16849648"/>
                  <a:pt x="11706633" y="16810956"/>
                </a:cubicBezTo>
                <a:cubicBezTo>
                  <a:pt x="11735986" y="16782940"/>
                  <a:pt x="11761335" y="16773599"/>
                  <a:pt x="11788019" y="16780270"/>
                </a:cubicBezTo>
                <a:cubicBezTo>
                  <a:pt x="11808032" y="16785606"/>
                  <a:pt x="11834716" y="16778936"/>
                  <a:pt x="11842721" y="16766928"/>
                </a:cubicBezTo>
                <a:cubicBezTo>
                  <a:pt x="11853394" y="16752252"/>
                  <a:pt x="11856063" y="16758923"/>
                  <a:pt x="11850726" y="16780270"/>
                </a:cubicBezTo>
                <a:lnTo>
                  <a:pt x="11850726" y="16780270"/>
                </a:lnTo>
                <a:close/>
                <a:moveTo>
                  <a:pt x="14521773" y="15823657"/>
                </a:moveTo>
                <a:cubicBezTo>
                  <a:pt x="14497759" y="15832995"/>
                  <a:pt x="14485751" y="15823657"/>
                  <a:pt x="14491088" y="15799641"/>
                </a:cubicBezTo>
                <a:cubicBezTo>
                  <a:pt x="14499093" y="15762284"/>
                  <a:pt x="14547123" y="15752944"/>
                  <a:pt x="14555128" y="15787632"/>
                </a:cubicBezTo>
                <a:cubicBezTo>
                  <a:pt x="14557797" y="15799641"/>
                  <a:pt x="14543120" y="15814316"/>
                  <a:pt x="14521773" y="15823657"/>
                </a:cubicBezTo>
                <a:lnTo>
                  <a:pt x="14521773" y="15823657"/>
                </a:lnTo>
                <a:close/>
                <a:moveTo>
                  <a:pt x="11905428" y="16853650"/>
                </a:moveTo>
                <a:cubicBezTo>
                  <a:pt x="11890752" y="16858988"/>
                  <a:pt x="11878744" y="16860322"/>
                  <a:pt x="11877410" y="16854984"/>
                </a:cubicBezTo>
                <a:cubicBezTo>
                  <a:pt x="11876076" y="16849648"/>
                  <a:pt x="11885415" y="16834972"/>
                  <a:pt x="11898757" y="16821630"/>
                </a:cubicBezTo>
                <a:cubicBezTo>
                  <a:pt x="11910765" y="16808288"/>
                  <a:pt x="11924107" y="16808288"/>
                  <a:pt x="11926774" y="16820296"/>
                </a:cubicBezTo>
                <a:cubicBezTo>
                  <a:pt x="11928108" y="16832304"/>
                  <a:pt x="11918770" y="16848314"/>
                  <a:pt x="11905428" y="16853650"/>
                </a:cubicBezTo>
                <a:lnTo>
                  <a:pt x="11905428" y="16853650"/>
                </a:lnTo>
                <a:close/>
                <a:moveTo>
                  <a:pt x="11613240" y="16881668"/>
                </a:moveTo>
                <a:cubicBezTo>
                  <a:pt x="11567878" y="16885672"/>
                  <a:pt x="11550534" y="16852316"/>
                  <a:pt x="11589225" y="16836306"/>
                </a:cubicBezTo>
                <a:cubicBezTo>
                  <a:pt x="11601233" y="16830970"/>
                  <a:pt x="11621246" y="16838974"/>
                  <a:pt x="11631919" y="16852316"/>
                </a:cubicBezTo>
                <a:cubicBezTo>
                  <a:pt x="11646595" y="16869662"/>
                  <a:pt x="11639924" y="16880334"/>
                  <a:pt x="11613240" y="16881668"/>
                </a:cubicBezTo>
                <a:lnTo>
                  <a:pt x="11613240" y="16881668"/>
                </a:lnTo>
                <a:close/>
                <a:moveTo>
                  <a:pt x="11227660" y="16987070"/>
                </a:moveTo>
                <a:cubicBezTo>
                  <a:pt x="11196973" y="16992406"/>
                  <a:pt x="11172957" y="16992406"/>
                  <a:pt x="11171624" y="16988402"/>
                </a:cubicBezTo>
                <a:cubicBezTo>
                  <a:pt x="11170290" y="16984402"/>
                  <a:pt x="11191636" y="16971060"/>
                  <a:pt x="11222323" y="16959052"/>
                </a:cubicBezTo>
                <a:cubicBezTo>
                  <a:pt x="11251675" y="16947044"/>
                  <a:pt x="11275690" y="16947044"/>
                  <a:pt x="11278359" y="16957718"/>
                </a:cubicBezTo>
                <a:cubicBezTo>
                  <a:pt x="11279693" y="16969726"/>
                  <a:pt x="11258346" y="16981732"/>
                  <a:pt x="11227660" y="16987070"/>
                </a:cubicBezTo>
                <a:lnTo>
                  <a:pt x="11227660" y="16987070"/>
                </a:lnTo>
                <a:close/>
                <a:moveTo>
                  <a:pt x="14521773" y="15682233"/>
                </a:moveTo>
                <a:cubicBezTo>
                  <a:pt x="14516436" y="15684901"/>
                  <a:pt x="14503094" y="15675562"/>
                  <a:pt x="14489752" y="15659551"/>
                </a:cubicBezTo>
                <a:cubicBezTo>
                  <a:pt x="14476410" y="15644875"/>
                  <a:pt x="14477746" y="15628865"/>
                  <a:pt x="14492422" y="15623528"/>
                </a:cubicBezTo>
                <a:cubicBezTo>
                  <a:pt x="14507097" y="15618191"/>
                  <a:pt x="14520439" y="15627530"/>
                  <a:pt x="14524443" y="15646209"/>
                </a:cubicBezTo>
                <a:cubicBezTo>
                  <a:pt x="14528444" y="15664888"/>
                  <a:pt x="14527110" y="15679563"/>
                  <a:pt x="14521773" y="15682233"/>
                </a:cubicBezTo>
                <a:lnTo>
                  <a:pt x="14521773" y="15682233"/>
                </a:lnTo>
                <a:close/>
                <a:moveTo>
                  <a:pt x="11450469" y="16892342"/>
                </a:moveTo>
                <a:cubicBezTo>
                  <a:pt x="11443799" y="16895010"/>
                  <a:pt x="11430457" y="16889674"/>
                  <a:pt x="11418449" y="16881668"/>
                </a:cubicBezTo>
                <a:cubicBezTo>
                  <a:pt x="11406441" y="16873662"/>
                  <a:pt x="11410444" y="16861654"/>
                  <a:pt x="11425120" y="16856320"/>
                </a:cubicBezTo>
                <a:cubicBezTo>
                  <a:pt x="11439795" y="16850982"/>
                  <a:pt x="11454472" y="16854984"/>
                  <a:pt x="11457140" y="16866992"/>
                </a:cubicBezTo>
                <a:cubicBezTo>
                  <a:pt x="11459808" y="16877666"/>
                  <a:pt x="11457140" y="16889674"/>
                  <a:pt x="11450469" y="16892342"/>
                </a:cubicBezTo>
                <a:lnTo>
                  <a:pt x="11450469" y="16892342"/>
                </a:lnTo>
                <a:close/>
                <a:moveTo>
                  <a:pt x="11131598" y="16854984"/>
                </a:moveTo>
                <a:cubicBezTo>
                  <a:pt x="11087570" y="16872330"/>
                  <a:pt x="11076896" y="16861654"/>
                  <a:pt x="11107583" y="16829636"/>
                </a:cubicBezTo>
                <a:cubicBezTo>
                  <a:pt x="11119590" y="16817628"/>
                  <a:pt x="11139603" y="16813624"/>
                  <a:pt x="11150277" y="16822964"/>
                </a:cubicBezTo>
                <a:cubicBezTo>
                  <a:pt x="11160950" y="16832304"/>
                  <a:pt x="11152945" y="16845646"/>
                  <a:pt x="11131598" y="16854984"/>
                </a:cubicBezTo>
                <a:lnTo>
                  <a:pt x="11131598" y="16854984"/>
                </a:lnTo>
                <a:close/>
                <a:moveTo>
                  <a:pt x="11334395" y="16680206"/>
                </a:moveTo>
                <a:cubicBezTo>
                  <a:pt x="11319718" y="16685543"/>
                  <a:pt x="11299705" y="16684209"/>
                  <a:pt x="11287698" y="16674868"/>
                </a:cubicBezTo>
                <a:cubicBezTo>
                  <a:pt x="11275690" y="16665530"/>
                  <a:pt x="11278359" y="16654856"/>
                  <a:pt x="11293034" y="16649520"/>
                </a:cubicBezTo>
                <a:cubicBezTo>
                  <a:pt x="11307711" y="16644183"/>
                  <a:pt x="11327724" y="16645517"/>
                  <a:pt x="11339731" y="16654856"/>
                </a:cubicBezTo>
                <a:cubicBezTo>
                  <a:pt x="11350405" y="16664196"/>
                  <a:pt x="11349071" y="16674868"/>
                  <a:pt x="11334395" y="16680206"/>
                </a:cubicBezTo>
                <a:lnTo>
                  <a:pt x="11334395" y="16680206"/>
                </a:lnTo>
                <a:close/>
                <a:moveTo>
                  <a:pt x="11067557" y="16761591"/>
                </a:moveTo>
                <a:cubicBezTo>
                  <a:pt x="11052880" y="16766928"/>
                  <a:pt x="11038205" y="16762926"/>
                  <a:pt x="11035536" y="16750918"/>
                </a:cubicBezTo>
                <a:cubicBezTo>
                  <a:pt x="11032867" y="16738910"/>
                  <a:pt x="11035536" y="16726902"/>
                  <a:pt x="11042207" y="16725568"/>
                </a:cubicBezTo>
                <a:cubicBezTo>
                  <a:pt x="11048878" y="16722901"/>
                  <a:pt x="11062220" y="16728236"/>
                  <a:pt x="11074228" y="16736242"/>
                </a:cubicBezTo>
                <a:cubicBezTo>
                  <a:pt x="11084901" y="16742913"/>
                  <a:pt x="11082233" y="16754920"/>
                  <a:pt x="11067557" y="16761591"/>
                </a:cubicBezTo>
                <a:lnTo>
                  <a:pt x="11067557" y="16761591"/>
                </a:lnTo>
                <a:close/>
                <a:moveTo>
                  <a:pt x="10883439" y="16764260"/>
                </a:moveTo>
                <a:cubicBezTo>
                  <a:pt x="10876768" y="16766928"/>
                  <a:pt x="10863426" y="16761591"/>
                  <a:pt x="10851418" y="16753586"/>
                </a:cubicBezTo>
                <a:cubicBezTo>
                  <a:pt x="10839410" y="16745581"/>
                  <a:pt x="10843413" y="16733573"/>
                  <a:pt x="10858089" y="16728236"/>
                </a:cubicBezTo>
                <a:cubicBezTo>
                  <a:pt x="10872765" y="16722901"/>
                  <a:pt x="10887441" y="16726902"/>
                  <a:pt x="10890110" y="16738910"/>
                </a:cubicBezTo>
                <a:cubicBezTo>
                  <a:pt x="10892778" y="16750918"/>
                  <a:pt x="10890110" y="16761591"/>
                  <a:pt x="10883439" y="16764260"/>
                </a:cubicBezTo>
                <a:lnTo>
                  <a:pt x="10883439" y="16764260"/>
                </a:lnTo>
                <a:close/>
                <a:moveTo>
                  <a:pt x="11015523" y="16658859"/>
                </a:moveTo>
                <a:cubicBezTo>
                  <a:pt x="10966158" y="16678872"/>
                  <a:pt x="10943477" y="16681539"/>
                  <a:pt x="10967493" y="16666864"/>
                </a:cubicBezTo>
                <a:cubicBezTo>
                  <a:pt x="10991508" y="16652188"/>
                  <a:pt x="11032867" y="16634843"/>
                  <a:pt x="11059551" y="16630841"/>
                </a:cubicBezTo>
                <a:cubicBezTo>
                  <a:pt x="11084901" y="16626838"/>
                  <a:pt x="11064888" y="16638846"/>
                  <a:pt x="11015523" y="16658859"/>
                </a:cubicBezTo>
                <a:lnTo>
                  <a:pt x="11015523" y="16658859"/>
                </a:lnTo>
                <a:close/>
                <a:moveTo>
                  <a:pt x="10923465" y="16558795"/>
                </a:moveTo>
                <a:cubicBezTo>
                  <a:pt x="10867428" y="16582811"/>
                  <a:pt x="10835408" y="16602824"/>
                  <a:pt x="10855420" y="16601488"/>
                </a:cubicBezTo>
                <a:cubicBezTo>
                  <a:pt x="10874099" y="16600154"/>
                  <a:pt x="10891444" y="16606825"/>
                  <a:pt x="10892778" y="16614830"/>
                </a:cubicBezTo>
                <a:cubicBezTo>
                  <a:pt x="10894112" y="16622836"/>
                  <a:pt x="10854087" y="16648185"/>
                  <a:pt x="10804721" y="16669533"/>
                </a:cubicBezTo>
                <a:cubicBezTo>
                  <a:pt x="10704657" y="16713560"/>
                  <a:pt x="10671302" y="16676204"/>
                  <a:pt x="10739346" y="16594817"/>
                </a:cubicBezTo>
                <a:cubicBezTo>
                  <a:pt x="10775369" y="16552124"/>
                  <a:pt x="10774035" y="16550790"/>
                  <a:pt x="10728672" y="16566799"/>
                </a:cubicBezTo>
                <a:cubicBezTo>
                  <a:pt x="10688647" y="16581475"/>
                  <a:pt x="10684644" y="16577474"/>
                  <a:pt x="10704657" y="16540116"/>
                </a:cubicBezTo>
                <a:cubicBezTo>
                  <a:pt x="10720668" y="16510764"/>
                  <a:pt x="10719333" y="16500090"/>
                  <a:pt x="10701989" y="16506761"/>
                </a:cubicBezTo>
                <a:cubicBezTo>
                  <a:pt x="10685978" y="16513432"/>
                  <a:pt x="10677973" y="16498756"/>
                  <a:pt x="10683310" y="16474740"/>
                </a:cubicBezTo>
                <a:cubicBezTo>
                  <a:pt x="10691315" y="16438718"/>
                  <a:pt x="10699320" y="16440051"/>
                  <a:pt x="10728672" y="16480077"/>
                </a:cubicBezTo>
                <a:cubicBezTo>
                  <a:pt x="10766030" y="16530777"/>
                  <a:pt x="10816729" y="16532111"/>
                  <a:pt x="10806055" y="16482746"/>
                </a:cubicBezTo>
                <a:cubicBezTo>
                  <a:pt x="10803388" y="16466735"/>
                  <a:pt x="10808724" y="16438718"/>
                  <a:pt x="10819397" y="16413368"/>
                </a:cubicBezTo>
                <a:cubicBezTo>
                  <a:pt x="10836742" y="16376011"/>
                  <a:pt x="10842079" y="16373342"/>
                  <a:pt x="10870097" y="16393355"/>
                </a:cubicBezTo>
                <a:cubicBezTo>
                  <a:pt x="10888775" y="16406697"/>
                  <a:pt x="10907454" y="16406697"/>
                  <a:pt x="10915459" y="16393355"/>
                </a:cubicBezTo>
                <a:cubicBezTo>
                  <a:pt x="10923465" y="16381347"/>
                  <a:pt x="10912790" y="16362669"/>
                  <a:pt x="10890110" y="16350661"/>
                </a:cubicBezTo>
                <a:cubicBezTo>
                  <a:pt x="10858089" y="16333316"/>
                  <a:pt x="10860758" y="16326645"/>
                  <a:pt x="10907454" y="16307966"/>
                </a:cubicBezTo>
                <a:cubicBezTo>
                  <a:pt x="10951482" y="16290623"/>
                  <a:pt x="10963490" y="16295960"/>
                  <a:pt x="10956819" y="16333316"/>
                </a:cubicBezTo>
                <a:cubicBezTo>
                  <a:pt x="10952816" y="16360000"/>
                  <a:pt x="10966158" y="16382682"/>
                  <a:pt x="10986171" y="16384016"/>
                </a:cubicBezTo>
                <a:cubicBezTo>
                  <a:pt x="11004850" y="16386684"/>
                  <a:pt x="11023529" y="16374676"/>
                  <a:pt x="11026197" y="16358666"/>
                </a:cubicBezTo>
                <a:cubicBezTo>
                  <a:pt x="11028865" y="16343990"/>
                  <a:pt x="11047544" y="16322644"/>
                  <a:pt x="11067557" y="16315973"/>
                </a:cubicBezTo>
                <a:cubicBezTo>
                  <a:pt x="11108916" y="16299962"/>
                  <a:pt x="11126261" y="16386684"/>
                  <a:pt x="11090238" y="16429379"/>
                </a:cubicBezTo>
                <a:cubicBezTo>
                  <a:pt x="11076896" y="16445389"/>
                  <a:pt x="11083567" y="16449392"/>
                  <a:pt x="11108916" y="16441385"/>
                </a:cubicBezTo>
                <a:cubicBezTo>
                  <a:pt x="11179628" y="16418705"/>
                  <a:pt x="11031534" y="16512098"/>
                  <a:pt x="10923465" y="16558795"/>
                </a:cubicBezTo>
                <a:lnTo>
                  <a:pt x="10923465" y="16558795"/>
                </a:lnTo>
                <a:close/>
                <a:moveTo>
                  <a:pt x="11030200" y="16469405"/>
                </a:moveTo>
                <a:cubicBezTo>
                  <a:pt x="11027531" y="16457397"/>
                  <a:pt x="11003516" y="16457397"/>
                  <a:pt x="10974164" y="16469405"/>
                </a:cubicBezTo>
                <a:cubicBezTo>
                  <a:pt x="10944811" y="16481411"/>
                  <a:pt x="10923465" y="16497422"/>
                  <a:pt x="10926132" y="16506761"/>
                </a:cubicBezTo>
                <a:cubicBezTo>
                  <a:pt x="10928801" y="16516101"/>
                  <a:pt x="10952816" y="16517435"/>
                  <a:pt x="10982168" y="16506761"/>
                </a:cubicBezTo>
                <a:cubicBezTo>
                  <a:pt x="11012855" y="16497422"/>
                  <a:pt x="11032867" y="16481411"/>
                  <a:pt x="11030200" y="16469405"/>
                </a:cubicBezTo>
                <a:lnTo>
                  <a:pt x="11030200" y="16469405"/>
                </a:lnTo>
                <a:close/>
                <a:moveTo>
                  <a:pt x="11220989" y="16357332"/>
                </a:moveTo>
                <a:cubicBezTo>
                  <a:pt x="11182297" y="16360000"/>
                  <a:pt x="11180963" y="16351995"/>
                  <a:pt x="11203644" y="16283952"/>
                </a:cubicBezTo>
                <a:cubicBezTo>
                  <a:pt x="11218320" y="16239923"/>
                  <a:pt x="11234331" y="16205234"/>
                  <a:pt x="11242335" y="16201231"/>
                </a:cubicBezTo>
                <a:cubicBezTo>
                  <a:pt x="11250341" y="16198563"/>
                  <a:pt x="11247672" y="16218576"/>
                  <a:pt x="11238333" y="16247928"/>
                </a:cubicBezTo>
                <a:cubicBezTo>
                  <a:pt x="11226325" y="16281283"/>
                  <a:pt x="11230328" y="16301295"/>
                  <a:pt x="11249006" y="16302631"/>
                </a:cubicBezTo>
                <a:cubicBezTo>
                  <a:pt x="11265017" y="16303965"/>
                  <a:pt x="11279693" y="16314637"/>
                  <a:pt x="11282361" y="16326645"/>
                </a:cubicBezTo>
                <a:cubicBezTo>
                  <a:pt x="11286363" y="16349328"/>
                  <a:pt x="11279693" y="16353329"/>
                  <a:pt x="11220989" y="16357332"/>
                </a:cubicBezTo>
                <a:lnTo>
                  <a:pt x="11220989" y="16357332"/>
                </a:lnTo>
                <a:close/>
                <a:moveTo>
                  <a:pt x="9342450" y="16977730"/>
                </a:moveTo>
                <a:cubicBezTo>
                  <a:pt x="9327773" y="17012420"/>
                  <a:pt x="9326440" y="17027094"/>
                  <a:pt x="9330442" y="17073792"/>
                </a:cubicBezTo>
                <a:cubicBezTo>
                  <a:pt x="9335779" y="17129828"/>
                  <a:pt x="9197023" y="17043106"/>
                  <a:pt x="9186350" y="16983068"/>
                </a:cubicBezTo>
                <a:cubicBezTo>
                  <a:pt x="9179679" y="16947044"/>
                  <a:pt x="9163668" y="16924362"/>
                  <a:pt x="9150326" y="16929700"/>
                </a:cubicBezTo>
                <a:cubicBezTo>
                  <a:pt x="9135651" y="16935036"/>
                  <a:pt x="9124976" y="16932368"/>
                  <a:pt x="9124976" y="16921694"/>
                </a:cubicBezTo>
                <a:cubicBezTo>
                  <a:pt x="9123643" y="16874996"/>
                  <a:pt x="9104964" y="16852316"/>
                  <a:pt x="9083617" y="16873662"/>
                </a:cubicBezTo>
                <a:cubicBezTo>
                  <a:pt x="9068941" y="16889674"/>
                  <a:pt x="9059602" y="16873662"/>
                  <a:pt x="9058267" y="16833638"/>
                </a:cubicBezTo>
                <a:cubicBezTo>
                  <a:pt x="9058267" y="16797614"/>
                  <a:pt x="9042257" y="16761591"/>
                  <a:pt x="9023578" y="16750918"/>
                </a:cubicBezTo>
                <a:cubicBezTo>
                  <a:pt x="9004899" y="16740244"/>
                  <a:pt x="8991557" y="16712226"/>
                  <a:pt x="8994226" y="16684209"/>
                </a:cubicBezTo>
                <a:cubicBezTo>
                  <a:pt x="8996895" y="16649520"/>
                  <a:pt x="8978216" y="16634843"/>
                  <a:pt x="8923514" y="16632175"/>
                </a:cubicBezTo>
                <a:lnTo>
                  <a:pt x="8848800" y="16629507"/>
                </a:lnTo>
                <a:lnTo>
                  <a:pt x="8900833" y="16582811"/>
                </a:lnTo>
                <a:cubicBezTo>
                  <a:pt x="8930185" y="16556127"/>
                  <a:pt x="8950198" y="16525440"/>
                  <a:pt x="8947529" y="16513432"/>
                </a:cubicBezTo>
                <a:cubicBezTo>
                  <a:pt x="8944861" y="16501424"/>
                  <a:pt x="8934187" y="16500090"/>
                  <a:pt x="8923514" y="16512098"/>
                </a:cubicBezTo>
                <a:cubicBezTo>
                  <a:pt x="8912841" y="16524106"/>
                  <a:pt x="8891493" y="16509430"/>
                  <a:pt x="8875484" y="16477409"/>
                </a:cubicBezTo>
                <a:cubicBezTo>
                  <a:pt x="8854136" y="16436050"/>
                  <a:pt x="8832789" y="16428043"/>
                  <a:pt x="8792764" y="16448056"/>
                </a:cubicBezTo>
                <a:cubicBezTo>
                  <a:pt x="8763411" y="16461398"/>
                  <a:pt x="8730057" y="16493419"/>
                  <a:pt x="8720717" y="16514766"/>
                </a:cubicBezTo>
                <a:cubicBezTo>
                  <a:pt x="8707375" y="16545453"/>
                  <a:pt x="8700704" y="16544119"/>
                  <a:pt x="8691365" y="16505427"/>
                </a:cubicBezTo>
                <a:cubicBezTo>
                  <a:pt x="8684694" y="16477409"/>
                  <a:pt x="8692699" y="16457397"/>
                  <a:pt x="8710044" y="16458730"/>
                </a:cubicBezTo>
                <a:cubicBezTo>
                  <a:pt x="8750069" y="16462734"/>
                  <a:pt x="8738061" y="16428043"/>
                  <a:pt x="8690031" y="16406697"/>
                </a:cubicBezTo>
                <a:cubicBezTo>
                  <a:pt x="8668684" y="16397358"/>
                  <a:pt x="8679358" y="16396024"/>
                  <a:pt x="8714046" y="16405363"/>
                </a:cubicBezTo>
                <a:cubicBezTo>
                  <a:pt x="8799435" y="16426710"/>
                  <a:pt x="8850134" y="16406697"/>
                  <a:pt x="8804771" y="16366671"/>
                </a:cubicBezTo>
                <a:cubicBezTo>
                  <a:pt x="8776753" y="16342657"/>
                  <a:pt x="8779422" y="16321308"/>
                  <a:pt x="8818113" y="16266607"/>
                </a:cubicBezTo>
                <a:cubicBezTo>
                  <a:pt x="8844797" y="16229250"/>
                  <a:pt x="8876817" y="16201231"/>
                  <a:pt x="8887491" y="16205234"/>
                </a:cubicBezTo>
                <a:cubicBezTo>
                  <a:pt x="8899499" y="16210571"/>
                  <a:pt x="8906170" y="16205234"/>
                  <a:pt x="8903501" y="16193226"/>
                </a:cubicBezTo>
                <a:cubicBezTo>
                  <a:pt x="8900833" y="16181218"/>
                  <a:pt x="8927517" y="16159872"/>
                  <a:pt x="8963540" y="16141193"/>
                </a:cubicBezTo>
                <a:cubicBezTo>
                  <a:pt x="9014239" y="16117178"/>
                  <a:pt x="9030249" y="16119846"/>
                  <a:pt x="9036920" y="16158538"/>
                </a:cubicBezTo>
                <a:cubicBezTo>
                  <a:pt x="9042257" y="16186555"/>
                  <a:pt x="9059602" y="16230584"/>
                  <a:pt x="9076946" y="16262605"/>
                </a:cubicBezTo>
                <a:cubicBezTo>
                  <a:pt x="9096959" y="16298628"/>
                  <a:pt x="9098293" y="16327979"/>
                  <a:pt x="9079614" y="16347992"/>
                </a:cubicBezTo>
                <a:cubicBezTo>
                  <a:pt x="9060935" y="16368005"/>
                  <a:pt x="9060935" y="16385350"/>
                  <a:pt x="9079614" y="16398692"/>
                </a:cubicBezTo>
                <a:cubicBezTo>
                  <a:pt x="9118305" y="16426710"/>
                  <a:pt x="9128980" y="16473406"/>
                  <a:pt x="9108967" y="16517435"/>
                </a:cubicBezTo>
                <a:cubicBezTo>
                  <a:pt x="9098293" y="16537448"/>
                  <a:pt x="9126311" y="16574804"/>
                  <a:pt x="9178344" y="16612162"/>
                </a:cubicBezTo>
                <a:cubicBezTo>
                  <a:pt x="9233046" y="16650854"/>
                  <a:pt x="9255728" y="16682875"/>
                  <a:pt x="9241051" y="16698884"/>
                </a:cubicBezTo>
                <a:cubicBezTo>
                  <a:pt x="9227709" y="16712226"/>
                  <a:pt x="9227709" y="16737576"/>
                  <a:pt x="9241051" y="16752252"/>
                </a:cubicBezTo>
                <a:cubicBezTo>
                  <a:pt x="9282411" y="16800282"/>
                  <a:pt x="9313098" y="16916358"/>
                  <a:pt x="9287748" y="16925696"/>
                </a:cubicBezTo>
                <a:cubicBezTo>
                  <a:pt x="9274406" y="16931034"/>
                  <a:pt x="9267735" y="16944376"/>
                  <a:pt x="9270403" y="16956384"/>
                </a:cubicBezTo>
                <a:cubicBezTo>
                  <a:pt x="9273072" y="16968390"/>
                  <a:pt x="9293085" y="16971060"/>
                  <a:pt x="9315766" y="16961720"/>
                </a:cubicBezTo>
                <a:cubicBezTo>
                  <a:pt x="9343784" y="16948378"/>
                  <a:pt x="9353123" y="16955048"/>
                  <a:pt x="9342450" y="16977730"/>
                </a:cubicBezTo>
                <a:lnTo>
                  <a:pt x="9342450" y="16977730"/>
                </a:lnTo>
                <a:close/>
                <a:moveTo>
                  <a:pt x="9046260" y="16465401"/>
                </a:moveTo>
                <a:cubicBezTo>
                  <a:pt x="9036920" y="16446722"/>
                  <a:pt x="9011570" y="16432047"/>
                  <a:pt x="8991557" y="16434714"/>
                </a:cubicBezTo>
                <a:cubicBezTo>
                  <a:pt x="8967542" y="16437384"/>
                  <a:pt x="8960871" y="16452059"/>
                  <a:pt x="8971545" y="16474740"/>
                </a:cubicBezTo>
                <a:cubicBezTo>
                  <a:pt x="8980884" y="16493419"/>
                  <a:pt x="9007568" y="16508095"/>
                  <a:pt x="9026247" y="16505427"/>
                </a:cubicBezTo>
                <a:cubicBezTo>
                  <a:pt x="9050262" y="16502759"/>
                  <a:pt x="9056933" y="16488082"/>
                  <a:pt x="9046260" y="16465401"/>
                </a:cubicBezTo>
                <a:lnTo>
                  <a:pt x="9046260" y="16465401"/>
                </a:lnTo>
                <a:close/>
                <a:moveTo>
                  <a:pt x="9060935" y="17153842"/>
                </a:moveTo>
                <a:cubicBezTo>
                  <a:pt x="9046260" y="17159180"/>
                  <a:pt x="9034252" y="17159180"/>
                  <a:pt x="9032918" y="17153842"/>
                </a:cubicBezTo>
                <a:cubicBezTo>
                  <a:pt x="9031583" y="17148506"/>
                  <a:pt x="9040923" y="17133830"/>
                  <a:pt x="9054265" y="17120488"/>
                </a:cubicBezTo>
                <a:cubicBezTo>
                  <a:pt x="9066273" y="17108480"/>
                  <a:pt x="9079614" y="17108480"/>
                  <a:pt x="9082283" y="17120488"/>
                </a:cubicBezTo>
                <a:cubicBezTo>
                  <a:pt x="9084951" y="17132496"/>
                  <a:pt x="9074277" y="17148506"/>
                  <a:pt x="9060935" y="17153842"/>
                </a:cubicBezTo>
                <a:lnTo>
                  <a:pt x="9060935" y="17153842"/>
                </a:lnTo>
                <a:close/>
                <a:moveTo>
                  <a:pt x="9729365" y="16646851"/>
                </a:moveTo>
                <a:cubicBezTo>
                  <a:pt x="9717357" y="16666864"/>
                  <a:pt x="9705349" y="16685543"/>
                  <a:pt x="9702681" y="16686876"/>
                </a:cubicBezTo>
                <a:cubicBezTo>
                  <a:pt x="9701346" y="16688210"/>
                  <a:pt x="9693342" y="16665530"/>
                  <a:pt x="9688005" y="16637512"/>
                </a:cubicBezTo>
                <a:cubicBezTo>
                  <a:pt x="9678665" y="16596153"/>
                  <a:pt x="9684002" y="16588146"/>
                  <a:pt x="9714688" y="16597486"/>
                </a:cubicBezTo>
                <a:cubicBezTo>
                  <a:pt x="9741372" y="16605491"/>
                  <a:pt x="9745375" y="16621501"/>
                  <a:pt x="9729365" y="16646851"/>
                </a:cubicBezTo>
                <a:lnTo>
                  <a:pt x="9729365" y="16646851"/>
                </a:lnTo>
                <a:close/>
                <a:moveTo>
                  <a:pt x="9862784" y="16545453"/>
                </a:moveTo>
                <a:cubicBezTo>
                  <a:pt x="9848107" y="16544119"/>
                  <a:pt x="9834765" y="16558795"/>
                  <a:pt x="9829429" y="16580141"/>
                </a:cubicBezTo>
                <a:cubicBezTo>
                  <a:pt x="9817421" y="16637512"/>
                  <a:pt x="9797408" y="16634843"/>
                  <a:pt x="9802745" y="16577474"/>
                </a:cubicBezTo>
                <a:cubicBezTo>
                  <a:pt x="9806748" y="16526774"/>
                  <a:pt x="9873457" y="16484080"/>
                  <a:pt x="9882797" y="16525440"/>
                </a:cubicBezTo>
                <a:cubicBezTo>
                  <a:pt x="9885464" y="16538782"/>
                  <a:pt x="9876126" y="16548120"/>
                  <a:pt x="9862784" y="16545453"/>
                </a:cubicBezTo>
                <a:lnTo>
                  <a:pt x="9862784" y="16545453"/>
                </a:lnTo>
                <a:close/>
                <a:moveTo>
                  <a:pt x="8926183" y="16935036"/>
                </a:moveTo>
                <a:cubicBezTo>
                  <a:pt x="8910172" y="16933702"/>
                  <a:pt x="8892828" y="16913688"/>
                  <a:pt x="8888826" y="16891008"/>
                </a:cubicBezTo>
                <a:cubicBezTo>
                  <a:pt x="8883488" y="16868326"/>
                  <a:pt x="8891493" y="16845646"/>
                  <a:pt x="8906170" y="16840308"/>
                </a:cubicBezTo>
                <a:cubicBezTo>
                  <a:pt x="8920846" y="16834972"/>
                  <a:pt x="8936856" y="16853650"/>
                  <a:pt x="8943527" y="16884338"/>
                </a:cubicBezTo>
                <a:cubicBezTo>
                  <a:pt x="8950198" y="16915022"/>
                  <a:pt x="8942193" y="16937704"/>
                  <a:pt x="8926183" y="16935036"/>
                </a:cubicBezTo>
                <a:lnTo>
                  <a:pt x="8926183" y="16935036"/>
                </a:lnTo>
                <a:close/>
                <a:moveTo>
                  <a:pt x="10076254" y="16425376"/>
                </a:moveTo>
                <a:cubicBezTo>
                  <a:pt x="10070917" y="16426710"/>
                  <a:pt x="10049570" y="16420039"/>
                  <a:pt x="10026889" y="16409366"/>
                </a:cubicBezTo>
                <a:cubicBezTo>
                  <a:pt x="9993534" y="16393355"/>
                  <a:pt x="9993534" y="16386684"/>
                  <a:pt x="10028223" y="16373342"/>
                </a:cubicBezTo>
                <a:cubicBezTo>
                  <a:pt x="10050904" y="16364003"/>
                  <a:pt x="10073586" y="16372008"/>
                  <a:pt x="10077588" y="16389353"/>
                </a:cubicBezTo>
                <a:cubicBezTo>
                  <a:pt x="10082925" y="16408031"/>
                  <a:pt x="10081590" y="16424042"/>
                  <a:pt x="10076254" y="16425376"/>
                </a:cubicBezTo>
                <a:lnTo>
                  <a:pt x="10076254" y="16425376"/>
                </a:lnTo>
                <a:close/>
                <a:moveTo>
                  <a:pt x="9758716" y="16454727"/>
                </a:moveTo>
                <a:cubicBezTo>
                  <a:pt x="9704015" y="16437384"/>
                  <a:pt x="9697344" y="16426710"/>
                  <a:pt x="9718691" y="16390687"/>
                </a:cubicBezTo>
                <a:cubicBezTo>
                  <a:pt x="9733367" y="16366671"/>
                  <a:pt x="9746709" y="16349328"/>
                  <a:pt x="9749378" y="16349328"/>
                </a:cubicBezTo>
                <a:cubicBezTo>
                  <a:pt x="9750712" y="16350661"/>
                  <a:pt x="9777395" y="16374676"/>
                  <a:pt x="9808082" y="16405363"/>
                </a:cubicBezTo>
                <a:cubicBezTo>
                  <a:pt x="9874791" y="16469405"/>
                  <a:pt x="9857447" y="16486748"/>
                  <a:pt x="9758716" y="16454727"/>
                </a:cubicBezTo>
                <a:lnTo>
                  <a:pt x="9758716" y="16454727"/>
                </a:lnTo>
                <a:close/>
                <a:moveTo>
                  <a:pt x="8802103" y="16744247"/>
                </a:moveTo>
                <a:cubicBezTo>
                  <a:pt x="8768748" y="16714894"/>
                  <a:pt x="8768748" y="16705555"/>
                  <a:pt x="8802103" y="16693547"/>
                </a:cubicBezTo>
                <a:cubicBezTo>
                  <a:pt x="8827452" y="16682875"/>
                  <a:pt x="8846131" y="16698884"/>
                  <a:pt x="8854136" y="16734907"/>
                </a:cubicBezTo>
                <a:cubicBezTo>
                  <a:pt x="8867478" y="16796280"/>
                  <a:pt x="8862142" y="16796280"/>
                  <a:pt x="8802103" y="16744247"/>
                </a:cubicBezTo>
                <a:lnTo>
                  <a:pt x="8802103" y="16744247"/>
                </a:lnTo>
                <a:close/>
                <a:moveTo>
                  <a:pt x="9872123" y="16309302"/>
                </a:moveTo>
                <a:cubicBezTo>
                  <a:pt x="9868120" y="16331982"/>
                  <a:pt x="9846773" y="16334650"/>
                  <a:pt x="9800077" y="16319974"/>
                </a:cubicBezTo>
                <a:cubicBezTo>
                  <a:pt x="9745375" y="16302631"/>
                  <a:pt x="9740038" y="16293291"/>
                  <a:pt x="9768056" y="16265273"/>
                </a:cubicBezTo>
                <a:cubicBezTo>
                  <a:pt x="9805413" y="16226581"/>
                  <a:pt x="9882797" y="16258602"/>
                  <a:pt x="9872123" y="16309302"/>
                </a:cubicBezTo>
                <a:lnTo>
                  <a:pt x="9872123" y="16309302"/>
                </a:lnTo>
                <a:close/>
                <a:moveTo>
                  <a:pt x="8810108" y="16608159"/>
                </a:moveTo>
                <a:cubicBezTo>
                  <a:pt x="8760743" y="16665530"/>
                  <a:pt x="8748736" y="16673535"/>
                  <a:pt x="8764745" y="16637512"/>
                </a:cubicBezTo>
                <a:cubicBezTo>
                  <a:pt x="8770082" y="16624170"/>
                  <a:pt x="8762078" y="16616165"/>
                  <a:pt x="8747401" y="16621501"/>
                </a:cubicBezTo>
                <a:cubicBezTo>
                  <a:pt x="8732725" y="16626838"/>
                  <a:pt x="8716715" y="16622836"/>
                  <a:pt x="8714046" y="16610828"/>
                </a:cubicBezTo>
                <a:cubicBezTo>
                  <a:pt x="8711378" y="16598820"/>
                  <a:pt x="8726054" y="16582811"/>
                  <a:pt x="8748736" y="16573470"/>
                </a:cubicBezTo>
                <a:cubicBezTo>
                  <a:pt x="8771416" y="16564132"/>
                  <a:pt x="8786093" y="16545453"/>
                  <a:pt x="8783424" y="16529443"/>
                </a:cubicBezTo>
                <a:cubicBezTo>
                  <a:pt x="8780756" y="16513432"/>
                  <a:pt x="8794098" y="16513432"/>
                  <a:pt x="8814110" y="16530777"/>
                </a:cubicBezTo>
                <a:cubicBezTo>
                  <a:pt x="8842129" y="16553458"/>
                  <a:pt x="8840794" y="16570803"/>
                  <a:pt x="8810108" y="16608159"/>
                </a:cubicBezTo>
                <a:lnTo>
                  <a:pt x="8810108" y="16608159"/>
                </a:lnTo>
                <a:close/>
                <a:moveTo>
                  <a:pt x="8818113" y="16155870"/>
                </a:moveTo>
                <a:cubicBezTo>
                  <a:pt x="8806106" y="16190559"/>
                  <a:pt x="8776753" y="16167876"/>
                  <a:pt x="8754072" y="16107838"/>
                </a:cubicBezTo>
                <a:lnTo>
                  <a:pt x="8732725" y="16051803"/>
                </a:lnTo>
                <a:lnTo>
                  <a:pt x="8779422" y="16093162"/>
                </a:lnTo>
                <a:cubicBezTo>
                  <a:pt x="8806106" y="16114509"/>
                  <a:pt x="8822116" y="16142528"/>
                  <a:pt x="8818113" y="16155870"/>
                </a:cubicBezTo>
                <a:lnTo>
                  <a:pt x="8818113" y="16155870"/>
                </a:lnTo>
                <a:close/>
                <a:moveTo>
                  <a:pt x="8046952" y="14740294"/>
                </a:moveTo>
                <a:cubicBezTo>
                  <a:pt x="8032276" y="14745631"/>
                  <a:pt x="8017599" y="14734958"/>
                  <a:pt x="8013597" y="14716279"/>
                </a:cubicBezTo>
                <a:cubicBezTo>
                  <a:pt x="8009595" y="14697600"/>
                  <a:pt x="8018934" y="14684259"/>
                  <a:pt x="8034944" y="14685592"/>
                </a:cubicBezTo>
                <a:cubicBezTo>
                  <a:pt x="8050954" y="14686926"/>
                  <a:pt x="8065631" y="14697600"/>
                  <a:pt x="8068299" y="14709608"/>
                </a:cubicBezTo>
                <a:cubicBezTo>
                  <a:pt x="8070967" y="14720281"/>
                  <a:pt x="8061628" y="14733623"/>
                  <a:pt x="8046952" y="14740294"/>
                </a:cubicBezTo>
                <a:lnTo>
                  <a:pt x="8046952" y="14740294"/>
                </a:lnTo>
                <a:close/>
                <a:moveTo>
                  <a:pt x="7405207" y="13631583"/>
                </a:moveTo>
                <a:cubicBezTo>
                  <a:pt x="7375854" y="13558202"/>
                  <a:pt x="7330492" y="13463475"/>
                  <a:pt x="7305143" y="13419446"/>
                </a:cubicBezTo>
                <a:cubicBezTo>
                  <a:pt x="7279793" y="13375419"/>
                  <a:pt x="7251775" y="13314047"/>
                  <a:pt x="7245104" y="13284693"/>
                </a:cubicBezTo>
                <a:cubicBezTo>
                  <a:pt x="7238433" y="13254008"/>
                  <a:pt x="7215752" y="13216650"/>
                  <a:pt x="7193070" y="13200641"/>
                </a:cubicBezTo>
                <a:cubicBezTo>
                  <a:pt x="7161050" y="13176624"/>
                  <a:pt x="7158382" y="13161949"/>
                  <a:pt x="7179728" y="13129928"/>
                </a:cubicBezTo>
                <a:cubicBezTo>
                  <a:pt x="7202410" y="13095239"/>
                  <a:pt x="7205078" y="13096573"/>
                  <a:pt x="7198407" y="13132596"/>
                </a:cubicBezTo>
                <a:cubicBezTo>
                  <a:pt x="7193070" y="13159279"/>
                  <a:pt x="7209081" y="13183295"/>
                  <a:pt x="7239767" y="13195303"/>
                </a:cubicBezTo>
                <a:cubicBezTo>
                  <a:pt x="7266451" y="13205976"/>
                  <a:pt x="7295803" y="13246002"/>
                  <a:pt x="7302474" y="13283360"/>
                </a:cubicBezTo>
                <a:cubicBezTo>
                  <a:pt x="7309145" y="13320718"/>
                  <a:pt x="7343834" y="13420782"/>
                  <a:pt x="7377188" y="13502167"/>
                </a:cubicBezTo>
                <a:cubicBezTo>
                  <a:pt x="7411878" y="13584886"/>
                  <a:pt x="7443898" y="13678279"/>
                  <a:pt x="7449235" y="13707633"/>
                </a:cubicBezTo>
                <a:cubicBezTo>
                  <a:pt x="7454572" y="13738318"/>
                  <a:pt x="7434559" y="13704963"/>
                  <a:pt x="7405207" y="13631583"/>
                </a:cubicBezTo>
                <a:lnTo>
                  <a:pt x="7405207" y="13631583"/>
                </a:lnTo>
                <a:close/>
                <a:moveTo>
                  <a:pt x="7134366" y="13024527"/>
                </a:moveTo>
                <a:cubicBezTo>
                  <a:pt x="7118356" y="13047209"/>
                  <a:pt x="7027631" y="12905783"/>
                  <a:pt x="7034302" y="12869761"/>
                </a:cubicBezTo>
                <a:cubicBezTo>
                  <a:pt x="7047644" y="12803051"/>
                  <a:pt x="7082333" y="12824398"/>
                  <a:pt x="7113019" y="12915124"/>
                </a:cubicBezTo>
                <a:cubicBezTo>
                  <a:pt x="7130363" y="12965822"/>
                  <a:pt x="7139703" y="13016522"/>
                  <a:pt x="7134366" y="13024527"/>
                </a:cubicBezTo>
                <a:lnTo>
                  <a:pt x="7134366" y="13024527"/>
                </a:lnTo>
                <a:close/>
                <a:moveTo>
                  <a:pt x="6990273" y="12709658"/>
                </a:moveTo>
                <a:cubicBezTo>
                  <a:pt x="6980935" y="12705656"/>
                  <a:pt x="6975598" y="12685643"/>
                  <a:pt x="6979600" y="12669633"/>
                </a:cubicBezTo>
                <a:cubicBezTo>
                  <a:pt x="6983602" y="12649620"/>
                  <a:pt x="6991608" y="12652288"/>
                  <a:pt x="6996944" y="12677637"/>
                </a:cubicBezTo>
                <a:cubicBezTo>
                  <a:pt x="7003615" y="12698985"/>
                  <a:pt x="6999613" y="12713661"/>
                  <a:pt x="6990273" y="12709658"/>
                </a:cubicBezTo>
                <a:lnTo>
                  <a:pt x="6990273" y="12709658"/>
                </a:lnTo>
                <a:close/>
                <a:moveTo>
                  <a:pt x="6858189" y="12482846"/>
                </a:moveTo>
                <a:cubicBezTo>
                  <a:pt x="6847516" y="12478844"/>
                  <a:pt x="6826168" y="12445489"/>
                  <a:pt x="6810158" y="12409466"/>
                </a:cubicBezTo>
                <a:cubicBezTo>
                  <a:pt x="6771467" y="12322743"/>
                  <a:pt x="6803487" y="12333417"/>
                  <a:pt x="6846181" y="12422807"/>
                </a:cubicBezTo>
                <a:cubicBezTo>
                  <a:pt x="6862192" y="12460165"/>
                  <a:pt x="6868862" y="12486848"/>
                  <a:pt x="6858189" y="12482846"/>
                </a:cubicBezTo>
                <a:lnTo>
                  <a:pt x="6858189" y="12482846"/>
                </a:lnTo>
                <a:close/>
                <a:moveTo>
                  <a:pt x="6679407" y="12141294"/>
                </a:moveTo>
                <a:cubicBezTo>
                  <a:pt x="6660729" y="12134623"/>
                  <a:pt x="6648721" y="12114610"/>
                  <a:pt x="6651390" y="12095931"/>
                </a:cubicBezTo>
                <a:cubicBezTo>
                  <a:pt x="6654058" y="12077252"/>
                  <a:pt x="6668734" y="12082589"/>
                  <a:pt x="6683410" y="12107939"/>
                </a:cubicBezTo>
                <a:cubicBezTo>
                  <a:pt x="6703423" y="12139959"/>
                  <a:pt x="6702089" y="12149299"/>
                  <a:pt x="6679407" y="12141294"/>
                </a:cubicBezTo>
                <a:lnTo>
                  <a:pt x="6679407" y="12141294"/>
                </a:lnTo>
                <a:close/>
                <a:moveTo>
                  <a:pt x="6663397" y="11975854"/>
                </a:moveTo>
                <a:cubicBezTo>
                  <a:pt x="6643384" y="12021217"/>
                  <a:pt x="6627374" y="12018548"/>
                  <a:pt x="6616700" y="11967849"/>
                </a:cubicBezTo>
                <a:cubicBezTo>
                  <a:pt x="6608695" y="11933160"/>
                  <a:pt x="6615366" y="11923820"/>
                  <a:pt x="6642050" y="11933160"/>
                </a:cubicBezTo>
                <a:cubicBezTo>
                  <a:pt x="6662063" y="11939831"/>
                  <a:pt x="6671403" y="11958510"/>
                  <a:pt x="6663397" y="11975854"/>
                </a:cubicBezTo>
                <a:lnTo>
                  <a:pt x="6663397" y="11975854"/>
                </a:lnTo>
                <a:close/>
                <a:moveTo>
                  <a:pt x="6535315" y="11806412"/>
                </a:moveTo>
                <a:cubicBezTo>
                  <a:pt x="6524642" y="11858446"/>
                  <a:pt x="6509965" y="11858446"/>
                  <a:pt x="6497958" y="11807746"/>
                </a:cubicBezTo>
                <a:cubicBezTo>
                  <a:pt x="6492621" y="11782397"/>
                  <a:pt x="6500626" y="11763718"/>
                  <a:pt x="6515302" y="11765052"/>
                </a:cubicBezTo>
                <a:cubicBezTo>
                  <a:pt x="6531313" y="11767721"/>
                  <a:pt x="6539317" y="11785065"/>
                  <a:pt x="6535315" y="11806412"/>
                </a:cubicBezTo>
                <a:lnTo>
                  <a:pt x="6535315" y="11806412"/>
                </a:lnTo>
                <a:close/>
                <a:moveTo>
                  <a:pt x="6449927" y="11686335"/>
                </a:moveTo>
                <a:cubicBezTo>
                  <a:pt x="6436585" y="11659651"/>
                  <a:pt x="6411236" y="11630299"/>
                  <a:pt x="6395225" y="11620960"/>
                </a:cubicBezTo>
                <a:cubicBezTo>
                  <a:pt x="6379215" y="11611620"/>
                  <a:pt x="6371210" y="11587605"/>
                  <a:pt x="6377881" y="11568926"/>
                </a:cubicBezTo>
                <a:cubicBezTo>
                  <a:pt x="6395225" y="11527567"/>
                  <a:pt x="6445924" y="11594276"/>
                  <a:pt x="6463269" y="11680998"/>
                </a:cubicBezTo>
                <a:lnTo>
                  <a:pt x="6473943" y="11734366"/>
                </a:lnTo>
                <a:lnTo>
                  <a:pt x="6449927" y="11686335"/>
                </a:lnTo>
                <a:lnTo>
                  <a:pt x="6449927" y="11686335"/>
                </a:lnTo>
                <a:close/>
                <a:moveTo>
                  <a:pt x="6385886" y="11524898"/>
                </a:moveTo>
                <a:cubicBezTo>
                  <a:pt x="6371210" y="11530234"/>
                  <a:pt x="6347195" y="11503551"/>
                  <a:pt x="6332518" y="11464860"/>
                </a:cubicBezTo>
                <a:cubicBezTo>
                  <a:pt x="6317842" y="11426168"/>
                  <a:pt x="6313840" y="11390145"/>
                  <a:pt x="6325847" y="11386142"/>
                </a:cubicBezTo>
                <a:cubicBezTo>
                  <a:pt x="6336520" y="11382140"/>
                  <a:pt x="6349862" y="11390145"/>
                  <a:pt x="6352531" y="11404821"/>
                </a:cubicBezTo>
                <a:cubicBezTo>
                  <a:pt x="6355199" y="11419497"/>
                  <a:pt x="6369875" y="11450183"/>
                  <a:pt x="6384552" y="11472864"/>
                </a:cubicBezTo>
                <a:cubicBezTo>
                  <a:pt x="6399228" y="11495546"/>
                  <a:pt x="6399228" y="11518227"/>
                  <a:pt x="6385886" y="11524898"/>
                </a:cubicBezTo>
                <a:lnTo>
                  <a:pt x="6385886" y="11524898"/>
                </a:lnTo>
                <a:close/>
                <a:moveTo>
                  <a:pt x="6099035" y="10989888"/>
                </a:moveTo>
                <a:cubicBezTo>
                  <a:pt x="6080357" y="11017906"/>
                  <a:pt x="6076354" y="11016572"/>
                  <a:pt x="6051004" y="10964539"/>
                </a:cubicBezTo>
                <a:cubicBezTo>
                  <a:pt x="6037663" y="10937855"/>
                  <a:pt x="6036328" y="10912505"/>
                  <a:pt x="6047002" y="10908503"/>
                </a:cubicBezTo>
                <a:cubicBezTo>
                  <a:pt x="6071017" y="10897829"/>
                  <a:pt x="6115045" y="10965872"/>
                  <a:pt x="6099035" y="10989888"/>
                </a:cubicBezTo>
                <a:lnTo>
                  <a:pt x="6099035" y="10989888"/>
                </a:lnTo>
                <a:close/>
                <a:moveTo>
                  <a:pt x="5961614" y="10731055"/>
                </a:moveTo>
                <a:cubicBezTo>
                  <a:pt x="5945603" y="10769746"/>
                  <a:pt x="5929593" y="10769746"/>
                  <a:pt x="5921588" y="10731055"/>
                </a:cubicBezTo>
                <a:cubicBezTo>
                  <a:pt x="5917585" y="10712377"/>
                  <a:pt x="5926925" y="10699035"/>
                  <a:pt x="5942935" y="10701703"/>
                </a:cubicBezTo>
                <a:cubicBezTo>
                  <a:pt x="5958945" y="10703037"/>
                  <a:pt x="5966951" y="10716379"/>
                  <a:pt x="5961614" y="10731055"/>
                </a:cubicBezTo>
                <a:lnTo>
                  <a:pt x="5961614" y="10731055"/>
                </a:lnTo>
                <a:close/>
                <a:moveTo>
                  <a:pt x="5470632" y="9275454"/>
                </a:moveTo>
                <a:cubicBezTo>
                  <a:pt x="5461292" y="9271452"/>
                  <a:pt x="5454622" y="9252774"/>
                  <a:pt x="5458624" y="9235429"/>
                </a:cubicBezTo>
                <a:cubicBezTo>
                  <a:pt x="5462626" y="9215416"/>
                  <a:pt x="5470632" y="9218084"/>
                  <a:pt x="5477303" y="9242100"/>
                </a:cubicBezTo>
                <a:cubicBezTo>
                  <a:pt x="5483974" y="9264781"/>
                  <a:pt x="5479971" y="9279458"/>
                  <a:pt x="5470632" y="9275454"/>
                </a:cubicBezTo>
                <a:lnTo>
                  <a:pt x="5470632" y="9275454"/>
                </a:lnTo>
                <a:close/>
                <a:moveTo>
                  <a:pt x="5434609" y="9195403"/>
                </a:moveTo>
                <a:cubicBezTo>
                  <a:pt x="5415930" y="9196738"/>
                  <a:pt x="5401254" y="9186064"/>
                  <a:pt x="5401254" y="9171388"/>
                </a:cubicBezTo>
                <a:cubicBezTo>
                  <a:pt x="5401254" y="9155377"/>
                  <a:pt x="5390581" y="9148706"/>
                  <a:pt x="5375904" y="9154043"/>
                </a:cubicBezTo>
                <a:cubicBezTo>
                  <a:pt x="5361228" y="9159381"/>
                  <a:pt x="5347886" y="9154043"/>
                  <a:pt x="5345218" y="9142035"/>
                </a:cubicBezTo>
                <a:cubicBezTo>
                  <a:pt x="5335878" y="9100676"/>
                  <a:pt x="5383910" y="9104678"/>
                  <a:pt x="5426604" y="9147372"/>
                </a:cubicBezTo>
                <a:cubicBezTo>
                  <a:pt x="5459959" y="9182061"/>
                  <a:pt x="5461292" y="9192735"/>
                  <a:pt x="5434609" y="9195403"/>
                </a:cubicBezTo>
                <a:lnTo>
                  <a:pt x="5434609" y="9195403"/>
                </a:lnTo>
                <a:close/>
                <a:moveTo>
                  <a:pt x="4840894" y="7795839"/>
                </a:moveTo>
                <a:cubicBezTo>
                  <a:pt x="4820881" y="7803844"/>
                  <a:pt x="4783524" y="7783831"/>
                  <a:pt x="4759509" y="7750476"/>
                </a:cubicBezTo>
                <a:cubicBezTo>
                  <a:pt x="4719483" y="7697109"/>
                  <a:pt x="4719483" y="7693106"/>
                  <a:pt x="4762177" y="7719790"/>
                </a:cubicBezTo>
                <a:cubicBezTo>
                  <a:pt x="4788861" y="7735801"/>
                  <a:pt x="4823550" y="7755813"/>
                  <a:pt x="4843563" y="7765153"/>
                </a:cubicBezTo>
                <a:cubicBezTo>
                  <a:pt x="4868912" y="7777160"/>
                  <a:pt x="4868912" y="7785166"/>
                  <a:pt x="4840894" y="7795839"/>
                </a:cubicBezTo>
                <a:lnTo>
                  <a:pt x="4840894" y="7795839"/>
                </a:lnTo>
                <a:close/>
                <a:moveTo>
                  <a:pt x="4128437" y="7654414"/>
                </a:moveTo>
                <a:cubicBezTo>
                  <a:pt x="4123100" y="7657083"/>
                  <a:pt x="4108424" y="7642407"/>
                  <a:pt x="4095082" y="7621060"/>
                </a:cubicBezTo>
                <a:cubicBezTo>
                  <a:pt x="4081740" y="7599713"/>
                  <a:pt x="4081740" y="7579700"/>
                  <a:pt x="4095082" y="7574363"/>
                </a:cubicBezTo>
                <a:cubicBezTo>
                  <a:pt x="4108424" y="7569027"/>
                  <a:pt x="4123100" y="7583703"/>
                  <a:pt x="4128437" y="7607718"/>
                </a:cubicBezTo>
                <a:cubicBezTo>
                  <a:pt x="4135108" y="7631734"/>
                  <a:pt x="4135108" y="7651747"/>
                  <a:pt x="4128437" y="7654414"/>
                </a:cubicBezTo>
                <a:lnTo>
                  <a:pt x="4128437" y="7654414"/>
                </a:lnTo>
                <a:close/>
                <a:moveTo>
                  <a:pt x="4329900" y="7138084"/>
                </a:moveTo>
                <a:cubicBezTo>
                  <a:pt x="4303216" y="7139418"/>
                  <a:pt x="4285871" y="7132747"/>
                  <a:pt x="4291208" y="7123407"/>
                </a:cubicBezTo>
                <a:cubicBezTo>
                  <a:pt x="4297879" y="7114068"/>
                  <a:pt x="4320560" y="7112734"/>
                  <a:pt x="4341908" y="7120739"/>
                </a:cubicBezTo>
                <a:cubicBezTo>
                  <a:pt x="4372594" y="7132747"/>
                  <a:pt x="4369926" y="7136749"/>
                  <a:pt x="4329900" y="7138084"/>
                </a:cubicBezTo>
                <a:lnTo>
                  <a:pt x="4329900" y="7138084"/>
                </a:lnTo>
                <a:close/>
                <a:moveTo>
                  <a:pt x="4017699" y="7228809"/>
                </a:moveTo>
                <a:cubicBezTo>
                  <a:pt x="4003023" y="7234145"/>
                  <a:pt x="3987013" y="7215467"/>
                  <a:pt x="3980342" y="7184780"/>
                </a:cubicBezTo>
                <a:cubicBezTo>
                  <a:pt x="3973671" y="7154093"/>
                  <a:pt x="3979008" y="7126076"/>
                  <a:pt x="3995018" y="7120739"/>
                </a:cubicBezTo>
                <a:cubicBezTo>
                  <a:pt x="4009694" y="7115402"/>
                  <a:pt x="4025704" y="7134081"/>
                  <a:pt x="4032375" y="7164768"/>
                </a:cubicBezTo>
                <a:cubicBezTo>
                  <a:pt x="4039046" y="7195454"/>
                  <a:pt x="4032375" y="7223471"/>
                  <a:pt x="4017699" y="7228809"/>
                </a:cubicBezTo>
                <a:lnTo>
                  <a:pt x="4017699" y="7228809"/>
                </a:lnTo>
                <a:close/>
                <a:moveTo>
                  <a:pt x="4247180" y="7024678"/>
                </a:moveTo>
                <a:cubicBezTo>
                  <a:pt x="4227167" y="6983317"/>
                  <a:pt x="4225833" y="6960636"/>
                  <a:pt x="4243178" y="6963305"/>
                </a:cubicBezTo>
                <a:cubicBezTo>
                  <a:pt x="4257853" y="6964639"/>
                  <a:pt x="4277866" y="6997994"/>
                  <a:pt x="4285871" y="7035351"/>
                </a:cubicBezTo>
                <a:cubicBezTo>
                  <a:pt x="4303216" y="7115402"/>
                  <a:pt x="4288540" y="7111400"/>
                  <a:pt x="4247180" y="7024678"/>
                </a:cubicBezTo>
                <a:lnTo>
                  <a:pt x="4247180" y="7024678"/>
                </a:lnTo>
                <a:close/>
                <a:moveTo>
                  <a:pt x="3881612" y="7184780"/>
                </a:moveTo>
                <a:cubicBezTo>
                  <a:pt x="3830913" y="7164768"/>
                  <a:pt x="3778879" y="7088719"/>
                  <a:pt x="3806897" y="7078045"/>
                </a:cubicBezTo>
                <a:cubicBezTo>
                  <a:pt x="3817571" y="7074042"/>
                  <a:pt x="3846923" y="7099392"/>
                  <a:pt x="3873607" y="7135415"/>
                </a:cubicBezTo>
                <a:cubicBezTo>
                  <a:pt x="3912298" y="7187448"/>
                  <a:pt x="3913632" y="7196788"/>
                  <a:pt x="3881612" y="7184780"/>
                </a:cubicBezTo>
                <a:lnTo>
                  <a:pt x="3881612" y="7184780"/>
                </a:lnTo>
                <a:close/>
                <a:moveTo>
                  <a:pt x="3961663" y="7098058"/>
                </a:moveTo>
                <a:cubicBezTo>
                  <a:pt x="3945653" y="7096723"/>
                  <a:pt x="3930977" y="7086050"/>
                  <a:pt x="3928309" y="7074042"/>
                </a:cubicBezTo>
                <a:cubicBezTo>
                  <a:pt x="3925640" y="7062035"/>
                  <a:pt x="3934980" y="7048693"/>
                  <a:pt x="3949656" y="7043356"/>
                </a:cubicBezTo>
                <a:cubicBezTo>
                  <a:pt x="3964331" y="7038020"/>
                  <a:pt x="3979008" y="7048693"/>
                  <a:pt x="3983010" y="7067371"/>
                </a:cubicBezTo>
                <a:cubicBezTo>
                  <a:pt x="3987013" y="7086050"/>
                  <a:pt x="3977673" y="7100726"/>
                  <a:pt x="3961663" y="7098058"/>
                </a:cubicBezTo>
                <a:lnTo>
                  <a:pt x="3961663" y="7098058"/>
                </a:lnTo>
                <a:close/>
                <a:moveTo>
                  <a:pt x="3914967" y="7010001"/>
                </a:moveTo>
                <a:cubicBezTo>
                  <a:pt x="3900291" y="7015338"/>
                  <a:pt x="3884280" y="7011336"/>
                  <a:pt x="3881612" y="6999328"/>
                </a:cubicBezTo>
                <a:cubicBezTo>
                  <a:pt x="3878943" y="6987320"/>
                  <a:pt x="3881612" y="6975313"/>
                  <a:pt x="3889617" y="6972644"/>
                </a:cubicBezTo>
                <a:cubicBezTo>
                  <a:pt x="3896288" y="6969975"/>
                  <a:pt x="3910964" y="6973978"/>
                  <a:pt x="3922972" y="6983317"/>
                </a:cubicBezTo>
                <a:cubicBezTo>
                  <a:pt x="3933645" y="6992657"/>
                  <a:pt x="3930977" y="7004665"/>
                  <a:pt x="3914967" y="7010001"/>
                </a:cubicBezTo>
                <a:lnTo>
                  <a:pt x="3914967" y="7010001"/>
                </a:lnTo>
                <a:close/>
                <a:moveTo>
                  <a:pt x="3781548" y="7040687"/>
                </a:moveTo>
                <a:cubicBezTo>
                  <a:pt x="3737519" y="7058032"/>
                  <a:pt x="3678815" y="6985986"/>
                  <a:pt x="3644126" y="6873914"/>
                </a:cubicBezTo>
                <a:cubicBezTo>
                  <a:pt x="3625447" y="6815210"/>
                  <a:pt x="3590758" y="6717814"/>
                  <a:pt x="3568077" y="6660443"/>
                </a:cubicBezTo>
                <a:cubicBezTo>
                  <a:pt x="3532054" y="6572387"/>
                  <a:pt x="3530720" y="6552374"/>
                  <a:pt x="3564075" y="6539032"/>
                </a:cubicBezTo>
                <a:cubicBezTo>
                  <a:pt x="3617442" y="6517686"/>
                  <a:pt x="3645460" y="6553708"/>
                  <a:pt x="3624113" y="6617750"/>
                </a:cubicBezTo>
                <a:cubicBezTo>
                  <a:pt x="3614774" y="6644434"/>
                  <a:pt x="3625447" y="6699135"/>
                  <a:pt x="3645460" y="6737827"/>
                </a:cubicBezTo>
                <a:cubicBezTo>
                  <a:pt x="3665473" y="6776518"/>
                  <a:pt x="3684152" y="6829886"/>
                  <a:pt x="3686820" y="6853901"/>
                </a:cubicBezTo>
                <a:cubicBezTo>
                  <a:pt x="3689489" y="6879251"/>
                  <a:pt x="3717506" y="6928616"/>
                  <a:pt x="3749527" y="6964639"/>
                </a:cubicBezTo>
                <a:cubicBezTo>
                  <a:pt x="3780214" y="7001996"/>
                  <a:pt x="3794890" y="7035351"/>
                  <a:pt x="3781548" y="7040687"/>
                </a:cubicBezTo>
                <a:lnTo>
                  <a:pt x="3781548" y="7040687"/>
                </a:lnTo>
                <a:close/>
                <a:moveTo>
                  <a:pt x="3817571" y="6879251"/>
                </a:moveTo>
                <a:cubicBezTo>
                  <a:pt x="3801561" y="6849898"/>
                  <a:pt x="3797558" y="6821881"/>
                  <a:pt x="3810900" y="6816544"/>
                </a:cubicBezTo>
                <a:cubicBezTo>
                  <a:pt x="3824242" y="6811207"/>
                  <a:pt x="3846923" y="6840559"/>
                  <a:pt x="3861599" y="6879251"/>
                </a:cubicBezTo>
                <a:cubicBezTo>
                  <a:pt x="3893620" y="6959302"/>
                  <a:pt x="3862933" y="6959302"/>
                  <a:pt x="3817571" y="6879251"/>
                </a:cubicBezTo>
                <a:lnTo>
                  <a:pt x="3817571" y="6879251"/>
                </a:lnTo>
                <a:close/>
                <a:moveTo>
                  <a:pt x="3686820" y="6687127"/>
                </a:moveTo>
                <a:cubicBezTo>
                  <a:pt x="3650797" y="6663112"/>
                  <a:pt x="3642792" y="6647101"/>
                  <a:pt x="3665473" y="6644434"/>
                </a:cubicBezTo>
                <a:cubicBezTo>
                  <a:pt x="3685486" y="6641765"/>
                  <a:pt x="3714838" y="6656441"/>
                  <a:pt x="3732183" y="6679122"/>
                </a:cubicBezTo>
                <a:cubicBezTo>
                  <a:pt x="3772208" y="6731156"/>
                  <a:pt x="3756198" y="6733824"/>
                  <a:pt x="3686820" y="6687127"/>
                </a:cubicBezTo>
                <a:lnTo>
                  <a:pt x="3686820" y="6687127"/>
                </a:lnTo>
                <a:close/>
                <a:moveTo>
                  <a:pt x="3484023" y="6584395"/>
                </a:moveTo>
                <a:cubicBezTo>
                  <a:pt x="3446666" y="6580392"/>
                  <a:pt x="3361278" y="6462984"/>
                  <a:pt x="3366615" y="6422958"/>
                </a:cubicBezTo>
                <a:cubicBezTo>
                  <a:pt x="3369283" y="6405614"/>
                  <a:pt x="3353273" y="6385601"/>
                  <a:pt x="3330591" y="6377596"/>
                </a:cubicBezTo>
                <a:cubicBezTo>
                  <a:pt x="3274556" y="6357583"/>
                  <a:pt x="3266551" y="6297545"/>
                  <a:pt x="3319918" y="6293541"/>
                </a:cubicBezTo>
                <a:cubicBezTo>
                  <a:pt x="3343933" y="6292207"/>
                  <a:pt x="3353273" y="6284203"/>
                  <a:pt x="3341265" y="6274863"/>
                </a:cubicBezTo>
                <a:cubicBezTo>
                  <a:pt x="3329258" y="6265524"/>
                  <a:pt x="3305242" y="6265524"/>
                  <a:pt x="3285229" y="6273528"/>
                </a:cubicBezTo>
                <a:cubicBezTo>
                  <a:pt x="3245203" y="6289539"/>
                  <a:pt x="3193170" y="6196146"/>
                  <a:pt x="3199841" y="6117429"/>
                </a:cubicBezTo>
                <a:cubicBezTo>
                  <a:pt x="3203843" y="6070732"/>
                  <a:pt x="3197173" y="6068064"/>
                  <a:pt x="3162484" y="6093413"/>
                </a:cubicBezTo>
                <a:cubicBezTo>
                  <a:pt x="3137134" y="6113426"/>
                  <a:pt x="3125126" y="6114760"/>
                  <a:pt x="3133132" y="6098750"/>
                </a:cubicBezTo>
                <a:cubicBezTo>
                  <a:pt x="3139803" y="6084074"/>
                  <a:pt x="3131797" y="6077403"/>
                  <a:pt x="3117121" y="6082740"/>
                </a:cubicBezTo>
                <a:cubicBezTo>
                  <a:pt x="3102445" y="6088077"/>
                  <a:pt x="3085101" y="6073400"/>
                  <a:pt x="3079764" y="6049385"/>
                </a:cubicBezTo>
                <a:cubicBezTo>
                  <a:pt x="3074427" y="6025370"/>
                  <a:pt x="3047744" y="5989346"/>
                  <a:pt x="3021060" y="5970668"/>
                </a:cubicBezTo>
                <a:cubicBezTo>
                  <a:pt x="2993042" y="5951989"/>
                  <a:pt x="2965024" y="5894619"/>
                  <a:pt x="2954350" y="5839917"/>
                </a:cubicBezTo>
                <a:cubicBezTo>
                  <a:pt x="2943676" y="5783881"/>
                  <a:pt x="2923664" y="5745190"/>
                  <a:pt x="2904985" y="5747858"/>
                </a:cubicBezTo>
                <a:cubicBezTo>
                  <a:pt x="2886306" y="5750526"/>
                  <a:pt x="2868962" y="5735850"/>
                  <a:pt x="2863625" y="5715837"/>
                </a:cubicBezTo>
                <a:cubicBezTo>
                  <a:pt x="2859623" y="5695825"/>
                  <a:pt x="2831605" y="5658467"/>
                  <a:pt x="2802253" y="5631784"/>
                </a:cubicBezTo>
                <a:cubicBezTo>
                  <a:pt x="2754222" y="5587756"/>
                  <a:pt x="2751553" y="5578416"/>
                  <a:pt x="2780906" y="5535722"/>
                </a:cubicBezTo>
                <a:cubicBezTo>
                  <a:pt x="2810258" y="5491694"/>
                  <a:pt x="2814260" y="5493028"/>
                  <a:pt x="2828937" y="5557069"/>
                </a:cubicBezTo>
                <a:cubicBezTo>
                  <a:pt x="2836941" y="5595760"/>
                  <a:pt x="2855620" y="5622444"/>
                  <a:pt x="2870296" y="5617108"/>
                </a:cubicBezTo>
                <a:cubicBezTo>
                  <a:pt x="2884972" y="5611771"/>
                  <a:pt x="2902317" y="5637120"/>
                  <a:pt x="2910322" y="5671809"/>
                </a:cubicBezTo>
                <a:cubicBezTo>
                  <a:pt x="2918327" y="5706498"/>
                  <a:pt x="2934337" y="5733182"/>
                  <a:pt x="2945011" y="5727845"/>
                </a:cubicBezTo>
                <a:cubicBezTo>
                  <a:pt x="2957018" y="5722508"/>
                  <a:pt x="2973029" y="5738519"/>
                  <a:pt x="2982368" y="5765203"/>
                </a:cubicBezTo>
                <a:cubicBezTo>
                  <a:pt x="3011720" y="5847923"/>
                  <a:pt x="3030399" y="5879943"/>
                  <a:pt x="3051746" y="5887948"/>
                </a:cubicBezTo>
                <a:cubicBezTo>
                  <a:pt x="3062420" y="5891951"/>
                  <a:pt x="3061085" y="5917300"/>
                  <a:pt x="3049078" y="5942650"/>
                </a:cubicBezTo>
                <a:cubicBezTo>
                  <a:pt x="3037070" y="5968000"/>
                  <a:pt x="3034402" y="5978673"/>
                  <a:pt x="3045075" y="5965331"/>
                </a:cubicBezTo>
                <a:cubicBezTo>
                  <a:pt x="3079764" y="5919969"/>
                  <a:pt x="3155813" y="5977339"/>
                  <a:pt x="3270553" y="6132105"/>
                </a:cubicBezTo>
                <a:cubicBezTo>
                  <a:pt x="3334594" y="6218827"/>
                  <a:pt x="3389296" y="6304215"/>
                  <a:pt x="3393299" y="6324228"/>
                </a:cubicBezTo>
                <a:cubicBezTo>
                  <a:pt x="3397301" y="6344241"/>
                  <a:pt x="3410643" y="6364254"/>
                  <a:pt x="3422651" y="6368256"/>
                </a:cubicBezTo>
                <a:cubicBezTo>
                  <a:pt x="3434658" y="6372259"/>
                  <a:pt x="3460008" y="6424293"/>
                  <a:pt x="3478687" y="6481662"/>
                </a:cubicBezTo>
                <a:cubicBezTo>
                  <a:pt x="3501368" y="6549706"/>
                  <a:pt x="3502702" y="6587063"/>
                  <a:pt x="3484023" y="6584395"/>
                </a:cubicBezTo>
                <a:lnTo>
                  <a:pt x="3484023" y="6584395"/>
                </a:lnTo>
                <a:close/>
                <a:moveTo>
                  <a:pt x="2771566" y="5499699"/>
                </a:moveTo>
                <a:cubicBezTo>
                  <a:pt x="2746217" y="5537056"/>
                  <a:pt x="2740880" y="5529051"/>
                  <a:pt x="2739546" y="5451668"/>
                </a:cubicBezTo>
                <a:cubicBezTo>
                  <a:pt x="2738211" y="5394298"/>
                  <a:pt x="2734209" y="5386293"/>
                  <a:pt x="2718199" y="5419648"/>
                </a:cubicBezTo>
                <a:cubicBezTo>
                  <a:pt x="2700854" y="5457005"/>
                  <a:pt x="2696851" y="5458339"/>
                  <a:pt x="2688847" y="5427653"/>
                </a:cubicBezTo>
                <a:cubicBezTo>
                  <a:pt x="2683510" y="5407640"/>
                  <a:pt x="2668834" y="5376953"/>
                  <a:pt x="2654158" y="5358275"/>
                </a:cubicBezTo>
                <a:cubicBezTo>
                  <a:pt x="2635479" y="5332925"/>
                  <a:pt x="2644818" y="5331591"/>
                  <a:pt x="2695518" y="5354272"/>
                </a:cubicBezTo>
                <a:cubicBezTo>
                  <a:pt x="2763561" y="5383624"/>
                  <a:pt x="2800918" y="5455671"/>
                  <a:pt x="2771566" y="5499699"/>
                </a:cubicBezTo>
                <a:lnTo>
                  <a:pt x="2771566" y="5499699"/>
                </a:lnTo>
                <a:close/>
                <a:moveTo>
                  <a:pt x="2632810" y="5311578"/>
                </a:moveTo>
                <a:cubicBezTo>
                  <a:pt x="2623471" y="5315581"/>
                  <a:pt x="2606127" y="5302239"/>
                  <a:pt x="2592785" y="5280892"/>
                </a:cubicBezTo>
                <a:cubicBezTo>
                  <a:pt x="2579443" y="5259545"/>
                  <a:pt x="2583445" y="5238198"/>
                  <a:pt x="2600790" y="5231527"/>
                </a:cubicBezTo>
                <a:cubicBezTo>
                  <a:pt x="2618134" y="5224856"/>
                  <a:pt x="2635479" y="5238198"/>
                  <a:pt x="2640816" y="5262213"/>
                </a:cubicBezTo>
                <a:cubicBezTo>
                  <a:pt x="2646152" y="5286229"/>
                  <a:pt x="2642150" y="5307576"/>
                  <a:pt x="2632810" y="5311578"/>
                </a:cubicBezTo>
                <a:lnTo>
                  <a:pt x="2632810" y="5311578"/>
                </a:lnTo>
                <a:close/>
                <a:moveTo>
                  <a:pt x="2495389" y="5072758"/>
                </a:moveTo>
                <a:cubicBezTo>
                  <a:pt x="2474042" y="5074093"/>
                  <a:pt x="2448692" y="5043406"/>
                  <a:pt x="2438019" y="5000712"/>
                </a:cubicBezTo>
                <a:cubicBezTo>
                  <a:pt x="2416672" y="4911321"/>
                  <a:pt x="2455363" y="4915324"/>
                  <a:pt x="2500726" y="5007383"/>
                </a:cubicBezTo>
                <a:cubicBezTo>
                  <a:pt x="2526075" y="5054080"/>
                  <a:pt x="2524741" y="5070090"/>
                  <a:pt x="2495389" y="5072758"/>
                </a:cubicBezTo>
                <a:lnTo>
                  <a:pt x="2495389" y="5072758"/>
                </a:lnTo>
                <a:close/>
                <a:moveTo>
                  <a:pt x="2627474" y="5010051"/>
                </a:moveTo>
                <a:cubicBezTo>
                  <a:pt x="2612798" y="5015388"/>
                  <a:pt x="2596787" y="5011386"/>
                  <a:pt x="2594119" y="4999378"/>
                </a:cubicBezTo>
                <a:cubicBezTo>
                  <a:pt x="2591451" y="4987370"/>
                  <a:pt x="2594119" y="4975362"/>
                  <a:pt x="2602124" y="4972694"/>
                </a:cubicBezTo>
                <a:cubicBezTo>
                  <a:pt x="2608795" y="4970026"/>
                  <a:pt x="2623471" y="4974028"/>
                  <a:pt x="2635479" y="4983368"/>
                </a:cubicBezTo>
                <a:cubicBezTo>
                  <a:pt x="2644818" y="4991373"/>
                  <a:pt x="2642150" y="5004715"/>
                  <a:pt x="2627474" y="5010051"/>
                </a:cubicBezTo>
                <a:lnTo>
                  <a:pt x="2627474" y="5010051"/>
                </a:lnTo>
                <a:close/>
                <a:moveTo>
                  <a:pt x="2403330" y="4899314"/>
                </a:moveTo>
                <a:cubicBezTo>
                  <a:pt x="2387320" y="4897980"/>
                  <a:pt x="2371309" y="4881969"/>
                  <a:pt x="2367307" y="4865959"/>
                </a:cubicBezTo>
                <a:cubicBezTo>
                  <a:pt x="2363304" y="4849949"/>
                  <a:pt x="2372644" y="4829936"/>
                  <a:pt x="2385985" y="4824599"/>
                </a:cubicBezTo>
                <a:cubicBezTo>
                  <a:pt x="2400662" y="4819262"/>
                  <a:pt x="2416672" y="4833939"/>
                  <a:pt x="2422009" y="4857954"/>
                </a:cubicBezTo>
                <a:cubicBezTo>
                  <a:pt x="2427345" y="4881969"/>
                  <a:pt x="2419340" y="4900648"/>
                  <a:pt x="2403330" y="4899314"/>
                </a:cubicBezTo>
                <a:lnTo>
                  <a:pt x="2403330" y="4899314"/>
                </a:lnTo>
                <a:close/>
                <a:moveTo>
                  <a:pt x="2353965" y="4811257"/>
                </a:moveTo>
                <a:cubicBezTo>
                  <a:pt x="2339289" y="4816594"/>
                  <a:pt x="2327281" y="4817928"/>
                  <a:pt x="2325947" y="4812591"/>
                </a:cubicBezTo>
                <a:cubicBezTo>
                  <a:pt x="2324613" y="4807255"/>
                  <a:pt x="2333952" y="4792579"/>
                  <a:pt x="2347294" y="4779237"/>
                </a:cubicBezTo>
                <a:cubicBezTo>
                  <a:pt x="2359302" y="4765895"/>
                  <a:pt x="2372644" y="4765895"/>
                  <a:pt x="2375312" y="4777902"/>
                </a:cubicBezTo>
                <a:cubicBezTo>
                  <a:pt x="2377980" y="4791244"/>
                  <a:pt x="2368641" y="4805921"/>
                  <a:pt x="2353965" y="4811257"/>
                </a:cubicBezTo>
                <a:lnTo>
                  <a:pt x="2353965" y="4811257"/>
                </a:lnTo>
                <a:close/>
                <a:moveTo>
                  <a:pt x="2416672" y="4624471"/>
                </a:moveTo>
                <a:cubicBezTo>
                  <a:pt x="2389988" y="4635144"/>
                  <a:pt x="2260572" y="4512399"/>
                  <a:pt x="2236556" y="4455028"/>
                </a:cubicBezTo>
                <a:cubicBezTo>
                  <a:pt x="2221880" y="4419006"/>
                  <a:pt x="2196530" y="4370975"/>
                  <a:pt x="2181855" y="4348293"/>
                </a:cubicBezTo>
                <a:cubicBezTo>
                  <a:pt x="2164510" y="4321610"/>
                  <a:pt x="2164510" y="4302931"/>
                  <a:pt x="2181855" y="4296260"/>
                </a:cubicBezTo>
                <a:cubicBezTo>
                  <a:pt x="2197865" y="4289589"/>
                  <a:pt x="2213875" y="4297594"/>
                  <a:pt x="2219212" y="4310936"/>
                </a:cubicBezTo>
                <a:cubicBezTo>
                  <a:pt x="2224548" y="4325612"/>
                  <a:pt x="2232554" y="4314939"/>
                  <a:pt x="2239225" y="4285587"/>
                </a:cubicBezTo>
                <a:cubicBezTo>
                  <a:pt x="2252566" y="4230885"/>
                  <a:pt x="2251232" y="4226882"/>
                  <a:pt x="2315274" y="4448358"/>
                </a:cubicBezTo>
                <a:cubicBezTo>
                  <a:pt x="2329949" y="4499057"/>
                  <a:pt x="2357967" y="4544419"/>
                  <a:pt x="2377980" y="4552425"/>
                </a:cubicBezTo>
                <a:cubicBezTo>
                  <a:pt x="2399327" y="4560430"/>
                  <a:pt x="2416672" y="4577774"/>
                  <a:pt x="2420674" y="4595118"/>
                </a:cubicBezTo>
                <a:cubicBezTo>
                  <a:pt x="2423343" y="4608460"/>
                  <a:pt x="2422009" y="4621802"/>
                  <a:pt x="2416672" y="4624471"/>
                </a:cubicBezTo>
                <a:lnTo>
                  <a:pt x="2416672" y="4624471"/>
                </a:lnTo>
                <a:close/>
                <a:moveTo>
                  <a:pt x="2211207" y="4631142"/>
                </a:moveTo>
                <a:cubicBezTo>
                  <a:pt x="2191194" y="4624471"/>
                  <a:pt x="2179186" y="4601789"/>
                  <a:pt x="2183188" y="4583111"/>
                </a:cubicBezTo>
                <a:cubicBezTo>
                  <a:pt x="2187191" y="4563098"/>
                  <a:pt x="2177852" y="4552425"/>
                  <a:pt x="2161842" y="4559095"/>
                </a:cubicBezTo>
                <a:cubicBezTo>
                  <a:pt x="2145831" y="4565766"/>
                  <a:pt x="2128487" y="4547088"/>
                  <a:pt x="2123150" y="4520404"/>
                </a:cubicBezTo>
                <a:cubicBezTo>
                  <a:pt x="2117813" y="4493720"/>
                  <a:pt x="2087127" y="4455028"/>
                  <a:pt x="2057775" y="4437684"/>
                </a:cubicBezTo>
                <a:cubicBezTo>
                  <a:pt x="2020417" y="4415003"/>
                  <a:pt x="2013747" y="4402995"/>
                  <a:pt x="2039096" y="4400327"/>
                </a:cubicBezTo>
                <a:cubicBezTo>
                  <a:pt x="2059109" y="4397658"/>
                  <a:pt x="2107140" y="4435016"/>
                  <a:pt x="2147166" y="4484381"/>
                </a:cubicBezTo>
                <a:cubicBezTo>
                  <a:pt x="2188526" y="4532412"/>
                  <a:pt x="2235222" y="4583111"/>
                  <a:pt x="2253901" y="4599121"/>
                </a:cubicBezTo>
                <a:cubicBezTo>
                  <a:pt x="2289924" y="4629807"/>
                  <a:pt x="2261906" y="4651154"/>
                  <a:pt x="2211207" y="4631142"/>
                </a:cubicBezTo>
                <a:lnTo>
                  <a:pt x="2211207" y="4631142"/>
                </a:lnTo>
                <a:close/>
                <a:moveTo>
                  <a:pt x="2167178" y="4248229"/>
                </a:moveTo>
                <a:cubicBezTo>
                  <a:pt x="2125818" y="4258903"/>
                  <a:pt x="2105806" y="4249563"/>
                  <a:pt x="2099135" y="4216209"/>
                </a:cubicBezTo>
                <a:cubicBezTo>
                  <a:pt x="2093798" y="4189525"/>
                  <a:pt x="2083124" y="4172180"/>
                  <a:pt x="2075119" y="4176183"/>
                </a:cubicBezTo>
                <a:cubicBezTo>
                  <a:pt x="2028423" y="4198864"/>
                  <a:pt x="2017749" y="4192193"/>
                  <a:pt x="2039096" y="4153502"/>
                </a:cubicBezTo>
                <a:cubicBezTo>
                  <a:pt x="2060443" y="4116144"/>
                  <a:pt x="2056440" y="4108139"/>
                  <a:pt x="2020417" y="4110808"/>
                </a:cubicBezTo>
                <a:cubicBezTo>
                  <a:pt x="1995068" y="4112142"/>
                  <a:pt x="1971052" y="4094797"/>
                  <a:pt x="1965716" y="4069448"/>
                </a:cubicBezTo>
                <a:cubicBezTo>
                  <a:pt x="1957710" y="4034759"/>
                  <a:pt x="1949705" y="4033425"/>
                  <a:pt x="1924356" y="4065445"/>
                </a:cubicBezTo>
                <a:cubicBezTo>
                  <a:pt x="1901675" y="4094797"/>
                  <a:pt x="1886999" y="4101468"/>
                  <a:pt x="1869654" y="4089461"/>
                </a:cubicBezTo>
                <a:cubicBezTo>
                  <a:pt x="1856312" y="4080121"/>
                  <a:pt x="1870988" y="4057440"/>
                  <a:pt x="1901675" y="4037427"/>
                </a:cubicBezTo>
                <a:cubicBezTo>
                  <a:pt x="1948371" y="4006741"/>
                  <a:pt x="1951039" y="3990731"/>
                  <a:pt x="1925690" y="3929358"/>
                </a:cubicBezTo>
                <a:lnTo>
                  <a:pt x="1895004" y="3857312"/>
                </a:lnTo>
                <a:lnTo>
                  <a:pt x="1948371" y="3913348"/>
                </a:lnTo>
                <a:cubicBezTo>
                  <a:pt x="1977723" y="3944034"/>
                  <a:pt x="2001739" y="3996067"/>
                  <a:pt x="2001739" y="4028088"/>
                </a:cubicBezTo>
                <a:cubicBezTo>
                  <a:pt x="2001739" y="4061442"/>
                  <a:pt x="2011078" y="4076119"/>
                  <a:pt x="2024420" y="4064111"/>
                </a:cubicBezTo>
                <a:cubicBezTo>
                  <a:pt x="2037762" y="4050769"/>
                  <a:pt x="2039096" y="4036093"/>
                  <a:pt x="2027088" y="4026754"/>
                </a:cubicBezTo>
                <a:cubicBezTo>
                  <a:pt x="2016415" y="4018749"/>
                  <a:pt x="2021752" y="4006741"/>
                  <a:pt x="2036428" y="4001404"/>
                </a:cubicBezTo>
                <a:cubicBezTo>
                  <a:pt x="2052438" y="3994733"/>
                  <a:pt x="2065780" y="4009409"/>
                  <a:pt x="2065780" y="4033425"/>
                </a:cubicBezTo>
                <a:cubicBezTo>
                  <a:pt x="2067114" y="4057440"/>
                  <a:pt x="2081790" y="4084124"/>
                  <a:pt x="2101803" y="4094797"/>
                </a:cubicBezTo>
                <a:cubicBezTo>
                  <a:pt x="2120482" y="4105471"/>
                  <a:pt x="2156505" y="4141494"/>
                  <a:pt x="2181855" y="4173515"/>
                </a:cubicBezTo>
                <a:cubicBezTo>
                  <a:pt x="2223214" y="4229551"/>
                  <a:pt x="2221880" y="4233553"/>
                  <a:pt x="2167178" y="4248229"/>
                </a:cubicBezTo>
                <a:lnTo>
                  <a:pt x="2167178" y="4248229"/>
                </a:lnTo>
                <a:close/>
                <a:moveTo>
                  <a:pt x="1737569" y="3929358"/>
                </a:moveTo>
                <a:cubicBezTo>
                  <a:pt x="1694875" y="3900006"/>
                  <a:pt x="1686870" y="3870654"/>
                  <a:pt x="1724227" y="3874656"/>
                </a:cubicBezTo>
                <a:cubicBezTo>
                  <a:pt x="1741572" y="3875990"/>
                  <a:pt x="1757582" y="3894669"/>
                  <a:pt x="1762919" y="3914682"/>
                </a:cubicBezTo>
                <a:cubicBezTo>
                  <a:pt x="1769590" y="3948036"/>
                  <a:pt x="1766921" y="3949371"/>
                  <a:pt x="1737569" y="3929358"/>
                </a:cubicBezTo>
                <a:lnTo>
                  <a:pt x="1737569" y="3929358"/>
                </a:lnTo>
                <a:close/>
                <a:moveTo>
                  <a:pt x="1886999" y="3518428"/>
                </a:moveTo>
                <a:cubicBezTo>
                  <a:pt x="1880328" y="3534438"/>
                  <a:pt x="1870988" y="3547780"/>
                  <a:pt x="1864317" y="3550448"/>
                </a:cubicBezTo>
                <a:cubicBezTo>
                  <a:pt x="1857646" y="3553117"/>
                  <a:pt x="1850975" y="3545111"/>
                  <a:pt x="1848307" y="3533104"/>
                </a:cubicBezTo>
                <a:cubicBezTo>
                  <a:pt x="1845639" y="3521096"/>
                  <a:pt x="1856312" y="3506420"/>
                  <a:pt x="1870988" y="3501083"/>
                </a:cubicBezTo>
                <a:cubicBezTo>
                  <a:pt x="1885664" y="3495746"/>
                  <a:pt x="1892335" y="3503751"/>
                  <a:pt x="1886999" y="3518428"/>
                </a:cubicBezTo>
                <a:lnTo>
                  <a:pt x="1886999" y="3518428"/>
                </a:lnTo>
                <a:close/>
                <a:moveTo>
                  <a:pt x="5147758" y="1882711"/>
                </a:moveTo>
                <a:cubicBezTo>
                  <a:pt x="5141087" y="1885380"/>
                  <a:pt x="5127745" y="1880043"/>
                  <a:pt x="5115737" y="1872038"/>
                </a:cubicBezTo>
                <a:cubicBezTo>
                  <a:pt x="5103730" y="1864033"/>
                  <a:pt x="5107732" y="1852025"/>
                  <a:pt x="5122408" y="1846688"/>
                </a:cubicBezTo>
                <a:cubicBezTo>
                  <a:pt x="5137085" y="1841351"/>
                  <a:pt x="5151760" y="1845354"/>
                  <a:pt x="5154429" y="1857362"/>
                </a:cubicBezTo>
                <a:cubicBezTo>
                  <a:pt x="5157097" y="1869369"/>
                  <a:pt x="5153095" y="1880043"/>
                  <a:pt x="5147758" y="1882711"/>
                </a:cubicBezTo>
                <a:lnTo>
                  <a:pt x="5147758" y="1882711"/>
                </a:lnTo>
                <a:close/>
                <a:moveTo>
                  <a:pt x="5358560" y="1751961"/>
                </a:moveTo>
                <a:cubicBezTo>
                  <a:pt x="5338547" y="1771974"/>
                  <a:pt x="5311863" y="1785315"/>
                  <a:pt x="5294519" y="1782647"/>
                </a:cubicBezTo>
                <a:cubicBezTo>
                  <a:pt x="5265166" y="1778644"/>
                  <a:pt x="5251825" y="1781313"/>
                  <a:pt x="5163768" y="1810665"/>
                </a:cubicBezTo>
                <a:cubicBezTo>
                  <a:pt x="5119740" y="1825341"/>
                  <a:pt x="5119740" y="1820004"/>
                  <a:pt x="5169105" y="1758632"/>
                </a:cubicBezTo>
                <a:cubicBezTo>
                  <a:pt x="5227809" y="1685251"/>
                  <a:pt x="5305192" y="1641223"/>
                  <a:pt x="5313198" y="1677246"/>
                </a:cubicBezTo>
                <a:cubicBezTo>
                  <a:pt x="5315865" y="1689254"/>
                  <a:pt x="5306527" y="1703930"/>
                  <a:pt x="5291850" y="1710601"/>
                </a:cubicBezTo>
                <a:cubicBezTo>
                  <a:pt x="5277174" y="1715938"/>
                  <a:pt x="5267835" y="1730614"/>
                  <a:pt x="5270504" y="1742621"/>
                </a:cubicBezTo>
                <a:cubicBezTo>
                  <a:pt x="5273172" y="1754629"/>
                  <a:pt x="5302524" y="1753295"/>
                  <a:pt x="5334544" y="1741287"/>
                </a:cubicBezTo>
                <a:cubicBezTo>
                  <a:pt x="5379907" y="1722609"/>
                  <a:pt x="5385244" y="1725277"/>
                  <a:pt x="5358560" y="1751961"/>
                </a:cubicBezTo>
                <a:lnTo>
                  <a:pt x="5358560" y="1751961"/>
                </a:lnTo>
                <a:close/>
                <a:moveTo>
                  <a:pt x="5457290" y="1691922"/>
                </a:moveTo>
                <a:cubicBezTo>
                  <a:pt x="5442613" y="1697259"/>
                  <a:pt x="5426604" y="1693256"/>
                  <a:pt x="5423935" y="1681249"/>
                </a:cubicBezTo>
                <a:cubicBezTo>
                  <a:pt x="5421267" y="1669241"/>
                  <a:pt x="5423935" y="1657233"/>
                  <a:pt x="5431940" y="1654565"/>
                </a:cubicBezTo>
                <a:cubicBezTo>
                  <a:pt x="5438611" y="1651896"/>
                  <a:pt x="5453288" y="1655899"/>
                  <a:pt x="5465295" y="1665238"/>
                </a:cubicBezTo>
                <a:cubicBezTo>
                  <a:pt x="5475968" y="1673244"/>
                  <a:pt x="5473301" y="1685251"/>
                  <a:pt x="5457290" y="1691922"/>
                </a:cubicBezTo>
                <a:lnTo>
                  <a:pt x="5457290" y="1691922"/>
                </a:lnTo>
                <a:close/>
                <a:moveTo>
                  <a:pt x="4799534" y="1529151"/>
                </a:moveTo>
                <a:cubicBezTo>
                  <a:pt x="4786192" y="1534488"/>
                  <a:pt x="4767514" y="1531819"/>
                  <a:pt x="4755506" y="1523814"/>
                </a:cubicBezTo>
                <a:cubicBezTo>
                  <a:pt x="4743499" y="1515809"/>
                  <a:pt x="4751503" y="1501133"/>
                  <a:pt x="4774185" y="1493128"/>
                </a:cubicBezTo>
                <a:cubicBezTo>
                  <a:pt x="4796866" y="1483789"/>
                  <a:pt x="4815545" y="1486457"/>
                  <a:pt x="4818213" y="1498465"/>
                </a:cubicBezTo>
                <a:cubicBezTo>
                  <a:pt x="4822216" y="1510473"/>
                  <a:pt x="4812876" y="1523814"/>
                  <a:pt x="4799534" y="1529151"/>
                </a:cubicBezTo>
                <a:lnTo>
                  <a:pt x="4799534" y="1529151"/>
                </a:lnTo>
                <a:close/>
                <a:moveTo>
                  <a:pt x="4077738" y="1043506"/>
                </a:moveTo>
                <a:cubicBezTo>
                  <a:pt x="4033710" y="1054180"/>
                  <a:pt x="4019033" y="1068856"/>
                  <a:pt x="4024370" y="1094205"/>
                </a:cubicBezTo>
                <a:cubicBezTo>
                  <a:pt x="4033710" y="1135565"/>
                  <a:pt x="3976340" y="1151575"/>
                  <a:pt x="3949656" y="1115552"/>
                </a:cubicBezTo>
                <a:cubicBezTo>
                  <a:pt x="3940316" y="1103545"/>
                  <a:pt x="3954992" y="1078195"/>
                  <a:pt x="3983010" y="1059516"/>
                </a:cubicBezTo>
                <a:cubicBezTo>
                  <a:pt x="4011028" y="1040838"/>
                  <a:pt x="4037712" y="999478"/>
                  <a:pt x="4043049" y="966123"/>
                </a:cubicBezTo>
                <a:cubicBezTo>
                  <a:pt x="4052388" y="908753"/>
                  <a:pt x="4053722" y="908753"/>
                  <a:pt x="4096417" y="967457"/>
                </a:cubicBezTo>
                <a:cubicBezTo>
                  <a:pt x="4136442" y="1026162"/>
                  <a:pt x="4136442" y="1030164"/>
                  <a:pt x="4077738" y="1043506"/>
                </a:cubicBezTo>
                <a:lnTo>
                  <a:pt x="4077738" y="1043506"/>
                </a:lnTo>
                <a:close/>
                <a:moveTo>
                  <a:pt x="3892285" y="1095540"/>
                </a:moveTo>
                <a:cubicBezTo>
                  <a:pt x="3884280" y="1108881"/>
                  <a:pt x="3872272" y="1114218"/>
                  <a:pt x="3861599" y="1110216"/>
                </a:cubicBezTo>
                <a:cubicBezTo>
                  <a:pt x="3852260" y="1106213"/>
                  <a:pt x="3856262" y="1087534"/>
                  <a:pt x="3870938" y="1066187"/>
                </a:cubicBezTo>
                <a:cubicBezTo>
                  <a:pt x="3886949" y="1042172"/>
                  <a:pt x="3897622" y="1036835"/>
                  <a:pt x="3901625" y="1051511"/>
                </a:cubicBezTo>
                <a:cubicBezTo>
                  <a:pt x="3904293" y="1063519"/>
                  <a:pt x="3900291" y="1083532"/>
                  <a:pt x="3892285" y="1095540"/>
                </a:cubicBezTo>
                <a:lnTo>
                  <a:pt x="3892285" y="1095540"/>
                </a:lnTo>
                <a:close/>
                <a:moveTo>
                  <a:pt x="3816237" y="1018156"/>
                </a:moveTo>
                <a:cubicBezTo>
                  <a:pt x="3805563" y="999478"/>
                  <a:pt x="3786884" y="988804"/>
                  <a:pt x="3773543" y="995475"/>
                </a:cubicBezTo>
                <a:cubicBezTo>
                  <a:pt x="3760201" y="1000812"/>
                  <a:pt x="3745524" y="975462"/>
                  <a:pt x="3740188" y="939439"/>
                </a:cubicBezTo>
                <a:cubicBezTo>
                  <a:pt x="3728180" y="840709"/>
                  <a:pt x="3798892" y="870062"/>
                  <a:pt x="3817571" y="971460"/>
                </a:cubicBezTo>
                <a:cubicBezTo>
                  <a:pt x="3826910" y="1014154"/>
                  <a:pt x="3826910" y="1035501"/>
                  <a:pt x="3816237" y="1018156"/>
                </a:cubicBezTo>
                <a:lnTo>
                  <a:pt x="3816237" y="1018156"/>
                </a:lnTo>
                <a:close/>
                <a:moveTo>
                  <a:pt x="1608153" y="1799992"/>
                </a:moveTo>
                <a:cubicBezTo>
                  <a:pt x="1593477" y="1805328"/>
                  <a:pt x="1578801" y="1801326"/>
                  <a:pt x="1576132" y="1789318"/>
                </a:cubicBezTo>
                <a:cubicBezTo>
                  <a:pt x="1573464" y="1777310"/>
                  <a:pt x="1576132" y="1765303"/>
                  <a:pt x="1582803" y="1763969"/>
                </a:cubicBezTo>
                <a:cubicBezTo>
                  <a:pt x="1589474" y="1761300"/>
                  <a:pt x="1602816" y="1766637"/>
                  <a:pt x="1614824" y="1774642"/>
                </a:cubicBezTo>
                <a:cubicBezTo>
                  <a:pt x="1626832" y="1782647"/>
                  <a:pt x="1624163" y="1794655"/>
                  <a:pt x="1608153" y="1799992"/>
                </a:cubicBezTo>
                <a:lnTo>
                  <a:pt x="1608153" y="1799992"/>
                </a:lnTo>
                <a:close/>
                <a:moveTo>
                  <a:pt x="1858980" y="1619876"/>
                </a:moveTo>
                <a:cubicBezTo>
                  <a:pt x="1849641" y="1663904"/>
                  <a:pt x="1849641" y="1663904"/>
                  <a:pt x="1792271" y="1667907"/>
                </a:cubicBezTo>
                <a:cubicBezTo>
                  <a:pt x="1724227" y="1671909"/>
                  <a:pt x="1730898" y="1635886"/>
                  <a:pt x="1802944" y="1606534"/>
                </a:cubicBezTo>
                <a:cubicBezTo>
                  <a:pt x="1849641" y="1587855"/>
                  <a:pt x="1865651" y="1590524"/>
                  <a:pt x="1858980" y="1619876"/>
                </a:cubicBezTo>
                <a:lnTo>
                  <a:pt x="1858980" y="1619876"/>
                </a:lnTo>
                <a:close/>
                <a:moveTo>
                  <a:pt x="3942985" y="804686"/>
                </a:moveTo>
                <a:cubicBezTo>
                  <a:pt x="3932311" y="800684"/>
                  <a:pt x="3926974" y="783339"/>
                  <a:pt x="3930977" y="763326"/>
                </a:cubicBezTo>
                <a:cubicBezTo>
                  <a:pt x="3934980" y="743313"/>
                  <a:pt x="3942985" y="745982"/>
                  <a:pt x="3949656" y="769997"/>
                </a:cubicBezTo>
                <a:cubicBezTo>
                  <a:pt x="3956327" y="792679"/>
                  <a:pt x="3953658" y="808689"/>
                  <a:pt x="3942985" y="804686"/>
                </a:cubicBezTo>
                <a:lnTo>
                  <a:pt x="3942985" y="804686"/>
                </a:lnTo>
                <a:close/>
                <a:moveTo>
                  <a:pt x="1629500" y="1591858"/>
                </a:moveTo>
                <a:cubicBezTo>
                  <a:pt x="1600148" y="1541159"/>
                  <a:pt x="1601482" y="1537156"/>
                  <a:pt x="1646844" y="1547830"/>
                </a:cubicBezTo>
                <a:cubicBezTo>
                  <a:pt x="1674862" y="1554501"/>
                  <a:pt x="1701546" y="1585187"/>
                  <a:pt x="1709551" y="1615873"/>
                </a:cubicBezTo>
                <a:cubicBezTo>
                  <a:pt x="1724227" y="1686585"/>
                  <a:pt x="1676196" y="1671909"/>
                  <a:pt x="1629500" y="1591858"/>
                </a:cubicBezTo>
                <a:lnTo>
                  <a:pt x="1629500" y="1591858"/>
                </a:lnTo>
                <a:close/>
                <a:moveTo>
                  <a:pt x="1389346" y="1767971"/>
                </a:moveTo>
                <a:cubicBezTo>
                  <a:pt x="1380007" y="1789318"/>
                  <a:pt x="1363996" y="1797323"/>
                  <a:pt x="1345317" y="1790652"/>
                </a:cubicBezTo>
                <a:cubicBezTo>
                  <a:pt x="1301289" y="1774642"/>
                  <a:pt x="1314631" y="1725277"/>
                  <a:pt x="1361328" y="1730614"/>
                </a:cubicBezTo>
                <a:cubicBezTo>
                  <a:pt x="1384009" y="1731948"/>
                  <a:pt x="1396017" y="1749292"/>
                  <a:pt x="1389346" y="1767971"/>
                </a:cubicBezTo>
                <a:lnTo>
                  <a:pt x="1389346" y="1767971"/>
                </a:lnTo>
                <a:close/>
                <a:moveTo>
                  <a:pt x="3914967" y="727303"/>
                </a:moveTo>
                <a:cubicBezTo>
                  <a:pt x="3900291" y="732640"/>
                  <a:pt x="3886949" y="728637"/>
                  <a:pt x="3884280" y="716630"/>
                </a:cubicBezTo>
                <a:cubicBezTo>
                  <a:pt x="3881612" y="704622"/>
                  <a:pt x="3890951" y="691280"/>
                  <a:pt x="3905627" y="684609"/>
                </a:cubicBezTo>
                <a:cubicBezTo>
                  <a:pt x="3920303" y="679272"/>
                  <a:pt x="3933645" y="683275"/>
                  <a:pt x="3936314" y="695283"/>
                </a:cubicBezTo>
                <a:cubicBezTo>
                  <a:pt x="3938982" y="707290"/>
                  <a:pt x="3929643" y="720632"/>
                  <a:pt x="3914967" y="727303"/>
                </a:cubicBezTo>
                <a:lnTo>
                  <a:pt x="3914967" y="727303"/>
                </a:lnTo>
                <a:close/>
                <a:moveTo>
                  <a:pt x="3778879" y="757990"/>
                </a:moveTo>
                <a:cubicBezTo>
                  <a:pt x="3764203" y="763326"/>
                  <a:pt x="3752195" y="763326"/>
                  <a:pt x="3750861" y="757990"/>
                </a:cubicBezTo>
                <a:cubicBezTo>
                  <a:pt x="3749527" y="752653"/>
                  <a:pt x="3758866" y="737977"/>
                  <a:pt x="3772208" y="724635"/>
                </a:cubicBezTo>
                <a:cubicBezTo>
                  <a:pt x="3784216" y="712627"/>
                  <a:pt x="3797558" y="712627"/>
                  <a:pt x="3800226" y="724635"/>
                </a:cubicBezTo>
                <a:cubicBezTo>
                  <a:pt x="3802895" y="736643"/>
                  <a:pt x="3793555" y="752653"/>
                  <a:pt x="3778879" y="757990"/>
                </a:cubicBezTo>
                <a:lnTo>
                  <a:pt x="3778879" y="757990"/>
                </a:lnTo>
                <a:close/>
                <a:moveTo>
                  <a:pt x="1362662" y="1670575"/>
                </a:moveTo>
                <a:cubicBezTo>
                  <a:pt x="1341315" y="1702596"/>
                  <a:pt x="1339981" y="1701261"/>
                  <a:pt x="1311963" y="1647894"/>
                </a:cubicBezTo>
                <a:cubicBezTo>
                  <a:pt x="1295953" y="1615873"/>
                  <a:pt x="1299955" y="1594526"/>
                  <a:pt x="1322636" y="1585187"/>
                </a:cubicBezTo>
                <a:cubicBezTo>
                  <a:pt x="1358659" y="1570511"/>
                  <a:pt x="1388012" y="1631884"/>
                  <a:pt x="1362662" y="1670575"/>
                </a:cubicBezTo>
                <a:lnTo>
                  <a:pt x="1362662" y="1670575"/>
                </a:lnTo>
                <a:close/>
                <a:moveTo>
                  <a:pt x="3826910" y="652589"/>
                </a:moveTo>
                <a:cubicBezTo>
                  <a:pt x="3802895" y="653923"/>
                  <a:pt x="3784216" y="652589"/>
                  <a:pt x="3782882" y="647252"/>
                </a:cubicBezTo>
                <a:cubicBezTo>
                  <a:pt x="3781548" y="643249"/>
                  <a:pt x="3798892" y="632576"/>
                  <a:pt x="3820239" y="623236"/>
                </a:cubicBezTo>
                <a:cubicBezTo>
                  <a:pt x="3842921" y="613897"/>
                  <a:pt x="3861599" y="616565"/>
                  <a:pt x="3864267" y="628573"/>
                </a:cubicBezTo>
                <a:cubicBezTo>
                  <a:pt x="3868270" y="640581"/>
                  <a:pt x="3850925" y="649920"/>
                  <a:pt x="3826910" y="652589"/>
                </a:cubicBezTo>
                <a:lnTo>
                  <a:pt x="3826910" y="652589"/>
                </a:lnTo>
                <a:close/>
                <a:moveTo>
                  <a:pt x="1613490" y="1514475"/>
                </a:moveTo>
                <a:cubicBezTo>
                  <a:pt x="1572130" y="1533154"/>
                  <a:pt x="1506755" y="1517143"/>
                  <a:pt x="1492078" y="1485123"/>
                </a:cubicBezTo>
                <a:cubicBezTo>
                  <a:pt x="1484073" y="1467778"/>
                  <a:pt x="1496081" y="1445097"/>
                  <a:pt x="1516094" y="1437092"/>
                </a:cubicBezTo>
                <a:cubicBezTo>
                  <a:pt x="1538775" y="1427753"/>
                  <a:pt x="1549449" y="1433090"/>
                  <a:pt x="1542778" y="1450434"/>
                </a:cubicBezTo>
                <a:cubicBezTo>
                  <a:pt x="1536107" y="1466444"/>
                  <a:pt x="1544112" y="1473115"/>
                  <a:pt x="1561456" y="1466444"/>
                </a:cubicBezTo>
                <a:cubicBezTo>
                  <a:pt x="1578801" y="1459773"/>
                  <a:pt x="1586806" y="1465110"/>
                  <a:pt x="1580135" y="1479786"/>
                </a:cubicBezTo>
                <a:cubicBezTo>
                  <a:pt x="1574798" y="1493128"/>
                  <a:pt x="1585472" y="1505136"/>
                  <a:pt x="1604150" y="1503802"/>
                </a:cubicBezTo>
                <a:cubicBezTo>
                  <a:pt x="1624163" y="1502467"/>
                  <a:pt x="1628166" y="1507804"/>
                  <a:pt x="1613490" y="1514475"/>
                </a:cubicBezTo>
                <a:lnTo>
                  <a:pt x="1613490" y="1514475"/>
                </a:lnTo>
                <a:close/>
                <a:moveTo>
                  <a:pt x="33809" y="2102853"/>
                </a:moveTo>
                <a:cubicBezTo>
                  <a:pt x="17799" y="2101518"/>
                  <a:pt x="3123" y="2090845"/>
                  <a:pt x="454" y="2080171"/>
                </a:cubicBezTo>
                <a:cubicBezTo>
                  <a:pt x="-2214" y="2069498"/>
                  <a:pt x="7125" y="2056156"/>
                  <a:pt x="21801" y="2050819"/>
                </a:cubicBezTo>
                <a:cubicBezTo>
                  <a:pt x="36477" y="2045482"/>
                  <a:pt x="51154" y="2054822"/>
                  <a:pt x="55156" y="2073500"/>
                </a:cubicBezTo>
                <a:cubicBezTo>
                  <a:pt x="60493" y="2090845"/>
                  <a:pt x="51154" y="2104187"/>
                  <a:pt x="33809" y="2102853"/>
                </a:cubicBezTo>
                <a:lnTo>
                  <a:pt x="33809" y="2102853"/>
                </a:lnTo>
                <a:close/>
                <a:moveTo>
                  <a:pt x="1389346" y="1410408"/>
                </a:moveTo>
                <a:cubicBezTo>
                  <a:pt x="1358659" y="1427753"/>
                  <a:pt x="1333310" y="1466444"/>
                  <a:pt x="1330641" y="1501133"/>
                </a:cubicBezTo>
                <a:cubicBezTo>
                  <a:pt x="1326639" y="1565174"/>
                  <a:pt x="1291950" y="1589190"/>
                  <a:pt x="1258595" y="1551832"/>
                </a:cubicBezTo>
                <a:cubicBezTo>
                  <a:pt x="1246588" y="1537156"/>
                  <a:pt x="1253259" y="1514475"/>
                  <a:pt x="1274605" y="1498465"/>
                </a:cubicBezTo>
                <a:cubicBezTo>
                  <a:pt x="1295953" y="1482454"/>
                  <a:pt x="1302623" y="1463776"/>
                  <a:pt x="1290616" y="1455771"/>
                </a:cubicBezTo>
                <a:cubicBezTo>
                  <a:pt x="1277274" y="1446431"/>
                  <a:pt x="1303958" y="1429087"/>
                  <a:pt x="1355991" y="1410408"/>
                </a:cubicBezTo>
                <a:cubicBezTo>
                  <a:pt x="1414695" y="1389061"/>
                  <a:pt x="1425369" y="1389061"/>
                  <a:pt x="1389346" y="1410408"/>
                </a:cubicBezTo>
                <a:lnTo>
                  <a:pt x="1389346" y="1410408"/>
                </a:lnTo>
                <a:close/>
                <a:moveTo>
                  <a:pt x="1841636" y="1143570"/>
                </a:moveTo>
                <a:cubicBezTo>
                  <a:pt x="1782932" y="1148907"/>
                  <a:pt x="1773592" y="1154244"/>
                  <a:pt x="1790937" y="1174257"/>
                </a:cubicBezTo>
                <a:cubicBezTo>
                  <a:pt x="1805613" y="1191601"/>
                  <a:pt x="1790937" y="1206277"/>
                  <a:pt x="1736235" y="1224956"/>
                </a:cubicBezTo>
                <a:cubicBezTo>
                  <a:pt x="1693541" y="1239632"/>
                  <a:pt x="1650847" y="1247637"/>
                  <a:pt x="1636171" y="1242300"/>
                </a:cubicBezTo>
                <a:cubicBezTo>
                  <a:pt x="1621495" y="1236964"/>
                  <a:pt x="1629500" y="1227624"/>
                  <a:pt x="1652181" y="1222288"/>
                </a:cubicBezTo>
                <a:cubicBezTo>
                  <a:pt x="1744240" y="1196938"/>
                  <a:pt x="1753580" y="1182262"/>
                  <a:pt x="1721559" y="1118221"/>
                </a:cubicBezTo>
                <a:cubicBezTo>
                  <a:pt x="1698878" y="1072858"/>
                  <a:pt x="1700212" y="1058182"/>
                  <a:pt x="1724227" y="1060851"/>
                </a:cubicBezTo>
                <a:cubicBezTo>
                  <a:pt x="1742906" y="1063519"/>
                  <a:pt x="1760251" y="1079529"/>
                  <a:pt x="1765587" y="1100876"/>
                </a:cubicBezTo>
                <a:cubicBezTo>
                  <a:pt x="1772258" y="1130229"/>
                  <a:pt x="1778929" y="1127560"/>
                  <a:pt x="1802944" y="1079529"/>
                </a:cubicBezTo>
                <a:cubicBezTo>
                  <a:pt x="1829628" y="1026162"/>
                  <a:pt x="1832297" y="1024827"/>
                  <a:pt x="1840302" y="1060851"/>
                </a:cubicBezTo>
                <a:cubicBezTo>
                  <a:pt x="1844304" y="1080863"/>
                  <a:pt x="1860315" y="1094205"/>
                  <a:pt x="1874991" y="1088869"/>
                </a:cubicBezTo>
                <a:cubicBezTo>
                  <a:pt x="1888333" y="1083532"/>
                  <a:pt x="1904343" y="1092871"/>
                  <a:pt x="1908346" y="1108881"/>
                </a:cubicBezTo>
                <a:cubicBezTo>
                  <a:pt x="1911014" y="1132897"/>
                  <a:pt x="1899006" y="1139568"/>
                  <a:pt x="1841636" y="1143570"/>
                </a:cubicBezTo>
                <a:lnTo>
                  <a:pt x="1841636" y="1143570"/>
                </a:lnTo>
                <a:close/>
                <a:moveTo>
                  <a:pt x="1484073" y="1309010"/>
                </a:moveTo>
                <a:cubicBezTo>
                  <a:pt x="1461392" y="1318349"/>
                  <a:pt x="1442713" y="1315681"/>
                  <a:pt x="1440045" y="1303673"/>
                </a:cubicBezTo>
                <a:cubicBezTo>
                  <a:pt x="1437376" y="1291665"/>
                  <a:pt x="1452053" y="1275655"/>
                  <a:pt x="1474734" y="1266316"/>
                </a:cubicBezTo>
                <a:cubicBezTo>
                  <a:pt x="1497415" y="1256977"/>
                  <a:pt x="1516094" y="1259645"/>
                  <a:pt x="1518762" y="1271653"/>
                </a:cubicBezTo>
                <a:cubicBezTo>
                  <a:pt x="1521430" y="1283660"/>
                  <a:pt x="1506755" y="1301005"/>
                  <a:pt x="1484073" y="1309010"/>
                </a:cubicBezTo>
                <a:lnTo>
                  <a:pt x="1484073" y="1309010"/>
                </a:lnTo>
                <a:close/>
                <a:moveTo>
                  <a:pt x="1772258" y="823365"/>
                </a:moveTo>
                <a:cubicBezTo>
                  <a:pt x="1756248" y="860722"/>
                  <a:pt x="1738903" y="860722"/>
                  <a:pt x="1730898" y="824699"/>
                </a:cubicBezTo>
                <a:cubicBezTo>
                  <a:pt x="1726896" y="806020"/>
                  <a:pt x="1736235" y="792679"/>
                  <a:pt x="1753580" y="794013"/>
                </a:cubicBezTo>
                <a:cubicBezTo>
                  <a:pt x="1769590" y="795347"/>
                  <a:pt x="1777595" y="808689"/>
                  <a:pt x="1772258" y="823365"/>
                </a:cubicBezTo>
                <a:lnTo>
                  <a:pt x="1772258" y="823365"/>
                </a:lnTo>
                <a:close/>
                <a:moveTo>
                  <a:pt x="1672194" y="812691"/>
                </a:moveTo>
                <a:cubicBezTo>
                  <a:pt x="1657518" y="818028"/>
                  <a:pt x="1644176" y="814026"/>
                  <a:pt x="1641508" y="802018"/>
                </a:cubicBezTo>
                <a:cubicBezTo>
                  <a:pt x="1638839" y="790010"/>
                  <a:pt x="1648179" y="776668"/>
                  <a:pt x="1662854" y="769997"/>
                </a:cubicBezTo>
                <a:cubicBezTo>
                  <a:pt x="1677531" y="764660"/>
                  <a:pt x="1690873" y="768663"/>
                  <a:pt x="1693541" y="780671"/>
                </a:cubicBezTo>
                <a:cubicBezTo>
                  <a:pt x="1696209" y="794013"/>
                  <a:pt x="1686870" y="807355"/>
                  <a:pt x="1672194" y="812691"/>
                </a:cubicBezTo>
                <a:lnTo>
                  <a:pt x="1672194" y="812691"/>
                </a:lnTo>
                <a:close/>
                <a:moveTo>
                  <a:pt x="2135158" y="553859"/>
                </a:moveTo>
                <a:cubicBezTo>
                  <a:pt x="2125818" y="549856"/>
                  <a:pt x="2119148" y="531177"/>
                  <a:pt x="2123150" y="513833"/>
                </a:cubicBezTo>
                <a:cubicBezTo>
                  <a:pt x="2127153" y="493820"/>
                  <a:pt x="2135158" y="496488"/>
                  <a:pt x="2141829" y="520504"/>
                </a:cubicBezTo>
                <a:cubicBezTo>
                  <a:pt x="2148500" y="543185"/>
                  <a:pt x="2145831" y="557861"/>
                  <a:pt x="2135158" y="553859"/>
                </a:cubicBezTo>
                <a:lnTo>
                  <a:pt x="2135158" y="553859"/>
                </a:lnTo>
                <a:close/>
                <a:moveTo>
                  <a:pt x="2039096" y="599221"/>
                </a:moveTo>
                <a:cubicBezTo>
                  <a:pt x="1992399" y="617900"/>
                  <a:pt x="1981726" y="607226"/>
                  <a:pt x="2015081" y="573871"/>
                </a:cubicBezTo>
                <a:cubicBezTo>
                  <a:pt x="2027088" y="561864"/>
                  <a:pt x="2047101" y="559195"/>
                  <a:pt x="2057775" y="567201"/>
                </a:cubicBezTo>
                <a:cubicBezTo>
                  <a:pt x="2069782" y="576540"/>
                  <a:pt x="2061777" y="591216"/>
                  <a:pt x="2039096" y="599221"/>
                </a:cubicBezTo>
                <a:lnTo>
                  <a:pt x="2039096" y="599221"/>
                </a:lnTo>
                <a:close/>
                <a:moveTo>
                  <a:pt x="2983702" y="148265"/>
                </a:moveTo>
                <a:cubicBezTo>
                  <a:pt x="2937006" y="140260"/>
                  <a:pt x="2943676" y="134923"/>
                  <a:pt x="3026396" y="110908"/>
                </a:cubicBezTo>
                <a:cubicBezTo>
                  <a:pt x="3079764" y="94897"/>
                  <a:pt x="3123792" y="90895"/>
                  <a:pt x="3126461" y="101568"/>
                </a:cubicBezTo>
                <a:cubicBezTo>
                  <a:pt x="3134466" y="130921"/>
                  <a:pt x="3046409" y="160273"/>
                  <a:pt x="2983702" y="148265"/>
                </a:cubicBezTo>
                <a:lnTo>
                  <a:pt x="2983702" y="148265"/>
                </a:lnTo>
                <a:close/>
                <a:moveTo>
                  <a:pt x="3187833" y="52203"/>
                </a:moveTo>
                <a:cubicBezTo>
                  <a:pt x="3181162" y="68214"/>
                  <a:pt x="3171823" y="82890"/>
                  <a:pt x="3163818" y="85558"/>
                </a:cubicBezTo>
                <a:cubicBezTo>
                  <a:pt x="3157147" y="88226"/>
                  <a:pt x="3149142" y="81556"/>
                  <a:pt x="3146473" y="68214"/>
                </a:cubicBezTo>
                <a:cubicBezTo>
                  <a:pt x="3143805" y="57540"/>
                  <a:pt x="3155813" y="41530"/>
                  <a:pt x="3170489" y="34859"/>
                </a:cubicBezTo>
                <a:cubicBezTo>
                  <a:pt x="3185165" y="29522"/>
                  <a:pt x="3193170" y="37527"/>
                  <a:pt x="3187833" y="52203"/>
                </a:cubicBezTo>
                <a:lnTo>
                  <a:pt x="3187833" y="52203"/>
                </a:lnTo>
                <a:close/>
                <a:moveTo>
                  <a:pt x="2096466" y="483147"/>
                </a:moveTo>
                <a:cubicBezTo>
                  <a:pt x="2052438" y="500491"/>
                  <a:pt x="2041765" y="489817"/>
                  <a:pt x="2072451" y="457797"/>
                </a:cubicBezTo>
                <a:cubicBezTo>
                  <a:pt x="2084458" y="445789"/>
                  <a:pt x="2104471" y="441787"/>
                  <a:pt x="2115145" y="451126"/>
                </a:cubicBezTo>
                <a:cubicBezTo>
                  <a:pt x="2127153" y="460465"/>
                  <a:pt x="2119148" y="473807"/>
                  <a:pt x="2096466" y="483147"/>
                </a:cubicBezTo>
                <a:lnTo>
                  <a:pt x="2096466" y="483147"/>
                </a:lnTo>
                <a:close/>
                <a:moveTo>
                  <a:pt x="3027731" y="33525"/>
                </a:moveTo>
                <a:cubicBezTo>
                  <a:pt x="2986371" y="12178"/>
                  <a:pt x="2993042" y="4173"/>
                  <a:pt x="3059751" y="170"/>
                </a:cubicBezTo>
                <a:cubicBezTo>
                  <a:pt x="3083766" y="-1164"/>
                  <a:pt x="3106448" y="5507"/>
                  <a:pt x="3109116" y="14846"/>
                </a:cubicBezTo>
                <a:cubicBezTo>
                  <a:pt x="3114453" y="44198"/>
                  <a:pt x="3070424" y="54872"/>
                  <a:pt x="3027731" y="33525"/>
                </a:cubicBezTo>
                <a:lnTo>
                  <a:pt x="3027731" y="33525"/>
                </a:lnTo>
                <a:close/>
                <a:moveTo>
                  <a:pt x="2275248" y="341722"/>
                </a:moveTo>
                <a:cubicBezTo>
                  <a:pt x="2241893" y="364404"/>
                  <a:pt x="2211207" y="385751"/>
                  <a:pt x="2207204" y="389753"/>
                </a:cubicBezTo>
                <a:cubicBezTo>
                  <a:pt x="2203201" y="393756"/>
                  <a:pt x="2197865" y="387085"/>
                  <a:pt x="2195196" y="373743"/>
                </a:cubicBezTo>
                <a:cubicBezTo>
                  <a:pt x="2192528" y="361735"/>
                  <a:pt x="2223214" y="340388"/>
                  <a:pt x="2263240" y="325712"/>
                </a:cubicBezTo>
                <a:lnTo>
                  <a:pt x="2335286" y="299028"/>
                </a:lnTo>
                <a:lnTo>
                  <a:pt x="2275248" y="341722"/>
                </a:lnTo>
                <a:lnTo>
                  <a:pt x="2275248" y="341722"/>
                </a:lnTo>
                <a:close/>
                <a:moveTo>
                  <a:pt x="2236556" y="2449742"/>
                </a:moveTo>
                <a:cubicBezTo>
                  <a:pt x="2212541" y="2488433"/>
                  <a:pt x="2201867" y="2527125"/>
                  <a:pt x="2213875" y="2532462"/>
                </a:cubicBezTo>
                <a:cubicBezTo>
                  <a:pt x="2225883" y="2537798"/>
                  <a:pt x="2219212" y="2544469"/>
                  <a:pt x="2197865" y="2547138"/>
                </a:cubicBezTo>
                <a:cubicBezTo>
                  <a:pt x="2125818" y="2556477"/>
                  <a:pt x="2128487" y="2513783"/>
                  <a:pt x="2204536" y="2445739"/>
                </a:cubicBezTo>
                <a:lnTo>
                  <a:pt x="2280585" y="2377696"/>
                </a:lnTo>
                <a:lnTo>
                  <a:pt x="2236556" y="2449742"/>
                </a:lnTo>
                <a:lnTo>
                  <a:pt x="2236556" y="2449742"/>
                </a:lnTo>
                <a:close/>
                <a:moveTo>
                  <a:pt x="2315274" y="2248279"/>
                </a:moveTo>
                <a:cubicBezTo>
                  <a:pt x="2309936" y="2250948"/>
                  <a:pt x="2296595" y="2241608"/>
                  <a:pt x="2283253" y="2225598"/>
                </a:cubicBezTo>
                <a:cubicBezTo>
                  <a:pt x="2269911" y="2210922"/>
                  <a:pt x="2271245" y="2194912"/>
                  <a:pt x="2285921" y="2189575"/>
                </a:cubicBezTo>
                <a:cubicBezTo>
                  <a:pt x="2300597" y="2184238"/>
                  <a:pt x="2313939" y="2193578"/>
                  <a:pt x="2317942" y="2212256"/>
                </a:cubicBezTo>
                <a:cubicBezTo>
                  <a:pt x="2323278" y="2230935"/>
                  <a:pt x="2321944" y="2245611"/>
                  <a:pt x="2315274" y="2248279"/>
                </a:cubicBezTo>
                <a:lnTo>
                  <a:pt x="2315274" y="2248279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D83988C-5692-4934-AF17-7CC313FD0980}"/>
              </a:ext>
            </a:extLst>
          </p:cNvPr>
          <p:cNvSpPr/>
          <p:nvPr/>
        </p:nvSpPr>
        <p:spPr>
          <a:xfrm>
            <a:off x="1120956" y="8955358"/>
            <a:ext cx="1010098" cy="1197060"/>
          </a:xfrm>
          <a:custGeom>
            <a:avLst/>
            <a:gdLst>
              <a:gd name="connsiteX0" fmla="*/ 343479 w 1010098"/>
              <a:gd name="connsiteY0" fmla="*/ 408469 h 1197060"/>
              <a:gd name="connsiteX1" fmla="*/ 340811 w 1010098"/>
              <a:gd name="connsiteY1" fmla="*/ 416475 h 1197060"/>
              <a:gd name="connsiteX2" fmla="*/ 334140 w 1010098"/>
              <a:gd name="connsiteY2" fmla="*/ 427148 h 1197060"/>
              <a:gd name="connsiteX3" fmla="*/ 319464 w 1010098"/>
              <a:gd name="connsiteY3" fmla="*/ 451164 h 1197060"/>
              <a:gd name="connsiteX4" fmla="*/ 292780 w 1010098"/>
              <a:gd name="connsiteY4" fmla="*/ 492523 h 1197060"/>
              <a:gd name="connsiteX5" fmla="*/ 270099 w 1010098"/>
              <a:gd name="connsiteY5" fmla="*/ 473845 h 1197060"/>
              <a:gd name="connsiteX6" fmla="*/ 276770 w 1010098"/>
              <a:gd name="connsiteY6" fmla="*/ 452498 h 1197060"/>
              <a:gd name="connsiteX7" fmla="*/ 291446 w 1010098"/>
              <a:gd name="connsiteY7" fmla="*/ 425814 h 1197060"/>
              <a:gd name="connsiteX8" fmla="*/ 304788 w 1010098"/>
              <a:gd name="connsiteY8" fmla="*/ 396462 h 1197060"/>
              <a:gd name="connsiteX9" fmla="*/ 314128 w 1010098"/>
              <a:gd name="connsiteY9" fmla="*/ 376450 h 1197060"/>
              <a:gd name="connsiteX10" fmla="*/ 343479 w 1010098"/>
              <a:gd name="connsiteY10" fmla="*/ 408469 h 1197060"/>
              <a:gd name="connsiteX11" fmla="*/ 343479 w 1010098"/>
              <a:gd name="connsiteY11" fmla="*/ 408469 h 1197060"/>
              <a:gd name="connsiteX12" fmla="*/ 81979 w 1010098"/>
              <a:gd name="connsiteY12" fmla="*/ 491190 h 1197060"/>
              <a:gd name="connsiteX13" fmla="*/ 72639 w 1010098"/>
              <a:gd name="connsiteY13" fmla="*/ 511202 h 1197060"/>
              <a:gd name="connsiteX14" fmla="*/ 57963 w 1010098"/>
              <a:gd name="connsiteY14" fmla="*/ 539220 h 1197060"/>
              <a:gd name="connsiteX15" fmla="*/ 28611 w 1010098"/>
              <a:gd name="connsiteY15" fmla="*/ 576578 h 1197060"/>
              <a:gd name="connsiteX16" fmla="*/ 16603 w 1010098"/>
              <a:gd name="connsiteY16" fmla="*/ 564570 h 1197060"/>
              <a:gd name="connsiteX17" fmla="*/ 32613 w 1010098"/>
              <a:gd name="connsiteY17" fmla="*/ 513870 h 1197060"/>
              <a:gd name="connsiteX18" fmla="*/ 40619 w 1010098"/>
              <a:gd name="connsiteY18" fmla="*/ 489856 h 1197060"/>
              <a:gd name="connsiteX19" fmla="*/ 51292 w 1010098"/>
              <a:gd name="connsiteY19" fmla="*/ 467174 h 1197060"/>
              <a:gd name="connsiteX20" fmla="*/ 81979 w 1010098"/>
              <a:gd name="connsiteY20" fmla="*/ 491190 h 1197060"/>
              <a:gd name="connsiteX21" fmla="*/ 81979 w 1010098"/>
              <a:gd name="connsiteY21" fmla="*/ 491190 h 1197060"/>
              <a:gd name="connsiteX22" fmla="*/ 230073 w 1010098"/>
              <a:gd name="connsiteY22" fmla="*/ 339092 h 1197060"/>
              <a:gd name="connsiteX23" fmla="*/ 211395 w 1010098"/>
              <a:gd name="connsiteY23" fmla="*/ 371113 h 1197060"/>
              <a:gd name="connsiteX24" fmla="*/ 190048 w 1010098"/>
              <a:gd name="connsiteY24" fmla="*/ 403133 h 1197060"/>
              <a:gd name="connsiteX25" fmla="*/ 174038 w 1010098"/>
              <a:gd name="connsiteY25" fmla="*/ 404467 h 1197060"/>
              <a:gd name="connsiteX26" fmla="*/ 172703 w 1010098"/>
              <a:gd name="connsiteY26" fmla="*/ 403133 h 1197060"/>
              <a:gd name="connsiteX27" fmla="*/ 174038 w 1010098"/>
              <a:gd name="connsiteY27" fmla="*/ 360438 h 1197060"/>
              <a:gd name="connsiteX28" fmla="*/ 198053 w 1010098"/>
              <a:gd name="connsiteY28" fmla="*/ 311074 h 1197060"/>
              <a:gd name="connsiteX29" fmla="*/ 230073 w 1010098"/>
              <a:gd name="connsiteY29" fmla="*/ 339092 h 1197060"/>
              <a:gd name="connsiteX30" fmla="*/ 230073 w 1010098"/>
              <a:gd name="connsiteY30" fmla="*/ 339092 h 1197060"/>
              <a:gd name="connsiteX31" fmla="*/ 510253 w 1010098"/>
              <a:gd name="connsiteY31" fmla="*/ 240361 h 1197060"/>
              <a:gd name="connsiteX32" fmla="*/ 487572 w 1010098"/>
              <a:gd name="connsiteY32" fmla="*/ 283056 h 1197060"/>
              <a:gd name="connsiteX33" fmla="*/ 454217 w 1010098"/>
              <a:gd name="connsiteY33" fmla="*/ 323082 h 1197060"/>
              <a:gd name="connsiteX34" fmla="*/ 440875 w 1010098"/>
              <a:gd name="connsiteY34" fmla="*/ 308405 h 1197060"/>
              <a:gd name="connsiteX35" fmla="*/ 459554 w 1010098"/>
              <a:gd name="connsiteY35" fmla="*/ 268379 h 1197060"/>
              <a:gd name="connsiteX36" fmla="*/ 475565 w 1010098"/>
              <a:gd name="connsiteY36" fmla="*/ 235024 h 1197060"/>
              <a:gd name="connsiteX37" fmla="*/ 510253 w 1010098"/>
              <a:gd name="connsiteY37" fmla="*/ 240361 h 1197060"/>
              <a:gd name="connsiteX38" fmla="*/ 510253 w 1010098"/>
              <a:gd name="connsiteY38" fmla="*/ 240361 h 1197060"/>
              <a:gd name="connsiteX39" fmla="*/ 622325 w 1010098"/>
              <a:gd name="connsiteY39" fmla="*/ 321747 h 1197060"/>
              <a:gd name="connsiteX40" fmla="*/ 592973 w 1010098"/>
              <a:gd name="connsiteY40" fmla="*/ 395127 h 1197060"/>
              <a:gd name="connsiteX41" fmla="*/ 567623 w 1010098"/>
              <a:gd name="connsiteY41" fmla="*/ 385788 h 1197060"/>
              <a:gd name="connsiteX42" fmla="*/ 578297 w 1010098"/>
              <a:gd name="connsiteY42" fmla="*/ 347097 h 1197060"/>
              <a:gd name="connsiteX43" fmla="*/ 588971 w 1010098"/>
              <a:gd name="connsiteY43" fmla="*/ 309740 h 1197060"/>
              <a:gd name="connsiteX44" fmla="*/ 611652 w 1010098"/>
              <a:gd name="connsiteY44" fmla="*/ 299066 h 1197060"/>
              <a:gd name="connsiteX45" fmla="*/ 622325 w 1010098"/>
              <a:gd name="connsiteY45" fmla="*/ 321747 h 1197060"/>
              <a:gd name="connsiteX46" fmla="*/ 622325 w 1010098"/>
              <a:gd name="connsiteY46" fmla="*/ 321747 h 1197060"/>
              <a:gd name="connsiteX47" fmla="*/ 662351 w 1010098"/>
              <a:gd name="connsiteY47" fmla="*/ 524544 h 1197060"/>
              <a:gd name="connsiteX48" fmla="*/ 649009 w 1010098"/>
              <a:gd name="connsiteY48" fmla="*/ 619271 h 1197060"/>
              <a:gd name="connsiteX49" fmla="*/ 631665 w 1010098"/>
              <a:gd name="connsiteY49" fmla="*/ 625942 h 1197060"/>
              <a:gd name="connsiteX50" fmla="*/ 622325 w 1010098"/>
              <a:gd name="connsiteY50" fmla="*/ 577912 h 1197060"/>
              <a:gd name="connsiteX51" fmla="*/ 620991 w 1010098"/>
              <a:gd name="connsiteY51" fmla="*/ 547225 h 1197060"/>
              <a:gd name="connsiteX52" fmla="*/ 619657 w 1010098"/>
              <a:gd name="connsiteY52" fmla="*/ 521875 h 1197060"/>
              <a:gd name="connsiteX53" fmla="*/ 662351 w 1010098"/>
              <a:gd name="connsiteY53" fmla="*/ 524544 h 1197060"/>
              <a:gd name="connsiteX54" fmla="*/ 662351 w 1010098"/>
              <a:gd name="connsiteY54" fmla="*/ 524544 h 1197060"/>
              <a:gd name="connsiteX55" fmla="*/ 498246 w 1010098"/>
              <a:gd name="connsiteY55" fmla="*/ 742016 h 1197060"/>
              <a:gd name="connsiteX56" fmla="*/ 484904 w 1010098"/>
              <a:gd name="connsiteY56" fmla="*/ 784711 h 1197060"/>
              <a:gd name="connsiteX57" fmla="*/ 467559 w 1010098"/>
              <a:gd name="connsiteY57" fmla="*/ 783377 h 1197060"/>
              <a:gd name="connsiteX58" fmla="*/ 462223 w 1010098"/>
              <a:gd name="connsiteY58" fmla="*/ 705994 h 1197060"/>
              <a:gd name="connsiteX59" fmla="*/ 500914 w 1010098"/>
              <a:gd name="connsiteY59" fmla="*/ 697989 h 1197060"/>
              <a:gd name="connsiteX60" fmla="*/ 498246 w 1010098"/>
              <a:gd name="connsiteY60" fmla="*/ 742016 h 1197060"/>
              <a:gd name="connsiteX61" fmla="*/ 498246 w 1010098"/>
              <a:gd name="connsiteY61" fmla="*/ 742016 h 1197060"/>
              <a:gd name="connsiteX62" fmla="*/ 399516 w 1010098"/>
              <a:gd name="connsiteY62" fmla="*/ 1004853 h 1197060"/>
              <a:gd name="connsiteX63" fmla="*/ 390176 w 1010098"/>
              <a:gd name="connsiteY63" fmla="*/ 1019528 h 1197060"/>
              <a:gd name="connsiteX64" fmla="*/ 372832 w 1010098"/>
              <a:gd name="connsiteY64" fmla="*/ 988841 h 1197060"/>
              <a:gd name="connsiteX65" fmla="*/ 360824 w 1010098"/>
              <a:gd name="connsiteY65" fmla="*/ 927469 h 1197060"/>
              <a:gd name="connsiteX66" fmla="*/ 396847 w 1010098"/>
              <a:gd name="connsiteY66" fmla="*/ 924801 h 1197060"/>
              <a:gd name="connsiteX67" fmla="*/ 398182 w 1010098"/>
              <a:gd name="connsiteY67" fmla="*/ 972832 h 1197060"/>
              <a:gd name="connsiteX68" fmla="*/ 399516 w 1010098"/>
              <a:gd name="connsiteY68" fmla="*/ 995512 h 1197060"/>
              <a:gd name="connsiteX69" fmla="*/ 399516 w 1010098"/>
              <a:gd name="connsiteY69" fmla="*/ 1004853 h 1197060"/>
              <a:gd name="connsiteX70" fmla="*/ 399516 w 1010098"/>
              <a:gd name="connsiteY70" fmla="*/ 1004853 h 1197060"/>
              <a:gd name="connsiteX71" fmla="*/ 263428 w 1010098"/>
              <a:gd name="connsiteY71" fmla="*/ 1067559 h 1197060"/>
              <a:gd name="connsiteX72" fmla="*/ 236744 w 1010098"/>
              <a:gd name="connsiteY72" fmla="*/ 1036873 h 1197060"/>
              <a:gd name="connsiteX73" fmla="*/ 231408 w 1010098"/>
              <a:gd name="connsiteY73" fmla="*/ 968828 h 1197060"/>
              <a:gd name="connsiteX74" fmla="*/ 262094 w 1010098"/>
              <a:gd name="connsiteY74" fmla="*/ 983506 h 1197060"/>
              <a:gd name="connsiteX75" fmla="*/ 260760 w 1010098"/>
              <a:gd name="connsiteY75" fmla="*/ 992845 h 1197060"/>
              <a:gd name="connsiteX76" fmla="*/ 263428 w 1010098"/>
              <a:gd name="connsiteY76" fmla="*/ 1002183 h 1197060"/>
              <a:gd name="connsiteX77" fmla="*/ 267431 w 1010098"/>
              <a:gd name="connsiteY77" fmla="*/ 1027533 h 1197060"/>
              <a:gd name="connsiteX78" fmla="*/ 263428 w 1010098"/>
              <a:gd name="connsiteY78" fmla="*/ 1067559 h 1197060"/>
              <a:gd name="connsiteX79" fmla="*/ 263428 w 1010098"/>
              <a:gd name="connsiteY79" fmla="*/ 1067559 h 1197060"/>
              <a:gd name="connsiteX80" fmla="*/ 332806 w 1010098"/>
              <a:gd name="connsiteY80" fmla="*/ 808726 h 1197060"/>
              <a:gd name="connsiteX81" fmla="*/ 322133 w 1010098"/>
              <a:gd name="connsiteY81" fmla="*/ 835410 h 1197060"/>
              <a:gd name="connsiteX82" fmla="*/ 316796 w 1010098"/>
              <a:gd name="connsiteY82" fmla="*/ 844750 h 1197060"/>
              <a:gd name="connsiteX83" fmla="*/ 307457 w 1010098"/>
              <a:gd name="connsiteY83" fmla="*/ 850087 h 1197060"/>
              <a:gd name="connsiteX84" fmla="*/ 302120 w 1010098"/>
              <a:gd name="connsiteY84" fmla="*/ 815397 h 1197060"/>
              <a:gd name="connsiteX85" fmla="*/ 308791 w 1010098"/>
              <a:gd name="connsiteY85" fmla="*/ 782042 h 1197060"/>
              <a:gd name="connsiteX86" fmla="*/ 314128 w 1010098"/>
              <a:gd name="connsiteY86" fmla="*/ 752690 h 1197060"/>
              <a:gd name="connsiteX87" fmla="*/ 347482 w 1010098"/>
              <a:gd name="connsiteY87" fmla="*/ 758028 h 1197060"/>
              <a:gd name="connsiteX88" fmla="*/ 332806 w 1010098"/>
              <a:gd name="connsiteY88" fmla="*/ 808726 h 1197060"/>
              <a:gd name="connsiteX89" fmla="*/ 332806 w 1010098"/>
              <a:gd name="connsiteY89" fmla="*/ 808726 h 1197060"/>
              <a:gd name="connsiteX90" fmla="*/ 175372 w 1010098"/>
              <a:gd name="connsiteY90" fmla="*/ 911459 h 1197060"/>
              <a:gd name="connsiteX91" fmla="*/ 148688 w 1010098"/>
              <a:gd name="connsiteY91" fmla="*/ 878105 h 1197060"/>
              <a:gd name="connsiteX92" fmla="*/ 138014 w 1010098"/>
              <a:gd name="connsiteY92" fmla="*/ 838079 h 1197060"/>
              <a:gd name="connsiteX93" fmla="*/ 168701 w 1010098"/>
              <a:gd name="connsiteY93" fmla="*/ 839413 h 1197060"/>
              <a:gd name="connsiteX94" fmla="*/ 175372 w 1010098"/>
              <a:gd name="connsiteY94" fmla="*/ 868764 h 1197060"/>
              <a:gd name="connsiteX95" fmla="*/ 183377 w 1010098"/>
              <a:gd name="connsiteY95" fmla="*/ 903454 h 1197060"/>
              <a:gd name="connsiteX96" fmla="*/ 175372 w 1010098"/>
              <a:gd name="connsiteY96" fmla="*/ 911459 h 1197060"/>
              <a:gd name="connsiteX97" fmla="*/ 175372 w 1010098"/>
              <a:gd name="connsiteY97" fmla="*/ 911459 h 1197060"/>
              <a:gd name="connsiteX98" fmla="*/ 439541 w 1010098"/>
              <a:gd name="connsiteY98" fmla="*/ 129625 h 1197060"/>
              <a:gd name="connsiteX99" fmla="*/ 398182 w 1010098"/>
              <a:gd name="connsiteY99" fmla="*/ 166981 h 1197060"/>
              <a:gd name="connsiteX100" fmla="*/ 355488 w 1010098"/>
              <a:gd name="connsiteY100" fmla="*/ 193665 h 1197060"/>
              <a:gd name="connsiteX101" fmla="*/ 338143 w 1010098"/>
              <a:gd name="connsiteY101" fmla="*/ 178989 h 1197060"/>
              <a:gd name="connsiteX102" fmla="*/ 372832 w 1010098"/>
              <a:gd name="connsiteY102" fmla="*/ 144300 h 1197060"/>
              <a:gd name="connsiteX103" fmla="*/ 426199 w 1010098"/>
              <a:gd name="connsiteY103" fmla="*/ 113613 h 1197060"/>
              <a:gd name="connsiteX104" fmla="*/ 439541 w 1010098"/>
              <a:gd name="connsiteY104" fmla="*/ 129625 h 1197060"/>
              <a:gd name="connsiteX105" fmla="*/ 439541 w 1010098"/>
              <a:gd name="connsiteY105" fmla="*/ 129625 h 1197060"/>
              <a:gd name="connsiteX106" fmla="*/ 682364 w 1010098"/>
              <a:gd name="connsiteY106" fmla="*/ 58912 h 1197060"/>
              <a:gd name="connsiteX107" fmla="*/ 619657 w 1010098"/>
              <a:gd name="connsiteY107" fmla="*/ 85596 h 1197060"/>
              <a:gd name="connsiteX108" fmla="*/ 590305 w 1010098"/>
              <a:gd name="connsiteY108" fmla="*/ 82928 h 1197060"/>
              <a:gd name="connsiteX109" fmla="*/ 592973 w 1010098"/>
              <a:gd name="connsiteY109" fmla="*/ 77591 h 1197060"/>
              <a:gd name="connsiteX110" fmla="*/ 619657 w 1010098"/>
              <a:gd name="connsiteY110" fmla="*/ 57578 h 1197060"/>
              <a:gd name="connsiteX111" fmla="*/ 670356 w 1010098"/>
              <a:gd name="connsiteY111" fmla="*/ 25557 h 1197060"/>
              <a:gd name="connsiteX112" fmla="*/ 682364 w 1010098"/>
              <a:gd name="connsiteY112" fmla="*/ 58912 h 1197060"/>
              <a:gd name="connsiteX113" fmla="*/ 682364 w 1010098"/>
              <a:gd name="connsiteY113" fmla="*/ 58912 h 1197060"/>
              <a:gd name="connsiteX114" fmla="*/ 783762 w 1010098"/>
              <a:gd name="connsiteY114" fmla="*/ 137629 h 1197060"/>
              <a:gd name="connsiteX115" fmla="*/ 743736 w 1010098"/>
              <a:gd name="connsiteY115" fmla="*/ 157642 h 1197060"/>
              <a:gd name="connsiteX116" fmla="*/ 694371 w 1010098"/>
              <a:gd name="connsiteY116" fmla="*/ 173652 h 1197060"/>
              <a:gd name="connsiteX117" fmla="*/ 685033 w 1010098"/>
              <a:gd name="connsiteY117" fmla="*/ 158976 h 1197060"/>
              <a:gd name="connsiteX118" fmla="*/ 731729 w 1010098"/>
              <a:gd name="connsiteY118" fmla="*/ 125621 h 1197060"/>
              <a:gd name="connsiteX119" fmla="*/ 777091 w 1010098"/>
              <a:gd name="connsiteY119" fmla="*/ 104275 h 1197060"/>
              <a:gd name="connsiteX120" fmla="*/ 783762 w 1010098"/>
              <a:gd name="connsiteY120" fmla="*/ 137629 h 1197060"/>
              <a:gd name="connsiteX121" fmla="*/ 783762 w 1010098"/>
              <a:gd name="connsiteY121" fmla="*/ 137629 h 1197060"/>
              <a:gd name="connsiteX122" fmla="*/ 927854 w 1010098"/>
              <a:gd name="connsiteY122" fmla="*/ 190997 h 1197060"/>
              <a:gd name="connsiteX123" fmla="*/ 837130 w 1010098"/>
              <a:gd name="connsiteY123" fmla="*/ 239027 h 1197060"/>
              <a:gd name="connsiteX124" fmla="*/ 827790 w 1010098"/>
              <a:gd name="connsiteY124" fmla="*/ 224352 h 1197060"/>
              <a:gd name="connsiteX125" fmla="*/ 903839 w 1010098"/>
              <a:gd name="connsiteY125" fmla="*/ 154973 h 1197060"/>
              <a:gd name="connsiteX126" fmla="*/ 927854 w 1010098"/>
              <a:gd name="connsiteY126" fmla="*/ 190997 h 1197060"/>
              <a:gd name="connsiteX127" fmla="*/ 927854 w 1010098"/>
              <a:gd name="connsiteY127" fmla="*/ 190997 h 1197060"/>
              <a:gd name="connsiteX128" fmla="*/ 620991 w 1010098"/>
              <a:gd name="connsiteY128" fmla="*/ 803390 h 1197060"/>
              <a:gd name="connsiteX129" fmla="*/ 620991 w 1010098"/>
              <a:gd name="connsiteY129" fmla="*/ 830074 h 1197060"/>
              <a:gd name="connsiteX130" fmla="*/ 619657 w 1010098"/>
              <a:gd name="connsiteY130" fmla="*/ 850087 h 1197060"/>
              <a:gd name="connsiteX131" fmla="*/ 584968 w 1010098"/>
              <a:gd name="connsiteY131" fmla="*/ 843416 h 1197060"/>
              <a:gd name="connsiteX132" fmla="*/ 588971 w 1010098"/>
              <a:gd name="connsiteY132" fmla="*/ 795384 h 1197060"/>
              <a:gd name="connsiteX133" fmla="*/ 596976 w 1010098"/>
              <a:gd name="connsiteY133" fmla="*/ 766032 h 1197060"/>
              <a:gd name="connsiteX134" fmla="*/ 604981 w 1010098"/>
              <a:gd name="connsiteY134" fmla="*/ 751357 h 1197060"/>
              <a:gd name="connsiteX135" fmla="*/ 618323 w 1010098"/>
              <a:gd name="connsiteY135" fmla="*/ 755358 h 1197060"/>
              <a:gd name="connsiteX136" fmla="*/ 620991 w 1010098"/>
              <a:gd name="connsiteY136" fmla="*/ 803390 h 1197060"/>
              <a:gd name="connsiteX137" fmla="*/ 620991 w 1010098"/>
              <a:gd name="connsiteY137" fmla="*/ 803390 h 1197060"/>
              <a:gd name="connsiteX138" fmla="*/ 554281 w 1010098"/>
              <a:gd name="connsiteY138" fmla="*/ 1008854 h 1197060"/>
              <a:gd name="connsiteX139" fmla="*/ 530266 w 1010098"/>
              <a:gd name="connsiteY139" fmla="*/ 960824 h 1197060"/>
              <a:gd name="connsiteX140" fmla="*/ 526264 w 1010098"/>
              <a:gd name="connsiteY140" fmla="*/ 926135 h 1197060"/>
              <a:gd name="connsiteX141" fmla="*/ 532935 w 1010098"/>
              <a:gd name="connsiteY141" fmla="*/ 922132 h 1197060"/>
              <a:gd name="connsiteX142" fmla="*/ 554281 w 1010098"/>
              <a:gd name="connsiteY142" fmla="*/ 943480 h 1197060"/>
              <a:gd name="connsiteX143" fmla="*/ 584968 w 1010098"/>
              <a:gd name="connsiteY143" fmla="*/ 984840 h 1197060"/>
              <a:gd name="connsiteX144" fmla="*/ 554281 w 1010098"/>
              <a:gd name="connsiteY144" fmla="*/ 1008854 h 1197060"/>
              <a:gd name="connsiteX145" fmla="*/ 554281 w 1010098"/>
              <a:gd name="connsiteY145" fmla="*/ 1008854 h 1197060"/>
              <a:gd name="connsiteX146" fmla="*/ 464891 w 1010098"/>
              <a:gd name="connsiteY146" fmla="*/ 1183634 h 1197060"/>
              <a:gd name="connsiteX147" fmla="*/ 432870 w 1010098"/>
              <a:gd name="connsiteY147" fmla="*/ 1159618 h 1197060"/>
              <a:gd name="connsiteX148" fmla="*/ 403518 w 1010098"/>
              <a:gd name="connsiteY148" fmla="*/ 1128931 h 1197060"/>
              <a:gd name="connsiteX149" fmla="*/ 418195 w 1010098"/>
              <a:gd name="connsiteY149" fmla="*/ 1114255 h 1197060"/>
              <a:gd name="connsiteX150" fmla="*/ 435539 w 1010098"/>
              <a:gd name="connsiteY150" fmla="*/ 1120926 h 1197060"/>
              <a:gd name="connsiteX151" fmla="*/ 451549 w 1010098"/>
              <a:gd name="connsiteY151" fmla="*/ 1130267 h 1197060"/>
              <a:gd name="connsiteX152" fmla="*/ 478233 w 1010098"/>
              <a:gd name="connsiteY152" fmla="*/ 1139605 h 1197060"/>
              <a:gd name="connsiteX153" fmla="*/ 464891 w 1010098"/>
              <a:gd name="connsiteY153" fmla="*/ 1183634 h 1197060"/>
              <a:gd name="connsiteX154" fmla="*/ 464891 w 1010098"/>
              <a:gd name="connsiteY154" fmla="*/ 1183634 h 1197060"/>
              <a:gd name="connsiteX155" fmla="*/ 84647 w 1010098"/>
              <a:gd name="connsiteY155" fmla="*/ 996848 h 1197060"/>
              <a:gd name="connsiteX156" fmla="*/ 57963 w 1010098"/>
              <a:gd name="connsiteY156" fmla="*/ 1007520 h 1197060"/>
              <a:gd name="connsiteX157" fmla="*/ 44621 w 1010098"/>
              <a:gd name="connsiteY157" fmla="*/ 974166 h 1197060"/>
              <a:gd name="connsiteX158" fmla="*/ 29945 w 1010098"/>
              <a:gd name="connsiteY158" fmla="*/ 934140 h 1197060"/>
              <a:gd name="connsiteX159" fmla="*/ 75308 w 1010098"/>
              <a:gd name="connsiteY159" fmla="*/ 918130 h 1197060"/>
              <a:gd name="connsiteX160" fmla="*/ 84647 w 1010098"/>
              <a:gd name="connsiteY160" fmla="*/ 959490 h 1197060"/>
              <a:gd name="connsiteX161" fmla="*/ 84647 w 1010098"/>
              <a:gd name="connsiteY161" fmla="*/ 996848 h 1197060"/>
              <a:gd name="connsiteX162" fmla="*/ 84647 w 1010098"/>
              <a:gd name="connsiteY162" fmla="*/ 996848 h 1197060"/>
              <a:gd name="connsiteX163" fmla="*/ 43287 w 1010098"/>
              <a:gd name="connsiteY163" fmla="*/ 711331 h 1197060"/>
              <a:gd name="connsiteX164" fmla="*/ 41953 w 1010098"/>
              <a:gd name="connsiteY164" fmla="*/ 746019 h 1197060"/>
              <a:gd name="connsiteX165" fmla="*/ 36616 w 1010098"/>
              <a:gd name="connsiteY165" fmla="*/ 779374 h 1197060"/>
              <a:gd name="connsiteX166" fmla="*/ 15269 w 1010098"/>
              <a:gd name="connsiteY166" fmla="*/ 787379 h 1197060"/>
              <a:gd name="connsiteX167" fmla="*/ 1927 w 1010098"/>
              <a:gd name="connsiteY167" fmla="*/ 748687 h 1197060"/>
              <a:gd name="connsiteX168" fmla="*/ 593 w 1010098"/>
              <a:gd name="connsiteY168" fmla="*/ 724673 h 1197060"/>
              <a:gd name="connsiteX169" fmla="*/ 593 w 1010098"/>
              <a:gd name="connsiteY169" fmla="*/ 704660 h 1197060"/>
              <a:gd name="connsiteX170" fmla="*/ 43287 w 1010098"/>
              <a:gd name="connsiteY170" fmla="*/ 711331 h 1197060"/>
              <a:gd name="connsiteX171" fmla="*/ 43287 w 1010098"/>
              <a:gd name="connsiteY171" fmla="*/ 711331 h 1197060"/>
              <a:gd name="connsiteX172" fmla="*/ 436873 w 1010098"/>
              <a:gd name="connsiteY172" fmla="*/ 560567 h 1197060"/>
              <a:gd name="connsiteX173" fmla="*/ 411524 w 1010098"/>
              <a:gd name="connsiteY173" fmla="*/ 608597 h 1197060"/>
              <a:gd name="connsiteX174" fmla="*/ 388842 w 1010098"/>
              <a:gd name="connsiteY174" fmla="*/ 601926 h 1197060"/>
              <a:gd name="connsiteX175" fmla="*/ 402184 w 1010098"/>
              <a:gd name="connsiteY175" fmla="*/ 557899 h 1197060"/>
              <a:gd name="connsiteX176" fmla="*/ 410189 w 1010098"/>
              <a:gd name="connsiteY176" fmla="*/ 528546 h 1197060"/>
              <a:gd name="connsiteX177" fmla="*/ 414191 w 1010098"/>
              <a:gd name="connsiteY177" fmla="*/ 516540 h 1197060"/>
              <a:gd name="connsiteX178" fmla="*/ 448881 w 1010098"/>
              <a:gd name="connsiteY178" fmla="*/ 513870 h 1197060"/>
              <a:gd name="connsiteX179" fmla="*/ 436873 w 1010098"/>
              <a:gd name="connsiteY179" fmla="*/ 560567 h 1197060"/>
              <a:gd name="connsiteX180" fmla="*/ 436873 w 1010098"/>
              <a:gd name="connsiteY180" fmla="*/ 560567 h 1197060"/>
              <a:gd name="connsiteX181" fmla="*/ 215398 w 1010098"/>
              <a:gd name="connsiteY181" fmla="*/ 668636 h 1197060"/>
              <a:gd name="connsiteX182" fmla="*/ 214063 w 1010098"/>
              <a:gd name="connsiteY182" fmla="*/ 688649 h 1197060"/>
              <a:gd name="connsiteX183" fmla="*/ 210061 w 1010098"/>
              <a:gd name="connsiteY183" fmla="*/ 705994 h 1197060"/>
              <a:gd name="connsiteX184" fmla="*/ 198053 w 1010098"/>
              <a:gd name="connsiteY184" fmla="*/ 713999 h 1197060"/>
              <a:gd name="connsiteX185" fmla="*/ 186045 w 1010098"/>
              <a:gd name="connsiteY185" fmla="*/ 675307 h 1197060"/>
              <a:gd name="connsiteX186" fmla="*/ 188714 w 1010098"/>
              <a:gd name="connsiteY186" fmla="*/ 620605 h 1197060"/>
              <a:gd name="connsiteX187" fmla="*/ 223402 w 1010098"/>
              <a:gd name="connsiteY187" fmla="*/ 627276 h 1197060"/>
              <a:gd name="connsiteX188" fmla="*/ 215398 w 1010098"/>
              <a:gd name="connsiteY188" fmla="*/ 668636 h 1197060"/>
              <a:gd name="connsiteX189" fmla="*/ 215398 w 1010098"/>
              <a:gd name="connsiteY189" fmla="*/ 668636 h 1197060"/>
              <a:gd name="connsiteX190" fmla="*/ 759747 w 1010098"/>
              <a:gd name="connsiteY190" fmla="*/ 339092 h 1197060"/>
              <a:gd name="connsiteX191" fmla="*/ 734397 w 1010098"/>
              <a:gd name="connsiteY191" fmla="*/ 361772 h 1197060"/>
              <a:gd name="connsiteX192" fmla="*/ 709048 w 1010098"/>
              <a:gd name="connsiteY192" fmla="*/ 381785 h 1197060"/>
              <a:gd name="connsiteX193" fmla="*/ 699708 w 1010098"/>
              <a:gd name="connsiteY193" fmla="*/ 363108 h 1197060"/>
              <a:gd name="connsiteX194" fmla="*/ 715719 w 1010098"/>
              <a:gd name="connsiteY194" fmla="*/ 339092 h 1197060"/>
              <a:gd name="connsiteX195" fmla="*/ 733063 w 1010098"/>
              <a:gd name="connsiteY195" fmla="*/ 317745 h 1197060"/>
              <a:gd name="connsiteX196" fmla="*/ 759747 w 1010098"/>
              <a:gd name="connsiteY196" fmla="*/ 339092 h 1197060"/>
              <a:gd name="connsiteX197" fmla="*/ 759747 w 1010098"/>
              <a:gd name="connsiteY197" fmla="*/ 339092 h 1197060"/>
              <a:gd name="connsiteX198" fmla="*/ 990561 w 1010098"/>
              <a:gd name="connsiteY198" fmla="*/ 46904 h 1197060"/>
              <a:gd name="connsiteX199" fmla="*/ 978554 w 1010098"/>
              <a:gd name="connsiteY199" fmla="*/ 45570 h 1197060"/>
              <a:gd name="connsiteX200" fmla="*/ 973217 w 1010098"/>
              <a:gd name="connsiteY200" fmla="*/ 45570 h 1197060"/>
              <a:gd name="connsiteX201" fmla="*/ 954538 w 1010098"/>
              <a:gd name="connsiteY201" fmla="*/ 48238 h 1197060"/>
              <a:gd name="connsiteX202" fmla="*/ 902505 w 1010098"/>
              <a:gd name="connsiteY202" fmla="*/ 42902 h 1197060"/>
              <a:gd name="connsiteX203" fmla="*/ 907842 w 1010098"/>
              <a:gd name="connsiteY203" fmla="*/ 24223 h 1197060"/>
              <a:gd name="connsiteX204" fmla="*/ 954538 w 1010098"/>
              <a:gd name="connsiteY204" fmla="*/ 9548 h 1197060"/>
              <a:gd name="connsiteX205" fmla="*/ 990561 w 1010098"/>
              <a:gd name="connsiteY205" fmla="*/ 207 h 1197060"/>
              <a:gd name="connsiteX206" fmla="*/ 1007906 w 1010098"/>
              <a:gd name="connsiteY206" fmla="*/ 14883 h 1197060"/>
              <a:gd name="connsiteX207" fmla="*/ 1007906 w 1010098"/>
              <a:gd name="connsiteY207" fmla="*/ 16219 h 1197060"/>
              <a:gd name="connsiteX208" fmla="*/ 990561 w 1010098"/>
              <a:gd name="connsiteY208" fmla="*/ 46904 h 1197060"/>
              <a:gd name="connsiteX209" fmla="*/ 990561 w 1010098"/>
              <a:gd name="connsiteY209" fmla="*/ 46904 h 1197060"/>
              <a:gd name="connsiteX210" fmla="*/ 298117 w 1010098"/>
              <a:gd name="connsiteY210" fmla="*/ 1188970 h 1197060"/>
              <a:gd name="connsiteX211" fmla="*/ 251420 w 1010098"/>
              <a:gd name="connsiteY211" fmla="*/ 1186302 h 1197060"/>
              <a:gd name="connsiteX212" fmla="*/ 214063 w 1010098"/>
              <a:gd name="connsiteY212" fmla="*/ 1151613 h 1197060"/>
              <a:gd name="connsiteX213" fmla="*/ 227405 w 1010098"/>
              <a:gd name="connsiteY213" fmla="*/ 1135602 h 1197060"/>
              <a:gd name="connsiteX214" fmla="*/ 248752 w 1010098"/>
              <a:gd name="connsiteY214" fmla="*/ 1143609 h 1197060"/>
              <a:gd name="connsiteX215" fmla="*/ 264762 w 1010098"/>
              <a:gd name="connsiteY215" fmla="*/ 1151613 h 1197060"/>
              <a:gd name="connsiteX216" fmla="*/ 278104 w 1010098"/>
              <a:gd name="connsiteY216" fmla="*/ 1158284 h 1197060"/>
              <a:gd name="connsiteX217" fmla="*/ 295449 w 1010098"/>
              <a:gd name="connsiteY217" fmla="*/ 1164955 h 1197060"/>
              <a:gd name="connsiteX218" fmla="*/ 298117 w 1010098"/>
              <a:gd name="connsiteY218" fmla="*/ 1188970 h 1197060"/>
              <a:gd name="connsiteX219" fmla="*/ 298117 w 1010098"/>
              <a:gd name="connsiteY219" fmla="*/ 1188970 h 11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010098" h="1197060">
                <a:moveTo>
                  <a:pt x="343479" y="408469"/>
                </a:moveTo>
                <a:cubicBezTo>
                  <a:pt x="348817" y="403133"/>
                  <a:pt x="340811" y="417809"/>
                  <a:pt x="340811" y="416475"/>
                </a:cubicBezTo>
                <a:cubicBezTo>
                  <a:pt x="339477" y="420477"/>
                  <a:pt x="336809" y="424480"/>
                  <a:pt x="334140" y="427148"/>
                </a:cubicBezTo>
                <a:cubicBezTo>
                  <a:pt x="330138" y="435153"/>
                  <a:pt x="324801" y="443159"/>
                  <a:pt x="319464" y="451164"/>
                </a:cubicBezTo>
                <a:cubicBezTo>
                  <a:pt x="311459" y="464506"/>
                  <a:pt x="304788" y="483185"/>
                  <a:pt x="292780" y="492523"/>
                </a:cubicBezTo>
                <a:cubicBezTo>
                  <a:pt x="280773" y="501862"/>
                  <a:pt x="263428" y="487186"/>
                  <a:pt x="270099" y="473845"/>
                </a:cubicBezTo>
                <a:cubicBezTo>
                  <a:pt x="274102" y="467174"/>
                  <a:pt x="274102" y="459169"/>
                  <a:pt x="276770" y="452498"/>
                </a:cubicBezTo>
                <a:cubicBezTo>
                  <a:pt x="280773" y="443159"/>
                  <a:pt x="286110" y="435153"/>
                  <a:pt x="291446" y="425814"/>
                </a:cubicBezTo>
                <a:cubicBezTo>
                  <a:pt x="296783" y="416475"/>
                  <a:pt x="300786" y="407135"/>
                  <a:pt x="304788" y="396462"/>
                </a:cubicBezTo>
                <a:cubicBezTo>
                  <a:pt x="307457" y="388456"/>
                  <a:pt x="308791" y="383121"/>
                  <a:pt x="314128" y="376450"/>
                </a:cubicBezTo>
                <a:cubicBezTo>
                  <a:pt x="336809" y="355101"/>
                  <a:pt x="366161" y="388456"/>
                  <a:pt x="343479" y="408469"/>
                </a:cubicBezTo>
                <a:lnTo>
                  <a:pt x="343479" y="408469"/>
                </a:lnTo>
                <a:close/>
                <a:moveTo>
                  <a:pt x="81979" y="491190"/>
                </a:moveTo>
                <a:cubicBezTo>
                  <a:pt x="79310" y="496527"/>
                  <a:pt x="76642" y="505865"/>
                  <a:pt x="72639" y="511202"/>
                </a:cubicBezTo>
                <a:cubicBezTo>
                  <a:pt x="67302" y="520541"/>
                  <a:pt x="63300" y="529881"/>
                  <a:pt x="57963" y="539220"/>
                </a:cubicBezTo>
                <a:cubicBezTo>
                  <a:pt x="49958" y="551228"/>
                  <a:pt x="41953" y="571241"/>
                  <a:pt x="28611" y="576578"/>
                </a:cubicBezTo>
                <a:cubicBezTo>
                  <a:pt x="20606" y="579246"/>
                  <a:pt x="13935" y="571241"/>
                  <a:pt x="16603" y="564570"/>
                </a:cubicBezTo>
                <a:cubicBezTo>
                  <a:pt x="23274" y="548559"/>
                  <a:pt x="27277" y="529881"/>
                  <a:pt x="32613" y="513870"/>
                </a:cubicBezTo>
                <a:cubicBezTo>
                  <a:pt x="35282" y="505865"/>
                  <a:pt x="39284" y="497861"/>
                  <a:pt x="40619" y="489856"/>
                </a:cubicBezTo>
                <a:cubicBezTo>
                  <a:pt x="43287" y="480515"/>
                  <a:pt x="43287" y="475178"/>
                  <a:pt x="51292" y="467174"/>
                </a:cubicBezTo>
                <a:cubicBezTo>
                  <a:pt x="67302" y="452498"/>
                  <a:pt x="91318" y="475178"/>
                  <a:pt x="81979" y="491190"/>
                </a:cubicBezTo>
                <a:lnTo>
                  <a:pt x="81979" y="491190"/>
                </a:lnTo>
                <a:close/>
                <a:moveTo>
                  <a:pt x="230073" y="339092"/>
                </a:moveTo>
                <a:cubicBezTo>
                  <a:pt x="223402" y="349766"/>
                  <a:pt x="218066" y="361772"/>
                  <a:pt x="211395" y="371113"/>
                </a:cubicBezTo>
                <a:cubicBezTo>
                  <a:pt x="204724" y="381785"/>
                  <a:pt x="199387" y="395127"/>
                  <a:pt x="190048" y="403133"/>
                </a:cubicBezTo>
                <a:cubicBezTo>
                  <a:pt x="186045" y="405801"/>
                  <a:pt x="178040" y="407135"/>
                  <a:pt x="174038" y="404467"/>
                </a:cubicBezTo>
                <a:cubicBezTo>
                  <a:pt x="174038" y="404467"/>
                  <a:pt x="172703" y="404467"/>
                  <a:pt x="172703" y="403133"/>
                </a:cubicBezTo>
                <a:cubicBezTo>
                  <a:pt x="158027" y="393793"/>
                  <a:pt x="168701" y="372446"/>
                  <a:pt x="174038" y="360438"/>
                </a:cubicBezTo>
                <a:cubicBezTo>
                  <a:pt x="182043" y="345763"/>
                  <a:pt x="186045" y="323082"/>
                  <a:pt x="198053" y="311074"/>
                </a:cubicBezTo>
                <a:cubicBezTo>
                  <a:pt x="216731" y="293729"/>
                  <a:pt x="244750" y="317745"/>
                  <a:pt x="230073" y="339092"/>
                </a:cubicBezTo>
                <a:lnTo>
                  <a:pt x="230073" y="339092"/>
                </a:lnTo>
                <a:close/>
                <a:moveTo>
                  <a:pt x="510253" y="240361"/>
                </a:moveTo>
                <a:cubicBezTo>
                  <a:pt x="506251" y="257706"/>
                  <a:pt x="495577" y="269715"/>
                  <a:pt x="487572" y="283056"/>
                </a:cubicBezTo>
                <a:cubicBezTo>
                  <a:pt x="479567" y="296398"/>
                  <a:pt x="470228" y="319079"/>
                  <a:pt x="454217" y="323082"/>
                </a:cubicBezTo>
                <a:cubicBezTo>
                  <a:pt x="444878" y="324416"/>
                  <a:pt x="436873" y="317745"/>
                  <a:pt x="440875" y="308405"/>
                </a:cubicBezTo>
                <a:cubicBezTo>
                  <a:pt x="446212" y="295063"/>
                  <a:pt x="452883" y="281721"/>
                  <a:pt x="459554" y="268379"/>
                </a:cubicBezTo>
                <a:cubicBezTo>
                  <a:pt x="464891" y="257706"/>
                  <a:pt x="474230" y="247032"/>
                  <a:pt x="475565" y="235024"/>
                </a:cubicBezTo>
                <a:cubicBezTo>
                  <a:pt x="479567" y="211010"/>
                  <a:pt x="515590" y="217681"/>
                  <a:pt x="510253" y="240361"/>
                </a:cubicBezTo>
                <a:lnTo>
                  <a:pt x="510253" y="240361"/>
                </a:lnTo>
                <a:close/>
                <a:moveTo>
                  <a:pt x="622325" y="321747"/>
                </a:moveTo>
                <a:cubicBezTo>
                  <a:pt x="611652" y="345763"/>
                  <a:pt x="606315" y="372446"/>
                  <a:pt x="592973" y="395127"/>
                </a:cubicBezTo>
                <a:cubicBezTo>
                  <a:pt x="584968" y="407135"/>
                  <a:pt x="566289" y="400464"/>
                  <a:pt x="567623" y="385788"/>
                </a:cubicBezTo>
                <a:cubicBezTo>
                  <a:pt x="567623" y="372446"/>
                  <a:pt x="574294" y="359105"/>
                  <a:pt x="578297" y="347097"/>
                </a:cubicBezTo>
                <a:cubicBezTo>
                  <a:pt x="582300" y="335088"/>
                  <a:pt x="583634" y="321747"/>
                  <a:pt x="588971" y="309740"/>
                </a:cubicBezTo>
                <a:cubicBezTo>
                  <a:pt x="592973" y="301734"/>
                  <a:pt x="600978" y="295063"/>
                  <a:pt x="611652" y="299066"/>
                </a:cubicBezTo>
                <a:cubicBezTo>
                  <a:pt x="619657" y="301734"/>
                  <a:pt x="626328" y="313742"/>
                  <a:pt x="622325" y="321747"/>
                </a:cubicBezTo>
                <a:lnTo>
                  <a:pt x="622325" y="321747"/>
                </a:lnTo>
                <a:close/>
                <a:moveTo>
                  <a:pt x="662351" y="524544"/>
                </a:moveTo>
                <a:cubicBezTo>
                  <a:pt x="658349" y="556565"/>
                  <a:pt x="653012" y="587251"/>
                  <a:pt x="649009" y="619271"/>
                </a:cubicBezTo>
                <a:cubicBezTo>
                  <a:pt x="647675" y="627276"/>
                  <a:pt x="637001" y="631280"/>
                  <a:pt x="631665" y="625942"/>
                </a:cubicBezTo>
                <a:cubicBezTo>
                  <a:pt x="619657" y="613934"/>
                  <a:pt x="622325" y="593922"/>
                  <a:pt x="622325" y="577912"/>
                </a:cubicBezTo>
                <a:cubicBezTo>
                  <a:pt x="622325" y="567238"/>
                  <a:pt x="622325" y="557899"/>
                  <a:pt x="620991" y="547225"/>
                </a:cubicBezTo>
                <a:cubicBezTo>
                  <a:pt x="619657" y="537886"/>
                  <a:pt x="620991" y="529881"/>
                  <a:pt x="619657" y="521875"/>
                </a:cubicBezTo>
                <a:cubicBezTo>
                  <a:pt x="616988" y="491190"/>
                  <a:pt x="665020" y="492523"/>
                  <a:pt x="662351" y="524544"/>
                </a:cubicBezTo>
                <a:lnTo>
                  <a:pt x="662351" y="524544"/>
                </a:lnTo>
                <a:close/>
                <a:moveTo>
                  <a:pt x="498246" y="742016"/>
                </a:moveTo>
                <a:cubicBezTo>
                  <a:pt x="496911" y="755358"/>
                  <a:pt x="494243" y="774037"/>
                  <a:pt x="484904" y="784711"/>
                </a:cubicBezTo>
                <a:cubicBezTo>
                  <a:pt x="480901" y="788713"/>
                  <a:pt x="471562" y="788713"/>
                  <a:pt x="467559" y="783377"/>
                </a:cubicBezTo>
                <a:cubicBezTo>
                  <a:pt x="451549" y="762029"/>
                  <a:pt x="468894" y="730010"/>
                  <a:pt x="462223" y="705994"/>
                </a:cubicBezTo>
                <a:cubicBezTo>
                  <a:pt x="455552" y="680644"/>
                  <a:pt x="496911" y="671305"/>
                  <a:pt x="500914" y="697989"/>
                </a:cubicBezTo>
                <a:cubicBezTo>
                  <a:pt x="503582" y="712665"/>
                  <a:pt x="499580" y="727341"/>
                  <a:pt x="498246" y="742016"/>
                </a:cubicBezTo>
                <a:lnTo>
                  <a:pt x="498246" y="742016"/>
                </a:lnTo>
                <a:close/>
                <a:moveTo>
                  <a:pt x="399516" y="1004853"/>
                </a:moveTo>
                <a:cubicBezTo>
                  <a:pt x="403518" y="1010190"/>
                  <a:pt x="398182" y="1020862"/>
                  <a:pt x="390176" y="1019528"/>
                </a:cubicBezTo>
                <a:cubicBezTo>
                  <a:pt x="376834" y="1015525"/>
                  <a:pt x="376834" y="1000849"/>
                  <a:pt x="372832" y="988841"/>
                </a:cubicBezTo>
                <a:cubicBezTo>
                  <a:pt x="367495" y="968828"/>
                  <a:pt x="364827" y="948816"/>
                  <a:pt x="360824" y="927469"/>
                </a:cubicBezTo>
                <a:cubicBezTo>
                  <a:pt x="356821" y="904788"/>
                  <a:pt x="395513" y="900785"/>
                  <a:pt x="396847" y="924801"/>
                </a:cubicBezTo>
                <a:cubicBezTo>
                  <a:pt x="398182" y="940811"/>
                  <a:pt x="396847" y="956822"/>
                  <a:pt x="398182" y="972832"/>
                </a:cubicBezTo>
                <a:cubicBezTo>
                  <a:pt x="399516" y="980836"/>
                  <a:pt x="399516" y="987507"/>
                  <a:pt x="399516" y="995512"/>
                </a:cubicBezTo>
                <a:cubicBezTo>
                  <a:pt x="400849" y="996848"/>
                  <a:pt x="402184" y="1007520"/>
                  <a:pt x="399516" y="1004853"/>
                </a:cubicBezTo>
                <a:lnTo>
                  <a:pt x="399516" y="1004853"/>
                </a:lnTo>
                <a:close/>
                <a:moveTo>
                  <a:pt x="263428" y="1067559"/>
                </a:moveTo>
                <a:cubicBezTo>
                  <a:pt x="251420" y="1082235"/>
                  <a:pt x="238079" y="1042209"/>
                  <a:pt x="236744" y="1036873"/>
                </a:cubicBezTo>
                <a:cubicBezTo>
                  <a:pt x="230073" y="1014191"/>
                  <a:pt x="211395" y="987507"/>
                  <a:pt x="231408" y="968828"/>
                </a:cubicBezTo>
                <a:cubicBezTo>
                  <a:pt x="243415" y="958156"/>
                  <a:pt x="260760" y="970164"/>
                  <a:pt x="262094" y="983506"/>
                </a:cubicBezTo>
                <a:cubicBezTo>
                  <a:pt x="262094" y="986174"/>
                  <a:pt x="260760" y="990177"/>
                  <a:pt x="260760" y="992845"/>
                </a:cubicBezTo>
                <a:cubicBezTo>
                  <a:pt x="262094" y="994178"/>
                  <a:pt x="263428" y="1002183"/>
                  <a:pt x="263428" y="1002183"/>
                </a:cubicBezTo>
                <a:cubicBezTo>
                  <a:pt x="264762" y="1010190"/>
                  <a:pt x="266097" y="1019528"/>
                  <a:pt x="267431" y="1027533"/>
                </a:cubicBezTo>
                <a:cubicBezTo>
                  <a:pt x="267431" y="1039541"/>
                  <a:pt x="271433" y="1059554"/>
                  <a:pt x="263428" y="1067559"/>
                </a:cubicBezTo>
                <a:lnTo>
                  <a:pt x="263428" y="1067559"/>
                </a:lnTo>
                <a:close/>
                <a:moveTo>
                  <a:pt x="332806" y="808726"/>
                </a:moveTo>
                <a:cubicBezTo>
                  <a:pt x="330138" y="818066"/>
                  <a:pt x="326135" y="827405"/>
                  <a:pt x="322133" y="835410"/>
                </a:cubicBezTo>
                <a:cubicBezTo>
                  <a:pt x="320799" y="838079"/>
                  <a:pt x="316796" y="842080"/>
                  <a:pt x="316796" y="844750"/>
                </a:cubicBezTo>
                <a:cubicBezTo>
                  <a:pt x="315462" y="848751"/>
                  <a:pt x="311459" y="852755"/>
                  <a:pt x="307457" y="850087"/>
                </a:cubicBezTo>
                <a:cubicBezTo>
                  <a:pt x="295449" y="843416"/>
                  <a:pt x="300786" y="826071"/>
                  <a:pt x="302120" y="815397"/>
                </a:cubicBezTo>
                <a:cubicBezTo>
                  <a:pt x="303454" y="804724"/>
                  <a:pt x="306122" y="794050"/>
                  <a:pt x="308791" y="782042"/>
                </a:cubicBezTo>
                <a:cubicBezTo>
                  <a:pt x="310125" y="772703"/>
                  <a:pt x="311459" y="762029"/>
                  <a:pt x="314128" y="752690"/>
                </a:cubicBezTo>
                <a:cubicBezTo>
                  <a:pt x="319464" y="731344"/>
                  <a:pt x="348817" y="736681"/>
                  <a:pt x="347482" y="758028"/>
                </a:cubicBezTo>
                <a:cubicBezTo>
                  <a:pt x="344814" y="776706"/>
                  <a:pt x="338143" y="792716"/>
                  <a:pt x="332806" y="808726"/>
                </a:cubicBezTo>
                <a:lnTo>
                  <a:pt x="332806" y="808726"/>
                </a:lnTo>
                <a:close/>
                <a:moveTo>
                  <a:pt x="175372" y="911459"/>
                </a:moveTo>
                <a:cubicBezTo>
                  <a:pt x="163364" y="904788"/>
                  <a:pt x="156693" y="888777"/>
                  <a:pt x="148688" y="878105"/>
                </a:cubicBezTo>
                <a:cubicBezTo>
                  <a:pt x="139349" y="866097"/>
                  <a:pt x="131343" y="852755"/>
                  <a:pt x="138014" y="838079"/>
                </a:cubicBezTo>
                <a:cubicBezTo>
                  <a:pt x="143351" y="824737"/>
                  <a:pt x="164698" y="826071"/>
                  <a:pt x="168701" y="839413"/>
                </a:cubicBezTo>
                <a:cubicBezTo>
                  <a:pt x="171369" y="848751"/>
                  <a:pt x="171369" y="859426"/>
                  <a:pt x="175372" y="868764"/>
                </a:cubicBezTo>
                <a:cubicBezTo>
                  <a:pt x="179374" y="880772"/>
                  <a:pt x="182043" y="891446"/>
                  <a:pt x="183377" y="903454"/>
                </a:cubicBezTo>
                <a:cubicBezTo>
                  <a:pt x="183377" y="908790"/>
                  <a:pt x="179374" y="912793"/>
                  <a:pt x="175372" y="911459"/>
                </a:cubicBezTo>
                <a:lnTo>
                  <a:pt x="175372" y="911459"/>
                </a:lnTo>
                <a:close/>
                <a:moveTo>
                  <a:pt x="439541" y="129625"/>
                </a:moveTo>
                <a:cubicBezTo>
                  <a:pt x="434204" y="149637"/>
                  <a:pt x="415526" y="156308"/>
                  <a:pt x="398182" y="166981"/>
                </a:cubicBezTo>
                <a:cubicBezTo>
                  <a:pt x="384840" y="176321"/>
                  <a:pt x="370163" y="184326"/>
                  <a:pt x="355488" y="193665"/>
                </a:cubicBezTo>
                <a:cubicBezTo>
                  <a:pt x="346148" y="199002"/>
                  <a:pt x="334140" y="190997"/>
                  <a:pt x="338143" y="178989"/>
                </a:cubicBezTo>
                <a:cubicBezTo>
                  <a:pt x="344814" y="165647"/>
                  <a:pt x="362158" y="154973"/>
                  <a:pt x="372832" y="144300"/>
                </a:cubicBezTo>
                <a:cubicBezTo>
                  <a:pt x="387508" y="130958"/>
                  <a:pt x="404853" y="110946"/>
                  <a:pt x="426199" y="113613"/>
                </a:cubicBezTo>
                <a:cubicBezTo>
                  <a:pt x="435539" y="114947"/>
                  <a:pt x="440875" y="122954"/>
                  <a:pt x="439541" y="129625"/>
                </a:cubicBezTo>
                <a:lnTo>
                  <a:pt x="439541" y="129625"/>
                </a:lnTo>
                <a:close/>
                <a:moveTo>
                  <a:pt x="682364" y="58912"/>
                </a:moveTo>
                <a:cubicBezTo>
                  <a:pt x="661016" y="66917"/>
                  <a:pt x="641004" y="76257"/>
                  <a:pt x="619657" y="85596"/>
                </a:cubicBezTo>
                <a:cubicBezTo>
                  <a:pt x="611652" y="89599"/>
                  <a:pt x="594307" y="94934"/>
                  <a:pt x="590305" y="82928"/>
                </a:cubicBezTo>
                <a:cubicBezTo>
                  <a:pt x="590305" y="81592"/>
                  <a:pt x="590305" y="77591"/>
                  <a:pt x="592973" y="77591"/>
                </a:cubicBezTo>
                <a:cubicBezTo>
                  <a:pt x="600978" y="74922"/>
                  <a:pt x="611652" y="62915"/>
                  <a:pt x="619657" y="57578"/>
                </a:cubicBezTo>
                <a:cubicBezTo>
                  <a:pt x="635667" y="45570"/>
                  <a:pt x="653012" y="33562"/>
                  <a:pt x="670356" y="25557"/>
                </a:cubicBezTo>
                <a:cubicBezTo>
                  <a:pt x="690369" y="13549"/>
                  <a:pt x="705045" y="50907"/>
                  <a:pt x="682364" y="58912"/>
                </a:cubicBezTo>
                <a:lnTo>
                  <a:pt x="682364" y="58912"/>
                </a:lnTo>
                <a:close/>
                <a:moveTo>
                  <a:pt x="783762" y="137629"/>
                </a:moveTo>
                <a:cubicBezTo>
                  <a:pt x="773089" y="146968"/>
                  <a:pt x="757078" y="152305"/>
                  <a:pt x="743736" y="157642"/>
                </a:cubicBezTo>
                <a:cubicBezTo>
                  <a:pt x="726392" y="164313"/>
                  <a:pt x="711716" y="169650"/>
                  <a:pt x="694371" y="173652"/>
                </a:cubicBezTo>
                <a:cubicBezTo>
                  <a:pt x="685033" y="176321"/>
                  <a:pt x="679695" y="166981"/>
                  <a:pt x="685033" y="158976"/>
                </a:cubicBezTo>
                <a:cubicBezTo>
                  <a:pt x="694371" y="144300"/>
                  <a:pt x="717053" y="134960"/>
                  <a:pt x="731729" y="125621"/>
                </a:cubicBezTo>
                <a:cubicBezTo>
                  <a:pt x="746405" y="116283"/>
                  <a:pt x="758413" y="101605"/>
                  <a:pt x="777091" y="104275"/>
                </a:cubicBezTo>
                <a:cubicBezTo>
                  <a:pt x="793102" y="108276"/>
                  <a:pt x="795770" y="128289"/>
                  <a:pt x="783762" y="137629"/>
                </a:cubicBezTo>
                <a:lnTo>
                  <a:pt x="783762" y="137629"/>
                </a:lnTo>
                <a:close/>
                <a:moveTo>
                  <a:pt x="927854" y="190997"/>
                </a:moveTo>
                <a:cubicBezTo>
                  <a:pt x="895834" y="203005"/>
                  <a:pt x="870484" y="232357"/>
                  <a:pt x="837130" y="239027"/>
                </a:cubicBezTo>
                <a:cubicBezTo>
                  <a:pt x="827790" y="241695"/>
                  <a:pt x="822454" y="232357"/>
                  <a:pt x="827790" y="224352"/>
                </a:cubicBezTo>
                <a:cubicBezTo>
                  <a:pt x="846469" y="194999"/>
                  <a:pt x="881158" y="180323"/>
                  <a:pt x="903839" y="154973"/>
                </a:cubicBezTo>
                <a:cubicBezTo>
                  <a:pt x="926521" y="128289"/>
                  <a:pt x="961209" y="177655"/>
                  <a:pt x="927854" y="190997"/>
                </a:cubicBezTo>
                <a:lnTo>
                  <a:pt x="927854" y="190997"/>
                </a:lnTo>
                <a:close/>
                <a:moveTo>
                  <a:pt x="620991" y="803390"/>
                </a:moveTo>
                <a:cubicBezTo>
                  <a:pt x="620991" y="812729"/>
                  <a:pt x="619657" y="822068"/>
                  <a:pt x="620991" y="830074"/>
                </a:cubicBezTo>
                <a:cubicBezTo>
                  <a:pt x="622325" y="838079"/>
                  <a:pt x="623659" y="842080"/>
                  <a:pt x="619657" y="850087"/>
                </a:cubicBezTo>
                <a:cubicBezTo>
                  <a:pt x="612986" y="864763"/>
                  <a:pt x="584968" y="863429"/>
                  <a:pt x="584968" y="843416"/>
                </a:cubicBezTo>
                <a:cubicBezTo>
                  <a:pt x="584968" y="827405"/>
                  <a:pt x="586302" y="811395"/>
                  <a:pt x="588971" y="795384"/>
                </a:cubicBezTo>
                <a:cubicBezTo>
                  <a:pt x="591639" y="786045"/>
                  <a:pt x="594307" y="775371"/>
                  <a:pt x="596976" y="766032"/>
                </a:cubicBezTo>
                <a:cubicBezTo>
                  <a:pt x="598310" y="759361"/>
                  <a:pt x="599644" y="755358"/>
                  <a:pt x="604981" y="751357"/>
                </a:cubicBezTo>
                <a:cubicBezTo>
                  <a:pt x="610317" y="747353"/>
                  <a:pt x="615655" y="750023"/>
                  <a:pt x="618323" y="755358"/>
                </a:cubicBezTo>
                <a:cubicBezTo>
                  <a:pt x="624994" y="770036"/>
                  <a:pt x="620991" y="788713"/>
                  <a:pt x="620991" y="803390"/>
                </a:cubicBezTo>
                <a:lnTo>
                  <a:pt x="620991" y="803390"/>
                </a:lnTo>
                <a:close/>
                <a:moveTo>
                  <a:pt x="554281" y="1008854"/>
                </a:moveTo>
                <a:cubicBezTo>
                  <a:pt x="544943" y="992845"/>
                  <a:pt x="535603" y="978169"/>
                  <a:pt x="530266" y="960824"/>
                </a:cubicBezTo>
                <a:cubicBezTo>
                  <a:pt x="526264" y="948816"/>
                  <a:pt x="522261" y="938143"/>
                  <a:pt x="526264" y="926135"/>
                </a:cubicBezTo>
                <a:cubicBezTo>
                  <a:pt x="527598" y="923467"/>
                  <a:pt x="530266" y="922132"/>
                  <a:pt x="532935" y="922132"/>
                </a:cubicBezTo>
                <a:cubicBezTo>
                  <a:pt x="543608" y="923467"/>
                  <a:pt x="550279" y="935474"/>
                  <a:pt x="554281" y="943480"/>
                </a:cubicBezTo>
                <a:cubicBezTo>
                  <a:pt x="563621" y="958156"/>
                  <a:pt x="574294" y="971498"/>
                  <a:pt x="584968" y="984840"/>
                </a:cubicBezTo>
                <a:cubicBezTo>
                  <a:pt x="603646" y="1006186"/>
                  <a:pt x="567623" y="1031536"/>
                  <a:pt x="554281" y="1008854"/>
                </a:cubicBezTo>
                <a:lnTo>
                  <a:pt x="554281" y="1008854"/>
                </a:lnTo>
                <a:close/>
                <a:moveTo>
                  <a:pt x="464891" y="1183634"/>
                </a:moveTo>
                <a:cubicBezTo>
                  <a:pt x="452883" y="1178297"/>
                  <a:pt x="442210" y="1168957"/>
                  <a:pt x="432870" y="1159618"/>
                </a:cubicBezTo>
                <a:cubicBezTo>
                  <a:pt x="423531" y="1150280"/>
                  <a:pt x="407520" y="1142273"/>
                  <a:pt x="403518" y="1128931"/>
                </a:cubicBezTo>
                <a:cubicBezTo>
                  <a:pt x="400849" y="1119593"/>
                  <a:pt x="410189" y="1110254"/>
                  <a:pt x="418195" y="1114255"/>
                </a:cubicBezTo>
                <a:cubicBezTo>
                  <a:pt x="423531" y="1116925"/>
                  <a:pt x="430202" y="1118259"/>
                  <a:pt x="435539" y="1120926"/>
                </a:cubicBezTo>
                <a:cubicBezTo>
                  <a:pt x="440875" y="1123596"/>
                  <a:pt x="446212" y="1126263"/>
                  <a:pt x="451549" y="1130267"/>
                </a:cubicBezTo>
                <a:cubicBezTo>
                  <a:pt x="460888" y="1135602"/>
                  <a:pt x="468894" y="1139605"/>
                  <a:pt x="478233" y="1139605"/>
                </a:cubicBezTo>
                <a:cubicBezTo>
                  <a:pt x="508919" y="1142273"/>
                  <a:pt x="496911" y="1198310"/>
                  <a:pt x="464891" y="1183634"/>
                </a:cubicBezTo>
                <a:lnTo>
                  <a:pt x="464891" y="1183634"/>
                </a:lnTo>
                <a:close/>
                <a:moveTo>
                  <a:pt x="84647" y="996848"/>
                </a:moveTo>
                <a:cubicBezTo>
                  <a:pt x="83313" y="1010190"/>
                  <a:pt x="65968" y="1014191"/>
                  <a:pt x="57963" y="1007520"/>
                </a:cubicBezTo>
                <a:cubicBezTo>
                  <a:pt x="47290" y="999515"/>
                  <a:pt x="48624" y="986174"/>
                  <a:pt x="44621" y="974166"/>
                </a:cubicBezTo>
                <a:cubicBezTo>
                  <a:pt x="39284" y="960824"/>
                  <a:pt x="35282" y="948816"/>
                  <a:pt x="29945" y="934140"/>
                </a:cubicBezTo>
                <a:cubicBezTo>
                  <a:pt x="20606" y="904788"/>
                  <a:pt x="68637" y="888777"/>
                  <a:pt x="75308" y="918130"/>
                </a:cubicBezTo>
                <a:cubicBezTo>
                  <a:pt x="77976" y="931472"/>
                  <a:pt x="81979" y="946148"/>
                  <a:pt x="84647" y="959490"/>
                </a:cubicBezTo>
                <a:cubicBezTo>
                  <a:pt x="85981" y="972832"/>
                  <a:pt x="85981" y="984840"/>
                  <a:pt x="84647" y="996848"/>
                </a:cubicBezTo>
                <a:lnTo>
                  <a:pt x="84647" y="996848"/>
                </a:lnTo>
                <a:close/>
                <a:moveTo>
                  <a:pt x="43287" y="711331"/>
                </a:moveTo>
                <a:cubicBezTo>
                  <a:pt x="40619" y="722003"/>
                  <a:pt x="41953" y="735345"/>
                  <a:pt x="41953" y="746019"/>
                </a:cubicBezTo>
                <a:cubicBezTo>
                  <a:pt x="40619" y="756694"/>
                  <a:pt x="37950" y="768700"/>
                  <a:pt x="36616" y="779374"/>
                </a:cubicBezTo>
                <a:cubicBezTo>
                  <a:pt x="35282" y="788713"/>
                  <a:pt x="21940" y="794050"/>
                  <a:pt x="15269" y="787379"/>
                </a:cubicBezTo>
                <a:cubicBezTo>
                  <a:pt x="3261" y="776706"/>
                  <a:pt x="3261" y="763365"/>
                  <a:pt x="1927" y="748687"/>
                </a:cubicBezTo>
                <a:cubicBezTo>
                  <a:pt x="593" y="740682"/>
                  <a:pt x="1927" y="732678"/>
                  <a:pt x="593" y="724673"/>
                </a:cubicBezTo>
                <a:cubicBezTo>
                  <a:pt x="593" y="718002"/>
                  <a:pt x="-741" y="711331"/>
                  <a:pt x="593" y="704660"/>
                </a:cubicBezTo>
                <a:cubicBezTo>
                  <a:pt x="3261" y="673973"/>
                  <a:pt x="49958" y="683313"/>
                  <a:pt x="43287" y="711331"/>
                </a:cubicBezTo>
                <a:lnTo>
                  <a:pt x="43287" y="711331"/>
                </a:lnTo>
                <a:close/>
                <a:moveTo>
                  <a:pt x="436873" y="560567"/>
                </a:moveTo>
                <a:cubicBezTo>
                  <a:pt x="431536" y="577912"/>
                  <a:pt x="422197" y="595255"/>
                  <a:pt x="411524" y="608597"/>
                </a:cubicBezTo>
                <a:cubicBezTo>
                  <a:pt x="403518" y="617938"/>
                  <a:pt x="390176" y="612601"/>
                  <a:pt x="388842" y="601926"/>
                </a:cubicBezTo>
                <a:cubicBezTo>
                  <a:pt x="387508" y="585917"/>
                  <a:pt x="398182" y="572575"/>
                  <a:pt x="402184" y="557899"/>
                </a:cubicBezTo>
                <a:cubicBezTo>
                  <a:pt x="404853" y="548559"/>
                  <a:pt x="407520" y="537886"/>
                  <a:pt x="410189" y="528546"/>
                </a:cubicBezTo>
                <a:cubicBezTo>
                  <a:pt x="411524" y="525878"/>
                  <a:pt x="414191" y="519207"/>
                  <a:pt x="414191" y="516540"/>
                </a:cubicBezTo>
                <a:cubicBezTo>
                  <a:pt x="412858" y="493857"/>
                  <a:pt x="448881" y="491190"/>
                  <a:pt x="448881" y="513870"/>
                </a:cubicBezTo>
                <a:cubicBezTo>
                  <a:pt x="450215" y="528546"/>
                  <a:pt x="442210" y="545891"/>
                  <a:pt x="436873" y="560567"/>
                </a:cubicBezTo>
                <a:lnTo>
                  <a:pt x="436873" y="560567"/>
                </a:lnTo>
                <a:close/>
                <a:moveTo>
                  <a:pt x="215398" y="668636"/>
                </a:moveTo>
                <a:cubicBezTo>
                  <a:pt x="215398" y="675307"/>
                  <a:pt x="215398" y="681978"/>
                  <a:pt x="214063" y="688649"/>
                </a:cubicBezTo>
                <a:cubicBezTo>
                  <a:pt x="212729" y="693986"/>
                  <a:pt x="210061" y="700657"/>
                  <a:pt x="210061" y="705994"/>
                </a:cubicBezTo>
                <a:cubicBezTo>
                  <a:pt x="210061" y="711331"/>
                  <a:pt x="203390" y="718002"/>
                  <a:pt x="198053" y="713999"/>
                </a:cubicBezTo>
                <a:cubicBezTo>
                  <a:pt x="186045" y="707328"/>
                  <a:pt x="187380" y="687315"/>
                  <a:pt x="186045" y="675307"/>
                </a:cubicBezTo>
                <a:cubicBezTo>
                  <a:pt x="184711" y="657963"/>
                  <a:pt x="183377" y="637950"/>
                  <a:pt x="188714" y="620605"/>
                </a:cubicBezTo>
                <a:cubicBezTo>
                  <a:pt x="195385" y="597925"/>
                  <a:pt x="226071" y="603262"/>
                  <a:pt x="223402" y="627276"/>
                </a:cubicBezTo>
                <a:cubicBezTo>
                  <a:pt x="222069" y="640618"/>
                  <a:pt x="216731" y="653960"/>
                  <a:pt x="215398" y="668636"/>
                </a:cubicBezTo>
                <a:lnTo>
                  <a:pt x="215398" y="668636"/>
                </a:lnTo>
                <a:close/>
                <a:moveTo>
                  <a:pt x="759747" y="339092"/>
                </a:moveTo>
                <a:cubicBezTo>
                  <a:pt x="751742" y="347097"/>
                  <a:pt x="742403" y="353767"/>
                  <a:pt x="734397" y="361772"/>
                </a:cubicBezTo>
                <a:cubicBezTo>
                  <a:pt x="727726" y="369779"/>
                  <a:pt x="719721" y="376450"/>
                  <a:pt x="709048" y="381785"/>
                </a:cubicBezTo>
                <a:cubicBezTo>
                  <a:pt x="697040" y="387122"/>
                  <a:pt x="691703" y="369779"/>
                  <a:pt x="699708" y="363108"/>
                </a:cubicBezTo>
                <a:cubicBezTo>
                  <a:pt x="706379" y="356437"/>
                  <a:pt x="710382" y="347097"/>
                  <a:pt x="715719" y="339092"/>
                </a:cubicBezTo>
                <a:cubicBezTo>
                  <a:pt x="721055" y="331087"/>
                  <a:pt x="727726" y="325750"/>
                  <a:pt x="733063" y="317745"/>
                </a:cubicBezTo>
                <a:cubicBezTo>
                  <a:pt x="746405" y="300400"/>
                  <a:pt x="774423" y="324416"/>
                  <a:pt x="759747" y="339092"/>
                </a:cubicBezTo>
                <a:lnTo>
                  <a:pt x="759747" y="339092"/>
                </a:lnTo>
                <a:close/>
                <a:moveTo>
                  <a:pt x="990561" y="46904"/>
                </a:moveTo>
                <a:cubicBezTo>
                  <a:pt x="989228" y="46904"/>
                  <a:pt x="981222" y="45570"/>
                  <a:pt x="978554" y="45570"/>
                </a:cubicBezTo>
                <a:cubicBezTo>
                  <a:pt x="977220" y="45570"/>
                  <a:pt x="973217" y="45570"/>
                  <a:pt x="973217" y="45570"/>
                </a:cubicBezTo>
                <a:cubicBezTo>
                  <a:pt x="966546" y="46904"/>
                  <a:pt x="961209" y="46904"/>
                  <a:pt x="954538" y="48238"/>
                </a:cubicBezTo>
                <a:cubicBezTo>
                  <a:pt x="937194" y="50907"/>
                  <a:pt x="915847" y="56244"/>
                  <a:pt x="902505" y="42902"/>
                </a:cubicBezTo>
                <a:cubicBezTo>
                  <a:pt x="897168" y="37565"/>
                  <a:pt x="901171" y="26891"/>
                  <a:pt x="907842" y="24223"/>
                </a:cubicBezTo>
                <a:cubicBezTo>
                  <a:pt x="923852" y="20220"/>
                  <a:pt x="939862" y="16219"/>
                  <a:pt x="954538" y="9548"/>
                </a:cubicBezTo>
                <a:cubicBezTo>
                  <a:pt x="966546" y="4210"/>
                  <a:pt x="977220" y="-1127"/>
                  <a:pt x="990561" y="207"/>
                </a:cubicBezTo>
                <a:cubicBezTo>
                  <a:pt x="998567" y="1541"/>
                  <a:pt x="1006572" y="8212"/>
                  <a:pt x="1007906" y="14883"/>
                </a:cubicBezTo>
                <a:cubicBezTo>
                  <a:pt x="1007906" y="14883"/>
                  <a:pt x="1007906" y="16219"/>
                  <a:pt x="1007906" y="16219"/>
                </a:cubicBezTo>
                <a:cubicBezTo>
                  <a:pt x="1014577" y="30894"/>
                  <a:pt x="1005238" y="45570"/>
                  <a:pt x="990561" y="46904"/>
                </a:cubicBezTo>
                <a:lnTo>
                  <a:pt x="990561" y="46904"/>
                </a:lnTo>
                <a:close/>
                <a:moveTo>
                  <a:pt x="298117" y="1188970"/>
                </a:moveTo>
                <a:cubicBezTo>
                  <a:pt x="284775" y="1203647"/>
                  <a:pt x="266097" y="1195641"/>
                  <a:pt x="251420" y="1186302"/>
                </a:cubicBezTo>
                <a:cubicBezTo>
                  <a:pt x="238079" y="1176963"/>
                  <a:pt x="222069" y="1164955"/>
                  <a:pt x="214063" y="1151613"/>
                </a:cubicBezTo>
                <a:cubicBezTo>
                  <a:pt x="208727" y="1142273"/>
                  <a:pt x="216731" y="1131601"/>
                  <a:pt x="227405" y="1135602"/>
                </a:cubicBezTo>
                <a:cubicBezTo>
                  <a:pt x="235410" y="1138272"/>
                  <a:pt x="242081" y="1139605"/>
                  <a:pt x="248752" y="1143609"/>
                </a:cubicBezTo>
                <a:cubicBezTo>
                  <a:pt x="254089" y="1146276"/>
                  <a:pt x="259426" y="1148944"/>
                  <a:pt x="264762" y="1151613"/>
                </a:cubicBezTo>
                <a:cubicBezTo>
                  <a:pt x="268765" y="1154281"/>
                  <a:pt x="274102" y="1156951"/>
                  <a:pt x="278104" y="1158284"/>
                </a:cubicBezTo>
                <a:cubicBezTo>
                  <a:pt x="284775" y="1159618"/>
                  <a:pt x="290112" y="1159618"/>
                  <a:pt x="295449" y="1164955"/>
                </a:cubicBezTo>
                <a:cubicBezTo>
                  <a:pt x="300786" y="1170292"/>
                  <a:pt x="304788" y="1182299"/>
                  <a:pt x="298117" y="1188970"/>
                </a:cubicBezTo>
                <a:lnTo>
                  <a:pt x="298117" y="1188970"/>
                </a:lnTo>
                <a:close/>
              </a:path>
            </a:pathLst>
          </a:custGeom>
          <a:solidFill>
            <a:srgbClr val="C5C78A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E7938630-2510-4FBE-AF4E-5EB668E78C40}"/>
              </a:ext>
            </a:extLst>
          </p:cNvPr>
          <p:cNvSpPr/>
          <p:nvPr/>
        </p:nvSpPr>
        <p:spPr>
          <a:xfrm>
            <a:off x="-326092" y="10223606"/>
            <a:ext cx="1614489" cy="808705"/>
          </a:xfrm>
          <a:custGeom>
            <a:avLst/>
            <a:gdLst>
              <a:gd name="connsiteX0" fmla="*/ 1610488 w 1614489"/>
              <a:gd name="connsiteY0" fmla="*/ 541867 h 808705"/>
              <a:gd name="connsiteX1" fmla="*/ 1602482 w 1614489"/>
              <a:gd name="connsiteY1" fmla="*/ 545870 h 808705"/>
              <a:gd name="connsiteX2" fmla="*/ 1601148 w 1614489"/>
              <a:gd name="connsiteY2" fmla="*/ 553875 h 808705"/>
              <a:gd name="connsiteX3" fmla="*/ 1598480 w 1614489"/>
              <a:gd name="connsiteY3" fmla="*/ 559211 h 808705"/>
              <a:gd name="connsiteX4" fmla="*/ 1586472 w 1614489"/>
              <a:gd name="connsiteY4" fmla="*/ 569886 h 808705"/>
              <a:gd name="connsiteX5" fmla="*/ 1563791 w 1614489"/>
              <a:gd name="connsiteY5" fmla="*/ 585895 h 808705"/>
              <a:gd name="connsiteX6" fmla="*/ 1555785 w 1614489"/>
              <a:gd name="connsiteY6" fmla="*/ 584561 h 808705"/>
              <a:gd name="connsiteX7" fmla="*/ 1522431 w 1614489"/>
              <a:gd name="connsiteY7" fmla="*/ 573888 h 808705"/>
              <a:gd name="connsiteX8" fmla="*/ 1509089 w 1614489"/>
              <a:gd name="connsiteY8" fmla="*/ 568551 h 808705"/>
              <a:gd name="connsiteX9" fmla="*/ 1505086 w 1614489"/>
              <a:gd name="connsiteY9" fmla="*/ 565882 h 808705"/>
              <a:gd name="connsiteX10" fmla="*/ 1470398 w 1614489"/>
              <a:gd name="connsiteY10" fmla="*/ 545870 h 808705"/>
              <a:gd name="connsiteX11" fmla="*/ 1465061 w 1614489"/>
              <a:gd name="connsiteY11" fmla="*/ 543202 h 808705"/>
              <a:gd name="connsiteX12" fmla="*/ 1453053 w 1614489"/>
              <a:gd name="connsiteY12" fmla="*/ 535196 h 808705"/>
              <a:gd name="connsiteX13" fmla="*/ 1441045 w 1614489"/>
              <a:gd name="connsiteY13" fmla="*/ 528525 h 808705"/>
              <a:gd name="connsiteX14" fmla="*/ 1429037 w 1614489"/>
              <a:gd name="connsiteY14" fmla="*/ 521854 h 808705"/>
              <a:gd name="connsiteX15" fmla="*/ 1413027 w 1614489"/>
              <a:gd name="connsiteY15" fmla="*/ 513850 h 808705"/>
              <a:gd name="connsiteX16" fmla="*/ 1350321 w 1614489"/>
              <a:gd name="connsiteY16" fmla="*/ 475158 h 808705"/>
              <a:gd name="connsiteX17" fmla="*/ 1342315 w 1614489"/>
              <a:gd name="connsiteY17" fmla="*/ 468487 h 808705"/>
              <a:gd name="connsiteX18" fmla="*/ 1338313 w 1614489"/>
              <a:gd name="connsiteY18" fmla="*/ 465818 h 808705"/>
              <a:gd name="connsiteX19" fmla="*/ 1308960 w 1614489"/>
              <a:gd name="connsiteY19" fmla="*/ 449809 h 808705"/>
              <a:gd name="connsiteX20" fmla="*/ 1296953 w 1614489"/>
              <a:gd name="connsiteY20" fmla="*/ 443138 h 808705"/>
              <a:gd name="connsiteX21" fmla="*/ 1282276 w 1614489"/>
              <a:gd name="connsiteY21" fmla="*/ 435132 h 808705"/>
              <a:gd name="connsiteX22" fmla="*/ 1266266 w 1614489"/>
              <a:gd name="connsiteY22" fmla="*/ 423125 h 808705"/>
              <a:gd name="connsiteX23" fmla="*/ 1232911 w 1614489"/>
              <a:gd name="connsiteY23" fmla="*/ 399109 h 808705"/>
              <a:gd name="connsiteX24" fmla="*/ 1218236 w 1614489"/>
              <a:gd name="connsiteY24" fmla="*/ 388435 h 808705"/>
              <a:gd name="connsiteX25" fmla="*/ 1194220 w 1614489"/>
              <a:gd name="connsiteY25" fmla="*/ 372425 h 808705"/>
              <a:gd name="connsiteX26" fmla="*/ 1175541 w 1614489"/>
              <a:gd name="connsiteY26" fmla="*/ 360418 h 808705"/>
              <a:gd name="connsiteX27" fmla="*/ 1166202 w 1614489"/>
              <a:gd name="connsiteY27" fmla="*/ 353747 h 808705"/>
              <a:gd name="connsiteX28" fmla="*/ 1147524 w 1614489"/>
              <a:gd name="connsiteY28" fmla="*/ 341739 h 808705"/>
              <a:gd name="connsiteX29" fmla="*/ 1136850 w 1614489"/>
              <a:gd name="connsiteY29" fmla="*/ 335068 h 808705"/>
              <a:gd name="connsiteX30" fmla="*/ 1094156 w 1614489"/>
              <a:gd name="connsiteY30" fmla="*/ 311053 h 808705"/>
              <a:gd name="connsiteX31" fmla="*/ 1084817 w 1614489"/>
              <a:gd name="connsiteY31" fmla="*/ 305715 h 808705"/>
              <a:gd name="connsiteX32" fmla="*/ 1075477 w 1614489"/>
              <a:gd name="connsiteY32" fmla="*/ 299045 h 808705"/>
              <a:gd name="connsiteX33" fmla="*/ 1066138 w 1614489"/>
              <a:gd name="connsiteY33" fmla="*/ 292374 h 808705"/>
              <a:gd name="connsiteX34" fmla="*/ 1050128 w 1614489"/>
              <a:gd name="connsiteY34" fmla="*/ 281700 h 808705"/>
              <a:gd name="connsiteX35" fmla="*/ 1035451 w 1614489"/>
              <a:gd name="connsiteY35" fmla="*/ 271027 h 808705"/>
              <a:gd name="connsiteX36" fmla="*/ 1032783 w 1614489"/>
              <a:gd name="connsiteY36" fmla="*/ 269693 h 808705"/>
              <a:gd name="connsiteX37" fmla="*/ 1019441 w 1614489"/>
              <a:gd name="connsiteY37" fmla="*/ 261687 h 808705"/>
              <a:gd name="connsiteX38" fmla="*/ 1016773 w 1614489"/>
              <a:gd name="connsiteY38" fmla="*/ 260354 h 808705"/>
              <a:gd name="connsiteX39" fmla="*/ 1012770 w 1614489"/>
              <a:gd name="connsiteY39" fmla="*/ 259019 h 808705"/>
              <a:gd name="connsiteX40" fmla="*/ 1007434 w 1614489"/>
              <a:gd name="connsiteY40" fmla="*/ 255016 h 808705"/>
              <a:gd name="connsiteX41" fmla="*/ 994092 w 1614489"/>
              <a:gd name="connsiteY41" fmla="*/ 248345 h 808705"/>
              <a:gd name="connsiteX42" fmla="*/ 984752 w 1614489"/>
              <a:gd name="connsiteY42" fmla="*/ 245677 h 808705"/>
              <a:gd name="connsiteX43" fmla="*/ 991423 w 1614489"/>
              <a:gd name="connsiteY43" fmla="*/ 268358 h 808705"/>
              <a:gd name="connsiteX44" fmla="*/ 1007434 w 1614489"/>
              <a:gd name="connsiteY44" fmla="*/ 343073 h 808705"/>
              <a:gd name="connsiteX45" fmla="*/ 1010102 w 1614489"/>
              <a:gd name="connsiteY45" fmla="*/ 369757 h 808705"/>
              <a:gd name="connsiteX46" fmla="*/ 1012770 w 1614489"/>
              <a:gd name="connsiteY46" fmla="*/ 405780 h 808705"/>
              <a:gd name="connsiteX47" fmla="*/ 1014105 w 1614489"/>
              <a:gd name="connsiteY47" fmla="*/ 435132 h 808705"/>
              <a:gd name="connsiteX48" fmla="*/ 1007434 w 1614489"/>
              <a:gd name="connsiteY48" fmla="*/ 505844 h 808705"/>
              <a:gd name="connsiteX49" fmla="*/ 994092 w 1614489"/>
              <a:gd name="connsiteY49" fmla="*/ 543202 h 808705"/>
              <a:gd name="connsiteX50" fmla="*/ 986086 w 1614489"/>
              <a:gd name="connsiteY50" fmla="*/ 553875 h 808705"/>
              <a:gd name="connsiteX51" fmla="*/ 944727 w 1614489"/>
              <a:gd name="connsiteY51" fmla="*/ 595235 h 808705"/>
              <a:gd name="connsiteX52" fmla="*/ 927382 w 1614489"/>
              <a:gd name="connsiteY52" fmla="*/ 609911 h 808705"/>
              <a:gd name="connsiteX53" fmla="*/ 874015 w 1614489"/>
              <a:gd name="connsiteY53" fmla="*/ 641931 h 808705"/>
              <a:gd name="connsiteX54" fmla="*/ 854002 w 1614489"/>
              <a:gd name="connsiteY54" fmla="*/ 648602 h 808705"/>
              <a:gd name="connsiteX55" fmla="*/ 840660 w 1614489"/>
              <a:gd name="connsiteY55" fmla="*/ 651271 h 808705"/>
              <a:gd name="connsiteX56" fmla="*/ 839325 w 1614489"/>
              <a:gd name="connsiteY56" fmla="*/ 649937 h 808705"/>
              <a:gd name="connsiteX57" fmla="*/ 833989 w 1614489"/>
              <a:gd name="connsiteY57" fmla="*/ 649937 h 808705"/>
              <a:gd name="connsiteX58" fmla="*/ 828652 w 1614489"/>
              <a:gd name="connsiteY58" fmla="*/ 652605 h 808705"/>
              <a:gd name="connsiteX59" fmla="*/ 824650 w 1614489"/>
              <a:gd name="connsiteY59" fmla="*/ 653939 h 808705"/>
              <a:gd name="connsiteX60" fmla="*/ 817979 w 1614489"/>
              <a:gd name="connsiteY60" fmla="*/ 656608 h 808705"/>
              <a:gd name="connsiteX61" fmla="*/ 815310 w 1614489"/>
              <a:gd name="connsiteY61" fmla="*/ 659276 h 808705"/>
              <a:gd name="connsiteX62" fmla="*/ 807305 w 1614489"/>
              <a:gd name="connsiteY62" fmla="*/ 657942 h 808705"/>
              <a:gd name="connsiteX63" fmla="*/ 799300 w 1614489"/>
              <a:gd name="connsiteY63" fmla="*/ 663279 h 808705"/>
              <a:gd name="connsiteX64" fmla="*/ 792629 w 1614489"/>
              <a:gd name="connsiteY64" fmla="*/ 665947 h 808705"/>
              <a:gd name="connsiteX65" fmla="*/ 785958 w 1614489"/>
              <a:gd name="connsiteY65" fmla="*/ 664613 h 808705"/>
              <a:gd name="connsiteX66" fmla="*/ 791295 w 1614489"/>
              <a:gd name="connsiteY66" fmla="*/ 663279 h 808705"/>
              <a:gd name="connsiteX67" fmla="*/ 796632 w 1614489"/>
              <a:gd name="connsiteY67" fmla="*/ 660610 h 808705"/>
              <a:gd name="connsiteX68" fmla="*/ 776619 w 1614489"/>
              <a:gd name="connsiteY68" fmla="*/ 664613 h 808705"/>
              <a:gd name="connsiteX69" fmla="*/ 775284 w 1614489"/>
              <a:gd name="connsiteY69" fmla="*/ 665947 h 808705"/>
              <a:gd name="connsiteX70" fmla="*/ 775284 w 1614489"/>
              <a:gd name="connsiteY70" fmla="*/ 660610 h 808705"/>
              <a:gd name="connsiteX71" fmla="*/ 769948 w 1614489"/>
              <a:gd name="connsiteY71" fmla="*/ 663279 h 808705"/>
              <a:gd name="connsiteX72" fmla="*/ 765945 w 1614489"/>
              <a:gd name="connsiteY72" fmla="*/ 665947 h 808705"/>
              <a:gd name="connsiteX73" fmla="*/ 767280 w 1614489"/>
              <a:gd name="connsiteY73" fmla="*/ 663279 h 808705"/>
              <a:gd name="connsiteX74" fmla="*/ 767280 w 1614489"/>
              <a:gd name="connsiteY74" fmla="*/ 660610 h 808705"/>
              <a:gd name="connsiteX75" fmla="*/ 761943 w 1614489"/>
              <a:gd name="connsiteY75" fmla="*/ 663279 h 808705"/>
              <a:gd name="connsiteX76" fmla="*/ 757940 w 1614489"/>
              <a:gd name="connsiteY76" fmla="*/ 667281 h 808705"/>
              <a:gd name="connsiteX77" fmla="*/ 759274 w 1614489"/>
              <a:gd name="connsiteY77" fmla="*/ 659276 h 808705"/>
              <a:gd name="connsiteX78" fmla="*/ 757940 w 1614489"/>
              <a:gd name="connsiteY78" fmla="*/ 647268 h 808705"/>
              <a:gd name="connsiteX79" fmla="*/ 755272 w 1614489"/>
              <a:gd name="connsiteY79" fmla="*/ 649937 h 808705"/>
              <a:gd name="connsiteX80" fmla="*/ 752603 w 1614489"/>
              <a:gd name="connsiteY80" fmla="*/ 656608 h 808705"/>
              <a:gd name="connsiteX81" fmla="*/ 751269 w 1614489"/>
              <a:gd name="connsiteY81" fmla="*/ 660610 h 808705"/>
              <a:gd name="connsiteX82" fmla="*/ 748601 w 1614489"/>
              <a:gd name="connsiteY82" fmla="*/ 661944 h 808705"/>
              <a:gd name="connsiteX83" fmla="*/ 748601 w 1614489"/>
              <a:gd name="connsiteY83" fmla="*/ 656608 h 808705"/>
              <a:gd name="connsiteX84" fmla="*/ 744598 w 1614489"/>
              <a:gd name="connsiteY84" fmla="*/ 655273 h 808705"/>
              <a:gd name="connsiteX85" fmla="*/ 739261 w 1614489"/>
              <a:gd name="connsiteY85" fmla="*/ 656608 h 808705"/>
              <a:gd name="connsiteX86" fmla="*/ 736593 w 1614489"/>
              <a:gd name="connsiteY86" fmla="*/ 657942 h 808705"/>
              <a:gd name="connsiteX87" fmla="*/ 733925 w 1614489"/>
              <a:gd name="connsiteY87" fmla="*/ 657942 h 808705"/>
              <a:gd name="connsiteX88" fmla="*/ 731256 w 1614489"/>
              <a:gd name="connsiteY88" fmla="*/ 656608 h 808705"/>
              <a:gd name="connsiteX89" fmla="*/ 727254 w 1614489"/>
              <a:gd name="connsiteY89" fmla="*/ 655273 h 808705"/>
              <a:gd name="connsiteX90" fmla="*/ 723252 w 1614489"/>
              <a:gd name="connsiteY90" fmla="*/ 653939 h 808705"/>
              <a:gd name="connsiteX91" fmla="*/ 720583 w 1614489"/>
              <a:gd name="connsiteY91" fmla="*/ 653939 h 808705"/>
              <a:gd name="connsiteX92" fmla="*/ 713912 w 1614489"/>
              <a:gd name="connsiteY92" fmla="*/ 651271 h 808705"/>
              <a:gd name="connsiteX93" fmla="*/ 709910 w 1614489"/>
              <a:gd name="connsiteY93" fmla="*/ 645934 h 808705"/>
              <a:gd name="connsiteX94" fmla="*/ 709910 w 1614489"/>
              <a:gd name="connsiteY94" fmla="*/ 643266 h 808705"/>
              <a:gd name="connsiteX95" fmla="*/ 707241 w 1614489"/>
              <a:gd name="connsiteY95" fmla="*/ 641931 h 808705"/>
              <a:gd name="connsiteX96" fmla="*/ 707241 w 1614489"/>
              <a:gd name="connsiteY96" fmla="*/ 644600 h 808705"/>
              <a:gd name="connsiteX97" fmla="*/ 705906 w 1614489"/>
              <a:gd name="connsiteY97" fmla="*/ 645934 h 808705"/>
              <a:gd name="connsiteX98" fmla="*/ 701904 w 1614489"/>
              <a:gd name="connsiteY98" fmla="*/ 643266 h 808705"/>
              <a:gd name="connsiteX99" fmla="*/ 697902 w 1614489"/>
              <a:gd name="connsiteY99" fmla="*/ 640598 h 808705"/>
              <a:gd name="connsiteX100" fmla="*/ 696568 w 1614489"/>
              <a:gd name="connsiteY100" fmla="*/ 641931 h 808705"/>
              <a:gd name="connsiteX101" fmla="*/ 692565 w 1614489"/>
              <a:gd name="connsiteY101" fmla="*/ 640598 h 808705"/>
              <a:gd name="connsiteX102" fmla="*/ 689897 w 1614489"/>
              <a:gd name="connsiteY102" fmla="*/ 639263 h 808705"/>
              <a:gd name="connsiteX103" fmla="*/ 691231 w 1614489"/>
              <a:gd name="connsiteY103" fmla="*/ 637929 h 808705"/>
              <a:gd name="connsiteX104" fmla="*/ 691231 w 1614489"/>
              <a:gd name="connsiteY104" fmla="*/ 635260 h 808705"/>
              <a:gd name="connsiteX105" fmla="*/ 685894 w 1614489"/>
              <a:gd name="connsiteY105" fmla="*/ 633927 h 808705"/>
              <a:gd name="connsiteX106" fmla="*/ 673886 w 1614489"/>
              <a:gd name="connsiteY106" fmla="*/ 631258 h 808705"/>
              <a:gd name="connsiteX107" fmla="*/ 665881 w 1614489"/>
              <a:gd name="connsiteY107" fmla="*/ 628589 h 808705"/>
              <a:gd name="connsiteX108" fmla="*/ 653873 w 1614489"/>
              <a:gd name="connsiteY108" fmla="*/ 620585 h 808705"/>
              <a:gd name="connsiteX109" fmla="*/ 651205 w 1614489"/>
              <a:gd name="connsiteY109" fmla="*/ 620585 h 808705"/>
              <a:gd name="connsiteX110" fmla="*/ 645868 w 1614489"/>
              <a:gd name="connsiteY110" fmla="*/ 617916 h 808705"/>
              <a:gd name="connsiteX111" fmla="*/ 637863 w 1614489"/>
              <a:gd name="connsiteY111" fmla="*/ 615248 h 808705"/>
              <a:gd name="connsiteX112" fmla="*/ 628524 w 1614489"/>
              <a:gd name="connsiteY112" fmla="*/ 609911 h 808705"/>
              <a:gd name="connsiteX113" fmla="*/ 621853 w 1614489"/>
              <a:gd name="connsiteY113" fmla="*/ 604574 h 808705"/>
              <a:gd name="connsiteX114" fmla="*/ 616516 w 1614489"/>
              <a:gd name="connsiteY114" fmla="*/ 600572 h 808705"/>
              <a:gd name="connsiteX115" fmla="*/ 612513 w 1614489"/>
              <a:gd name="connsiteY115" fmla="*/ 597903 h 808705"/>
              <a:gd name="connsiteX116" fmla="*/ 601840 w 1614489"/>
              <a:gd name="connsiteY116" fmla="*/ 593901 h 808705"/>
              <a:gd name="connsiteX117" fmla="*/ 591166 w 1614489"/>
              <a:gd name="connsiteY117" fmla="*/ 588564 h 808705"/>
              <a:gd name="connsiteX118" fmla="*/ 587164 w 1614489"/>
              <a:gd name="connsiteY118" fmla="*/ 585895 h 808705"/>
              <a:gd name="connsiteX119" fmla="*/ 583162 w 1614489"/>
              <a:gd name="connsiteY119" fmla="*/ 584561 h 808705"/>
              <a:gd name="connsiteX120" fmla="*/ 569820 w 1614489"/>
              <a:gd name="connsiteY120" fmla="*/ 577890 h 808705"/>
              <a:gd name="connsiteX121" fmla="*/ 567151 w 1614489"/>
              <a:gd name="connsiteY121" fmla="*/ 576557 h 808705"/>
              <a:gd name="connsiteX122" fmla="*/ 552475 w 1614489"/>
              <a:gd name="connsiteY122" fmla="*/ 567217 h 808705"/>
              <a:gd name="connsiteX123" fmla="*/ 532462 w 1614489"/>
              <a:gd name="connsiteY123" fmla="*/ 555209 h 808705"/>
              <a:gd name="connsiteX124" fmla="*/ 524457 w 1614489"/>
              <a:gd name="connsiteY124" fmla="*/ 556544 h 808705"/>
              <a:gd name="connsiteX125" fmla="*/ 521788 w 1614489"/>
              <a:gd name="connsiteY125" fmla="*/ 555209 h 808705"/>
              <a:gd name="connsiteX126" fmla="*/ 517786 w 1614489"/>
              <a:gd name="connsiteY126" fmla="*/ 552541 h 808705"/>
              <a:gd name="connsiteX127" fmla="*/ 512449 w 1614489"/>
              <a:gd name="connsiteY127" fmla="*/ 549873 h 808705"/>
              <a:gd name="connsiteX128" fmla="*/ 484431 w 1614489"/>
              <a:gd name="connsiteY128" fmla="*/ 533862 h 808705"/>
              <a:gd name="connsiteX129" fmla="*/ 477760 w 1614489"/>
              <a:gd name="connsiteY129" fmla="*/ 531194 h 808705"/>
              <a:gd name="connsiteX130" fmla="*/ 467087 w 1614489"/>
              <a:gd name="connsiteY130" fmla="*/ 527191 h 808705"/>
              <a:gd name="connsiteX131" fmla="*/ 449743 w 1614489"/>
              <a:gd name="connsiteY131" fmla="*/ 520520 h 808705"/>
              <a:gd name="connsiteX132" fmla="*/ 435066 w 1614489"/>
              <a:gd name="connsiteY132" fmla="*/ 515183 h 808705"/>
              <a:gd name="connsiteX133" fmla="*/ 415053 w 1614489"/>
              <a:gd name="connsiteY133" fmla="*/ 507179 h 808705"/>
              <a:gd name="connsiteX134" fmla="*/ 411051 w 1614489"/>
              <a:gd name="connsiteY134" fmla="*/ 504510 h 808705"/>
              <a:gd name="connsiteX135" fmla="*/ 408382 w 1614489"/>
              <a:gd name="connsiteY135" fmla="*/ 500508 h 808705"/>
              <a:gd name="connsiteX136" fmla="*/ 404380 w 1614489"/>
              <a:gd name="connsiteY136" fmla="*/ 495171 h 808705"/>
              <a:gd name="connsiteX137" fmla="*/ 401711 w 1614489"/>
              <a:gd name="connsiteY137" fmla="*/ 496505 h 808705"/>
              <a:gd name="connsiteX138" fmla="*/ 400377 w 1614489"/>
              <a:gd name="connsiteY138" fmla="*/ 500508 h 808705"/>
              <a:gd name="connsiteX139" fmla="*/ 397709 w 1614489"/>
              <a:gd name="connsiteY139" fmla="*/ 499173 h 808705"/>
              <a:gd name="connsiteX140" fmla="*/ 392372 w 1614489"/>
              <a:gd name="connsiteY140" fmla="*/ 495171 h 808705"/>
              <a:gd name="connsiteX141" fmla="*/ 387036 w 1614489"/>
              <a:gd name="connsiteY141" fmla="*/ 491168 h 808705"/>
              <a:gd name="connsiteX142" fmla="*/ 375028 w 1614489"/>
              <a:gd name="connsiteY142" fmla="*/ 481829 h 808705"/>
              <a:gd name="connsiteX143" fmla="*/ 368357 w 1614489"/>
              <a:gd name="connsiteY143" fmla="*/ 480495 h 808705"/>
              <a:gd name="connsiteX144" fmla="*/ 359017 w 1614489"/>
              <a:gd name="connsiteY144" fmla="*/ 476492 h 808705"/>
              <a:gd name="connsiteX145" fmla="*/ 355015 w 1614489"/>
              <a:gd name="connsiteY145" fmla="*/ 475158 h 808705"/>
              <a:gd name="connsiteX146" fmla="*/ 349678 w 1614489"/>
              <a:gd name="connsiteY146" fmla="*/ 476492 h 808705"/>
              <a:gd name="connsiteX147" fmla="*/ 347010 w 1614489"/>
              <a:gd name="connsiteY147" fmla="*/ 480495 h 808705"/>
              <a:gd name="connsiteX148" fmla="*/ 344341 w 1614489"/>
              <a:gd name="connsiteY148" fmla="*/ 477826 h 808705"/>
              <a:gd name="connsiteX149" fmla="*/ 339004 w 1614489"/>
              <a:gd name="connsiteY149" fmla="*/ 471155 h 808705"/>
              <a:gd name="connsiteX150" fmla="*/ 330999 w 1614489"/>
              <a:gd name="connsiteY150" fmla="*/ 465818 h 808705"/>
              <a:gd name="connsiteX151" fmla="*/ 325662 w 1614489"/>
              <a:gd name="connsiteY151" fmla="*/ 464484 h 808705"/>
              <a:gd name="connsiteX152" fmla="*/ 324329 w 1614489"/>
              <a:gd name="connsiteY152" fmla="*/ 468487 h 808705"/>
              <a:gd name="connsiteX153" fmla="*/ 322995 w 1614489"/>
              <a:gd name="connsiteY153" fmla="*/ 472489 h 808705"/>
              <a:gd name="connsiteX154" fmla="*/ 318991 w 1614489"/>
              <a:gd name="connsiteY154" fmla="*/ 472489 h 808705"/>
              <a:gd name="connsiteX155" fmla="*/ 320326 w 1614489"/>
              <a:gd name="connsiteY155" fmla="*/ 471155 h 808705"/>
              <a:gd name="connsiteX156" fmla="*/ 318991 w 1614489"/>
              <a:gd name="connsiteY156" fmla="*/ 467153 h 808705"/>
              <a:gd name="connsiteX157" fmla="*/ 310987 w 1614489"/>
              <a:gd name="connsiteY157" fmla="*/ 467153 h 808705"/>
              <a:gd name="connsiteX158" fmla="*/ 306984 w 1614489"/>
              <a:gd name="connsiteY158" fmla="*/ 471155 h 808705"/>
              <a:gd name="connsiteX159" fmla="*/ 302982 w 1614489"/>
              <a:gd name="connsiteY159" fmla="*/ 465818 h 808705"/>
              <a:gd name="connsiteX160" fmla="*/ 302982 w 1614489"/>
              <a:gd name="connsiteY160" fmla="*/ 463150 h 808705"/>
              <a:gd name="connsiteX161" fmla="*/ 297645 w 1614489"/>
              <a:gd name="connsiteY161" fmla="*/ 464484 h 808705"/>
              <a:gd name="connsiteX162" fmla="*/ 292308 w 1614489"/>
              <a:gd name="connsiteY162" fmla="*/ 465818 h 808705"/>
              <a:gd name="connsiteX163" fmla="*/ 289640 w 1614489"/>
              <a:gd name="connsiteY163" fmla="*/ 464484 h 808705"/>
              <a:gd name="connsiteX164" fmla="*/ 286971 w 1614489"/>
              <a:gd name="connsiteY164" fmla="*/ 463150 h 808705"/>
              <a:gd name="connsiteX165" fmla="*/ 280300 w 1614489"/>
              <a:gd name="connsiteY165" fmla="*/ 460482 h 808705"/>
              <a:gd name="connsiteX166" fmla="*/ 273629 w 1614489"/>
              <a:gd name="connsiteY166" fmla="*/ 457813 h 808705"/>
              <a:gd name="connsiteX167" fmla="*/ 269627 w 1614489"/>
              <a:gd name="connsiteY167" fmla="*/ 456480 h 808705"/>
              <a:gd name="connsiteX168" fmla="*/ 268292 w 1614489"/>
              <a:gd name="connsiteY168" fmla="*/ 460482 h 808705"/>
              <a:gd name="connsiteX169" fmla="*/ 268292 w 1614489"/>
              <a:gd name="connsiteY169" fmla="*/ 463150 h 808705"/>
              <a:gd name="connsiteX170" fmla="*/ 264290 w 1614489"/>
              <a:gd name="connsiteY170" fmla="*/ 461816 h 808705"/>
              <a:gd name="connsiteX171" fmla="*/ 258953 w 1614489"/>
              <a:gd name="connsiteY171" fmla="*/ 460482 h 808705"/>
              <a:gd name="connsiteX172" fmla="*/ 253617 w 1614489"/>
              <a:gd name="connsiteY172" fmla="*/ 457813 h 808705"/>
              <a:gd name="connsiteX173" fmla="*/ 248280 w 1614489"/>
              <a:gd name="connsiteY173" fmla="*/ 456480 h 808705"/>
              <a:gd name="connsiteX174" fmla="*/ 244277 w 1614489"/>
              <a:gd name="connsiteY174" fmla="*/ 456480 h 808705"/>
              <a:gd name="connsiteX175" fmla="*/ 224264 w 1614489"/>
              <a:gd name="connsiteY175" fmla="*/ 451142 h 808705"/>
              <a:gd name="connsiteX176" fmla="*/ 204251 w 1614489"/>
              <a:gd name="connsiteY176" fmla="*/ 445805 h 808705"/>
              <a:gd name="connsiteX177" fmla="*/ 198914 w 1614489"/>
              <a:gd name="connsiteY177" fmla="*/ 445805 h 808705"/>
              <a:gd name="connsiteX178" fmla="*/ 185572 w 1614489"/>
              <a:gd name="connsiteY178" fmla="*/ 445805 h 808705"/>
              <a:gd name="connsiteX179" fmla="*/ 154886 w 1614489"/>
              <a:gd name="connsiteY179" fmla="*/ 444471 h 808705"/>
              <a:gd name="connsiteX180" fmla="*/ 152218 w 1614489"/>
              <a:gd name="connsiteY180" fmla="*/ 443138 h 808705"/>
              <a:gd name="connsiteX181" fmla="*/ 148215 w 1614489"/>
              <a:gd name="connsiteY181" fmla="*/ 441803 h 808705"/>
              <a:gd name="connsiteX182" fmla="*/ 137542 w 1614489"/>
              <a:gd name="connsiteY182" fmla="*/ 443138 h 808705"/>
              <a:gd name="connsiteX183" fmla="*/ 126869 w 1614489"/>
              <a:gd name="connsiteY183" fmla="*/ 443138 h 808705"/>
              <a:gd name="connsiteX184" fmla="*/ 120198 w 1614489"/>
              <a:gd name="connsiteY184" fmla="*/ 444471 h 808705"/>
              <a:gd name="connsiteX185" fmla="*/ 106856 w 1614489"/>
              <a:gd name="connsiteY185" fmla="*/ 509847 h 808705"/>
              <a:gd name="connsiteX186" fmla="*/ 116195 w 1614489"/>
              <a:gd name="connsiteY186" fmla="*/ 569886 h 808705"/>
              <a:gd name="connsiteX187" fmla="*/ 116195 w 1614489"/>
              <a:gd name="connsiteY187" fmla="*/ 577890 h 808705"/>
              <a:gd name="connsiteX188" fmla="*/ 117529 w 1614489"/>
              <a:gd name="connsiteY188" fmla="*/ 584561 h 808705"/>
              <a:gd name="connsiteX189" fmla="*/ 120198 w 1614489"/>
              <a:gd name="connsiteY189" fmla="*/ 601906 h 808705"/>
              <a:gd name="connsiteX190" fmla="*/ 126869 w 1614489"/>
              <a:gd name="connsiteY190" fmla="*/ 655273 h 808705"/>
              <a:gd name="connsiteX191" fmla="*/ 132205 w 1614489"/>
              <a:gd name="connsiteY191" fmla="*/ 707307 h 808705"/>
              <a:gd name="connsiteX192" fmla="*/ 133540 w 1614489"/>
              <a:gd name="connsiteY192" fmla="*/ 715312 h 808705"/>
              <a:gd name="connsiteX193" fmla="*/ 134873 w 1614489"/>
              <a:gd name="connsiteY193" fmla="*/ 727320 h 808705"/>
              <a:gd name="connsiteX194" fmla="*/ 136208 w 1614489"/>
              <a:gd name="connsiteY194" fmla="*/ 743330 h 808705"/>
              <a:gd name="connsiteX195" fmla="*/ 138876 w 1614489"/>
              <a:gd name="connsiteY195" fmla="*/ 776685 h 808705"/>
              <a:gd name="connsiteX196" fmla="*/ 133540 w 1614489"/>
              <a:gd name="connsiteY196" fmla="*/ 783356 h 808705"/>
              <a:gd name="connsiteX197" fmla="*/ 128202 w 1614489"/>
              <a:gd name="connsiteY197" fmla="*/ 792695 h 808705"/>
              <a:gd name="connsiteX198" fmla="*/ 120198 w 1614489"/>
              <a:gd name="connsiteY198" fmla="*/ 808705 h 808705"/>
              <a:gd name="connsiteX199" fmla="*/ 116195 w 1614489"/>
              <a:gd name="connsiteY199" fmla="*/ 804703 h 808705"/>
              <a:gd name="connsiteX200" fmla="*/ 110858 w 1614489"/>
              <a:gd name="connsiteY200" fmla="*/ 800700 h 808705"/>
              <a:gd name="connsiteX201" fmla="*/ 105521 w 1614489"/>
              <a:gd name="connsiteY201" fmla="*/ 794029 h 808705"/>
              <a:gd name="connsiteX202" fmla="*/ 102853 w 1614489"/>
              <a:gd name="connsiteY202" fmla="*/ 775350 h 808705"/>
              <a:gd name="connsiteX203" fmla="*/ 98850 w 1614489"/>
              <a:gd name="connsiteY203" fmla="*/ 763343 h 808705"/>
              <a:gd name="connsiteX204" fmla="*/ 93514 w 1614489"/>
              <a:gd name="connsiteY204" fmla="*/ 751335 h 808705"/>
              <a:gd name="connsiteX205" fmla="*/ 93514 w 1614489"/>
              <a:gd name="connsiteY205" fmla="*/ 740662 h 808705"/>
              <a:gd name="connsiteX206" fmla="*/ 89511 w 1614489"/>
              <a:gd name="connsiteY206" fmla="*/ 733991 h 808705"/>
              <a:gd name="connsiteX207" fmla="*/ 86843 w 1614489"/>
              <a:gd name="connsiteY207" fmla="*/ 724651 h 808705"/>
              <a:gd name="connsiteX208" fmla="*/ 86843 w 1614489"/>
              <a:gd name="connsiteY208" fmla="*/ 720649 h 808705"/>
              <a:gd name="connsiteX209" fmla="*/ 88177 w 1614489"/>
              <a:gd name="connsiteY209" fmla="*/ 717980 h 808705"/>
              <a:gd name="connsiteX210" fmla="*/ 86843 w 1614489"/>
              <a:gd name="connsiteY210" fmla="*/ 715312 h 808705"/>
              <a:gd name="connsiteX211" fmla="*/ 82841 w 1614489"/>
              <a:gd name="connsiteY211" fmla="*/ 709976 h 808705"/>
              <a:gd name="connsiteX212" fmla="*/ 84174 w 1614489"/>
              <a:gd name="connsiteY212" fmla="*/ 711309 h 808705"/>
              <a:gd name="connsiteX213" fmla="*/ 86843 w 1614489"/>
              <a:gd name="connsiteY213" fmla="*/ 707307 h 808705"/>
              <a:gd name="connsiteX214" fmla="*/ 86843 w 1614489"/>
              <a:gd name="connsiteY214" fmla="*/ 705972 h 808705"/>
              <a:gd name="connsiteX215" fmla="*/ 82841 w 1614489"/>
              <a:gd name="connsiteY215" fmla="*/ 704638 h 808705"/>
              <a:gd name="connsiteX216" fmla="*/ 84174 w 1614489"/>
              <a:gd name="connsiteY216" fmla="*/ 699301 h 808705"/>
              <a:gd name="connsiteX217" fmla="*/ 85508 w 1614489"/>
              <a:gd name="connsiteY217" fmla="*/ 697967 h 808705"/>
              <a:gd name="connsiteX218" fmla="*/ 86843 w 1614489"/>
              <a:gd name="connsiteY218" fmla="*/ 695299 h 808705"/>
              <a:gd name="connsiteX219" fmla="*/ 86843 w 1614489"/>
              <a:gd name="connsiteY219" fmla="*/ 692630 h 808705"/>
              <a:gd name="connsiteX220" fmla="*/ 81506 w 1614489"/>
              <a:gd name="connsiteY220" fmla="*/ 692630 h 808705"/>
              <a:gd name="connsiteX221" fmla="*/ 76170 w 1614489"/>
              <a:gd name="connsiteY221" fmla="*/ 692630 h 808705"/>
              <a:gd name="connsiteX222" fmla="*/ 78837 w 1614489"/>
              <a:gd name="connsiteY222" fmla="*/ 688628 h 808705"/>
              <a:gd name="connsiteX223" fmla="*/ 82841 w 1614489"/>
              <a:gd name="connsiteY223" fmla="*/ 683292 h 808705"/>
              <a:gd name="connsiteX224" fmla="*/ 80172 w 1614489"/>
              <a:gd name="connsiteY224" fmla="*/ 683292 h 808705"/>
              <a:gd name="connsiteX225" fmla="*/ 77503 w 1614489"/>
              <a:gd name="connsiteY225" fmla="*/ 683292 h 808705"/>
              <a:gd name="connsiteX226" fmla="*/ 74835 w 1614489"/>
              <a:gd name="connsiteY226" fmla="*/ 677955 h 808705"/>
              <a:gd name="connsiteX227" fmla="*/ 76170 w 1614489"/>
              <a:gd name="connsiteY227" fmla="*/ 673952 h 808705"/>
              <a:gd name="connsiteX228" fmla="*/ 74835 w 1614489"/>
              <a:gd name="connsiteY228" fmla="*/ 669950 h 808705"/>
              <a:gd name="connsiteX229" fmla="*/ 72166 w 1614489"/>
              <a:gd name="connsiteY229" fmla="*/ 665947 h 808705"/>
              <a:gd name="connsiteX230" fmla="*/ 70832 w 1614489"/>
              <a:gd name="connsiteY230" fmla="*/ 660610 h 808705"/>
              <a:gd name="connsiteX231" fmla="*/ 70832 w 1614489"/>
              <a:gd name="connsiteY231" fmla="*/ 653939 h 808705"/>
              <a:gd name="connsiteX232" fmla="*/ 62828 w 1614489"/>
              <a:gd name="connsiteY232" fmla="*/ 644600 h 808705"/>
              <a:gd name="connsiteX233" fmla="*/ 57491 w 1614489"/>
              <a:gd name="connsiteY233" fmla="*/ 644600 h 808705"/>
              <a:gd name="connsiteX234" fmla="*/ 58824 w 1614489"/>
              <a:gd name="connsiteY234" fmla="*/ 641931 h 808705"/>
              <a:gd name="connsiteX235" fmla="*/ 56157 w 1614489"/>
              <a:gd name="connsiteY235" fmla="*/ 632592 h 808705"/>
              <a:gd name="connsiteX236" fmla="*/ 56157 w 1614489"/>
              <a:gd name="connsiteY236" fmla="*/ 635260 h 808705"/>
              <a:gd name="connsiteX237" fmla="*/ 57491 w 1614489"/>
              <a:gd name="connsiteY237" fmla="*/ 639263 h 808705"/>
              <a:gd name="connsiteX238" fmla="*/ 50820 w 1614489"/>
              <a:gd name="connsiteY238" fmla="*/ 628589 h 808705"/>
              <a:gd name="connsiteX239" fmla="*/ 53488 w 1614489"/>
              <a:gd name="connsiteY239" fmla="*/ 621919 h 808705"/>
              <a:gd name="connsiteX240" fmla="*/ 56157 w 1614489"/>
              <a:gd name="connsiteY240" fmla="*/ 621919 h 808705"/>
              <a:gd name="connsiteX241" fmla="*/ 58824 w 1614489"/>
              <a:gd name="connsiteY241" fmla="*/ 623253 h 808705"/>
              <a:gd name="connsiteX242" fmla="*/ 62828 w 1614489"/>
              <a:gd name="connsiteY242" fmla="*/ 625921 h 808705"/>
              <a:gd name="connsiteX243" fmla="*/ 62828 w 1614489"/>
              <a:gd name="connsiteY243" fmla="*/ 621919 h 808705"/>
              <a:gd name="connsiteX244" fmla="*/ 61493 w 1614489"/>
              <a:gd name="connsiteY244" fmla="*/ 616582 h 808705"/>
              <a:gd name="connsiteX245" fmla="*/ 60159 w 1614489"/>
              <a:gd name="connsiteY245" fmla="*/ 616582 h 808705"/>
              <a:gd name="connsiteX246" fmla="*/ 50820 w 1614489"/>
              <a:gd name="connsiteY246" fmla="*/ 617916 h 808705"/>
              <a:gd name="connsiteX247" fmla="*/ 41480 w 1614489"/>
              <a:gd name="connsiteY247" fmla="*/ 609911 h 808705"/>
              <a:gd name="connsiteX248" fmla="*/ 40146 w 1614489"/>
              <a:gd name="connsiteY248" fmla="*/ 600572 h 808705"/>
              <a:gd name="connsiteX249" fmla="*/ 37478 w 1614489"/>
              <a:gd name="connsiteY249" fmla="*/ 592566 h 808705"/>
              <a:gd name="connsiteX250" fmla="*/ 29473 w 1614489"/>
              <a:gd name="connsiteY250" fmla="*/ 571220 h 808705"/>
              <a:gd name="connsiteX251" fmla="*/ 32141 w 1614489"/>
              <a:gd name="connsiteY251" fmla="*/ 571220 h 808705"/>
              <a:gd name="connsiteX252" fmla="*/ 34809 w 1614489"/>
              <a:gd name="connsiteY252" fmla="*/ 571220 h 808705"/>
              <a:gd name="connsiteX253" fmla="*/ 33475 w 1614489"/>
              <a:gd name="connsiteY253" fmla="*/ 568551 h 808705"/>
              <a:gd name="connsiteX254" fmla="*/ 26804 w 1614489"/>
              <a:gd name="connsiteY254" fmla="*/ 559211 h 808705"/>
              <a:gd name="connsiteX255" fmla="*/ 20133 w 1614489"/>
              <a:gd name="connsiteY255" fmla="*/ 548538 h 808705"/>
              <a:gd name="connsiteX256" fmla="*/ 14796 w 1614489"/>
              <a:gd name="connsiteY256" fmla="*/ 535196 h 808705"/>
              <a:gd name="connsiteX257" fmla="*/ 12128 w 1614489"/>
              <a:gd name="connsiteY257" fmla="*/ 523189 h 808705"/>
              <a:gd name="connsiteX258" fmla="*/ 13462 w 1614489"/>
              <a:gd name="connsiteY258" fmla="*/ 517852 h 808705"/>
              <a:gd name="connsiteX259" fmla="*/ 13462 w 1614489"/>
              <a:gd name="connsiteY259" fmla="*/ 513850 h 808705"/>
              <a:gd name="connsiteX260" fmla="*/ 12128 w 1614489"/>
              <a:gd name="connsiteY260" fmla="*/ 511181 h 808705"/>
              <a:gd name="connsiteX261" fmla="*/ 12128 w 1614489"/>
              <a:gd name="connsiteY261" fmla="*/ 507179 h 808705"/>
              <a:gd name="connsiteX262" fmla="*/ 6792 w 1614489"/>
              <a:gd name="connsiteY262" fmla="*/ 509847 h 808705"/>
              <a:gd name="connsiteX263" fmla="*/ 5457 w 1614489"/>
              <a:gd name="connsiteY263" fmla="*/ 512515 h 808705"/>
              <a:gd name="connsiteX264" fmla="*/ 4123 w 1614489"/>
              <a:gd name="connsiteY264" fmla="*/ 504510 h 808705"/>
              <a:gd name="connsiteX265" fmla="*/ 2789 w 1614489"/>
              <a:gd name="connsiteY265" fmla="*/ 495171 h 808705"/>
              <a:gd name="connsiteX266" fmla="*/ 2789 w 1614489"/>
              <a:gd name="connsiteY266" fmla="*/ 484497 h 808705"/>
              <a:gd name="connsiteX267" fmla="*/ 2789 w 1614489"/>
              <a:gd name="connsiteY267" fmla="*/ 469821 h 808705"/>
              <a:gd name="connsiteX268" fmla="*/ 2789 w 1614489"/>
              <a:gd name="connsiteY268" fmla="*/ 456480 h 808705"/>
              <a:gd name="connsiteX269" fmla="*/ 2789 w 1614489"/>
              <a:gd name="connsiteY269" fmla="*/ 448474 h 808705"/>
              <a:gd name="connsiteX270" fmla="*/ 4123 w 1614489"/>
              <a:gd name="connsiteY270" fmla="*/ 444471 h 808705"/>
              <a:gd name="connsiteX271" fmla="*/ 2789 w 1614489"/>
              <a:gd name="connsiteY271" fmla="*/ 443138 h 808705"/>
              <a:gd name="connsiteX272" fmla="*/ 1454 w 1614489"/>
              <a:gd name="connsiteY272" fmla="*/ 437801 h 808705"/>
              <a:gd name="connsiteX273" fmla="*/ 2789 w 1614489"/>
              <a:gd name="connsiteY273" fmla="*/ 431130 h 808705"/>
              <a:gd name="connsiteX274" fmla="*/ 1454 w 1614489"/>
              <a:gd name="connsiteY274" fmla="*/ 420456 h 808705"/>
              <a:gd name="connsiteX275" fmla="*/ 1454 w 1614489"/>
              <a:gd name="connsiteY275" fmla="*/ 409783 h 808705"/>
              <a:gd name="connsiteX276" fmla="*/ 4123 w 1614489"/>
              <a:gd name="connsiteY276" fmla="*/ 404446 h 808705"/>
              <a:gd name="connsiteX277" fmla="*/ 5457 w 1614489"/>
              <a:gd name="connsiteY277" fmla="*/ 399109 h 808705"/>
              <a:gd name="connsiteX278" fmla="*/ 12128 w 1614489"/>
              <a:gd name="connsiteY278" fmla="*/ 367089 h 808705"/>
              <a:gd name="connsiteX279" fmla="*/ 17465 w 1614489"/>
              <a:gd name="connsiteY279" fmla="*/ 351078 h 808705"/>
              <a:gd name="connsiteX280" fmla="*/ 21467 w 1614489"/>
              <a:gd name="connsiteY280" fmla="*/ 348410 h 808705"/>
              <a:gd name="connsiteX281" fmla="*/ 22802 w 1614489"/>
              <a:gd name="connsiteY281" fmla="*/ 347076 h 808705"/>
              <a:gd name="connsiteX282" fmla="*/ 24136 w 1614489"/>
              <a:gd name="connsiteY282" fmla="*/ 341739 h 808705"/>
              <a:gd name="connsiteX283" fmla="*/ 28138 w 1614489"/>
              <a:gd name="connsiteY283" fmla="*/ 339070 h 808705"/>
              <a:gd name="connsiteX284" fmla="*/ 29473 w 1614489"/>
              <a:gd name="connsiteY284" fmla="*/ 336402 h 808705"/>
              <a:gd name="connsiteX285" fmla="*/ 49486 w 1614489"/>
              <a:gd name="connsiteY285" fmla="*/ 312386 h 808705"/>
              <a:gd name="connsiteX286" fmla="*/ 110858 w 1614489"/>
              <a:gd name="connsiteY286" fmla="*/ 272361 h 808705"/>
              <a:gd name="connsiteX287" fmla="*/ 225598 w 1614489"/>
              <a:gd name="connsiteY287" fmla="*/ 244343 h 808705"/>
              <a:gd name="connsiteX288" fmla="*/ 318991 w 1614489"/>
              <a:gd name="connsiteY288" fmla="*/ 251014 h 808705"/>
              <a:gd name="connsiteX289" fmla="*/ 488434 w 1614489"/>
              <a:gd name="connsiteY289" fmla="*/ 291040 h 808705"/>
              <a:gd name="connsiteX290" fmla="*/ 501776 w 1614489"/>
              <a:gd name="connsiteY290" fmla="*/ 295042 h 808705"/>
              <a:gd name="connsiteX291" fmla="*/ 515117 w 1614489"/>
              <a:gd name="connsiteY291" fmla="*/ 299045 h 808705"/>
              <a:gd name="connsiteX292" fmla="*/ 557812 w 1614489"/>
              <a:gd name="connsiteY292" fmla="*/ 315055 h 808705"/>
              <a:gd name="connsiteX293" fmla="*/ 617850 w 1614489"/>
              <a:gd name="connsiteY293" fmla="*/ 339070 h 808705"/>
              <a:gd name="connsiteX294" fmla="*/ 620519 w 1614489"/>
              <a:gd name="connsiteY294" fmla="*/ 339070 h 808705"/>
              <a:gd name="connsiteX295" fmla="*/ 625855 w 1614489"/>
              <a:gd name="connsiteY295" fmla="*/ 340405 h 808705"/>
              <a:gd name="connsiteX296" fmla="*/ 632526 w 1614489"/>
              <a:gd name="connsiteY296" fmla="*/ 343073 h 808705"/>
              <a:gd name="connsiteX297" fmla="*/ 643200 w 1614489"/>
              <a:gd name="connsiteY297" fmla="*/ 347076 h 808705"/>
              <a:gd name="connsiteX298" fmla="*/ 676555 w 1614489"/>
              <a:gd name="connsiteY298" fmla="*/ 360418 h 808705"/>
              <a:gd name="connsiteX299" fmla="*/ 713912 w 1614489"/>
              <a:gd name="connsiteY299" fmla="*/ 376428 h 808705"/>
              <a:gd name="connsiteX300" fmla="*/ 728588 w 1614489"/>
              <a:gd name="connsiteY300" fmla="*/ 383099 h 808705"/>
              <a:gd name="connsiteX301" fmla="*/ 775284 w 1614489"/>
              <a:gd name="connsiteY301" fmla="*/ 400443 h 808705"/>
              <a:gd name="connsiteX302" fmla="*/ 785958 w 1614489"/>
              <a:gd name="connsiteY302" fmla="*/ 404446 h 808705"/>
              <a:gd name="connsiteX303" fmla="*/ 801968 w 1614489"/>
              <a:gd name="connsiteY303" fmla="*/ 409783 h 808705"/>
              <a:gd name="connsiteX304" fmla="*/ 815310 w 1614489"/>
              <a:gd name="connsiteY304" fmla="*/ 413785 h 808705"/>
              <a:gd name="connsiteX305" fmla="*/ 803303 w 1614489"/>
              <a:gd name="connsiteY305" fmla="*/ 368423 h 808705"/>
              <a:gd name="connsiteX306" fmla="*/ 799300 w 1614489"/>
              <a:gd name="connsiteY306" fmla="*/ 349744 h 808705"/>
              <a:gd name="connsiteX307" fmla="*/ 789961 w 1614489"/>
              <a:gd name="connsiteY307" fmla="*/ 319057 h 808705"/>
              <a:gd name="connsiteX308" fmla="*/ 777953 w 1614489"/>
              <a:gd name="connsiteY308" fmla="*/ 285703 h 808705"/>
              <a:gd name="connsiteX309" fmla="*/ 771282 w 1614489"/>
              <a:gd name="connsiteY309" fmla="*/ 264356 h 808705"/>
              <a:gd name="connsiteX310" fmla="*/ 768613 w 1614489"/>
              <a:gd name="connsiteY310" fmla="*/ 253683 h 808705"/>
              <a:gd name="connsiteX311" fmla="*/ 764611 w 1614489"/>
              <a:gd name="connsiteY311" fmla="*/ 235004 h 808705"/>
              <a:gd name="connsiteX312" fmla="*/ 761943 w 1614489"/>
              <a:gd name="connsiteY312" fmla="*/ 165626 h 808705"/>
              <a:gd name="connsiteX313" fmla="*/ 764611 w 1614489"/>
              <a:gd name="connsiteY313" fmla="*/ 158955 h 808705"/>
              <a:gd name="connsiteX314" fmla="*/ 768613 w 1614489"/>
              <a:gd name="connsiteY314" fmla="*/ 148281 h 808705"/>
              <a:gd name="connsiteX315" fmla="*/ 804637 w 1614489"/>
              <a:gd name="connsiteY315" fmla="*/ 86909 h 808705"/>
              <a:gd name="connsiteX316" fmla="*/ 811308 w 1614489"/>
              <a:gd name="connsiteY316" fmla="*/ 77569 h 808705"/>
              <a:gd name="connsiteX317" fmla="*/ 816645 w 1614489"/>
              <a:gd name="connsiteY317" fmla="*/ 72232 h 808705"/>
              <a:gd name="connsiteX318" fmla="*/ 819313 w 1614489"/>
              <a:gd name="connsiteY318" fmla="*/ 69565 h 808705"/>
              <a:gd name="connsiteX319" fmla="*/ 866009 w 1614489"/>
              <a:gd name="connsiteY319" fmla="*/ 32207 h 808705"/>
              <a:gd name="connsiteX320" fmla="*/ 948729 w 1614489"/>
              <a:gd name="connsiteY320" fmla="*/ 187 h 808705"/>
              <a:gd name="connsiteX321" fmla="*/ 1006099 w 1614489"/>
              <a:gd name="connsiteY321" fmla="*/ 13528 h 808705"/>
              <a:gd name="connsiteX322" fmla="*/ 1074143 w 1614489"/>
              <a:gd name="connsiteY322" fmla="*/ 48217 h 808705"/>
              <a:gd name="connsiteX323" fmla="*/ 1150192 w 1614489"/>
              <a:gd name="connsiteY323" fmla="*/ 98916 h 808705"/>
              <a:gd name="connsiteX324" fmla="*/ 1171539 w 1614489"/>
              <a:gd name="connsiteY324" fmla="*/ 114927 h 808705"/>
              <a:gd name="connsiteX325" fmla="*/ 1178210 w 1614489"/>
              <a:gd name="connsiteY325" fmla="*/ 118929 h 808705"/>
              <a:gd name="connsiteX326" fmla="*/ 1204894 w 1614489"/>
              <a:gd name="connsiteY326" fmla="*/ 138942 h 808705"/>
              <a:gd name="connsiteX327" fmla="*/ 1243585 w 1614489"/>
              <a:gd name="connsiteY327" fmla="*/ 168294 h 808705"/>
              <a:gd name="connsiteX328" fmla="*/ 1268935 w 1614489"/>
              <a:gd name="connsiteY328" fmla="*/ 188307 h 808705"/>
              <a:gd name="connsiteX329" fmla="*/ 1290282 w 1614489"/>
              <a:gd name="connsiteY329" fmla="*/ 205651 h 808705"/>
              <a:gd name="connsiteX330" fmla="*/ 1350321 w 1614489"/>
              <a:gd name="connsiteY330" fmla="*/ 255016 h 808705"/>
              <a:gd name="connsiteX331" fmla="*/ 1364996 w 1614489"/>
              <a:gd name="connsiteY331" fmla="*/ 268358 h 808705"/>
              <a:gd name="connsiteX332" fmla="*/ 1373001 w 1614489"/>
              <a:gd name="connsiteY332" fmla="*/ 276364 h 808705"/>
              <a:gd name="connsiteX333" fmla="*/ 1453053 w 1614489"/>
              <a:gd name="connsiteY333" fmla="*/ 349744 h 808705"/>
              <a:gd name="connsiteX334" fmla="*/ 1466394 w 1614489"/>
              <a:gd name="connsiteY334" fmla="*/ 363086 h 808705"/>
              <a:gd name="connsiteX335" fmla="*/ 1517094 w 1614489"/>
              <a:gd name="connsiteY335" fmla="*/ 413785 h 808705"/>
              <a:gd name="connsiteX336" fmla="*/ 1535773 w 1614489"/>
              <a:gd name="connsiteY336" fmla="*/ 435132 h 808705"/>
              <a:gd name="connsiteX337" fmla="*/ 1550449 w 1614489"/>
              <a:gd name="connsiteY337" fmla="*/ 451142 h 808705"/>
              <a:gd name="connsiteX338" fmla="*/ 1557120 w 1614489"/>
              <a:gd name="connsiteY338" fmla="*/ 457813 h 808705"/>
              <a:gd name="connsiteX339" fmla="*/ 1570462 w 1614489"/>
              <a:gd name="connsiteY339" fmla="*/ 472489 h 808705"/>
              <a:gd name="connsiteX340" fmla="*/ 1590475 w 1614489"/>
              <a:gd name="connsiteY340" fmla="*/ 496505 h 808705"/>
              <a:gd name="connsiteX341" fmla="*/ 1601148 w 1614489"/>
              <a:gd name="connsiteY341" fmla="*/ 512515 h 808705"/>
              <a:gd name="connsiteX342" fmla="*/ 1605151 w 1614489"/>
              <a:gd name="connsiteY342" fmla="*/ 521854 h 808705"/>
              <a:gd name="connsiteX343" fmla="*/ 1610488 w 1614489"/>
              <a:gd name="connsiteY343" fmla="*/ 537865 h 808705"/>
              <a:gd name="connsiteX344" fmla="*/ 1610488 w 1614489"/>
              <a:gd name="connsiteY344" fmla="*/ 541867 h 808705"/>
              <a:gd name="connsiteX345" fmla="*/ 1610488 w 1614489"/>
              <a:gd name="connsiteY345" fmla="*/ 541867 h 808705"/>
              <a:gd name="connsiteX346" fmla="*/ 78837 w 1614489"/>
              <a:gd name="connsiteY346" fmla="*/ 660610 h 808705"/>
              <a:gd name="connsiteX347" fmla="*/ 74835 w 1614489"/>
              <a:gd name="connsiteY347" fmla="*/ 657942 h 808705"/>
              <a:gd name="connsiteX348" fmla="*/ 73501 w 1614489"/>
              <a:gd name="connsiteY348" fmla="*/ 660610 h 808705"/>
              <a:gd name="connsiteX349" fmla="*/ 77503 w 1614489"/>
              <a:gd name="connsiteY349" fmla="*/ 663279 h 808705"/>
              <a:gd name="connsiteX350" fmla="*/ 78837 w 1614489"/>
              <a:gd name="connsiteY350" fmla="*/ 660610 h 808705"/>
              <a:gd name="connsiteX351" fmla="*/ 78837 w 1614489"/>
              <a:gd name="connsiteY351" fmla="*/ 660610 h 808705"/>
              <a:gd name="connsiteX352" fmla="*/ 645868 w 1614489"/>
              <a:gd name="connsiteY352" fmla="*/ 620585 h 808705"/>
              <a:gd name="connsiteX353" fmla="*/ 645868 w 1614489"/>
              <a:gd name="connsiteY353" fmla="*/ 624587 h 808705"/>
              <a:gd name="connsiteX354" fmla="*/ 651205 w 1614489"/>
              <a:gd name="connsiteY354" fmla="*/ 623253 h 808705"/>
              <a:gd name="connsiteX355" fmla="*/ 645868 w 1614489"/>
              <a:gd name="connsiteY355" fmla="*/ 620585 h 808705"/>
              <a:gd name="connsiteX356" fmla="*/ 645868 w 1614489"/>
              <a:gd name="connsiteY356" fmla="*/ 620585 h 808705"/>
              <a:gd name="connsiteX357" fmla="*/ 1522431 w 1614489"/>
              <a:gd name="connsiteY357" fmla="*/ 588564 h 808705"/>
              <a:gd name="connsiteX358" fmla="*/ 1523765 w 1614489"/>
              <a:gd name="connsiteY358" fmla="*/ 585895 h 808705"/>
              <a:gd name="connsiteX359" fmla="*/ 1526433 w 1614489"/>
              <a:gd name="connsiteY359" fmla="*/ 588564 h 808705"/>
              <a:gd name="connsiteX360" fmla="*/ 1522431 w 1614489"/>
              <a:gd name="connsiteY360" fmla="*/ 588564 h 808705"/>
              <a:gd name="connsiteX361" fmla="*/ 1522431 w 1614489"/>
              <a:gd name="connsiteY361" fmla="*/ 588564 h 808705"/>
              <a:gd name="connsiteX362" fmla="*/ 829987 w 1614489"/>
              <a:gd name="connsiteY362" fmla="*/ 665947 h 808705"/>
              <a:gd name="connsiteX363" fmla="*/ 827318 w 1614489"/>
              <a:gd name="connsiteY363" fmla="*/ 664613 h 808705"/>
              <a:gd name="connsiteX364" fmla="*/ 829987 w 1614489"/>
              <a:gd name="connsiteY364" fmla="*/ 663279 h 808705"/>
              <a:gd name="connsiteX365" fmla="*/ 829987 w 1614489"/>
              <a:gd name="connsiteY365" fmla="*/ 665947 h 808705"/>
              <a:gd name="connsiteX366" fmla="*/ 829987 w 1614489"/>
              <a:gd name="connsiteY366" fmla="*/ 665947 h 808705"/>
              <a:gd name="connsiteX367" fmla="*/ 439068 w 1614489"/>
              <a:gd name="connsiteY367" fmla="*/ 245677 h 808705"/>
              <a:gd name="connsiteX368" fmla="*/ 435066 w 1614489"/>
              <a:gd name="connsiteY368" fmla="*/ 240341 h 808705"/>
              <a:gd name="connsiteX369" fmla="*/ 439068 w 1614489"/>
              <a:gd name="connsiteY369" fmla="*/ 235004 h 808705"/>
              <a:gd name="connsiteX370" fmla="*/ 445739 w 1614489"/>
              <a:gd name="connsiteY370" fmla="*/ 240341 h 808705"/>
              <a:gd name="connsiteX371" fmla="*/ 439068 w 1614489"/>
              <a:gd name="connsiteY371" fmla="*/ 245677 h 808705"/>
              <a:gd name="connsiteX372" fmla="*/ 439068 w 1614489"/>
              <a:gd name="connsiteY372" fmla="*/ 245677 h 80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14489" h="808705">
                <a:moveTo>
                  <a:pt x="1610488" y="541867"/>
                </a:moveTo>
                <a:cubicBezTo>
                  <a:pt x="1606484" y="541867"/>
                  <a:pt x="1605151" y="541867"/>
                  <a:pt x="1602482" y="545870"/>
                </a:cubicBezTo>
                <a:cubicBezTo>
                  <a:pt x="1601148" y="548538"/>
                  <a:pt x="1599813" y="552541"/>
                  <a:pt x="1601148" y="553875"/>
                </a:cubicBezTo>
                <a:cubicBezTo>
                  <a:pt x="1602482" y="555209"/>
                  <a:pt x="1601148" y="557878"/>
                  <a:pt x="1598480" y="559211"/>
                </a:cubicBezTo>
                <a:cubicBezTo>
                  <a:pt x="1595811" y="560546"/>
                  <a:pt x="1590475" y="565882"/>
                  <a:pt x="1586472" y="569886"/>
                </a:cubicBezTo>
                <a:cubicBezTo>
                  <a:pt x="1577133" y="580559"/>
                  <a:pt x="1565125" y="588564"/>
                  <a:pt x="1563791" y="585895"/>
                </a:cubicBezTo>
                <a:cubicBezTo>
                  <a:pt x="1562456" y="584561"/>
                  <a:pt x="1559788" y="584561"/>
                  <a:pt x="1555785" y="584561"/>
                </a:cubicBezTo>
                <a:cubicBezTo>
                  <a:pt x="1547781" y="585895"/>
                  <a:pt x="1535773" y="581893"/>
                  <a:pt x="1522431" y="573888"/>
                </a:cubicBezTo>
                <a:cubicBezTo>
                  <a:pt x="1515760" y="569886"/>
                  <a:pt x="1510423" y="567217"/>
                  <a:pt x="1509089" y="568551"/>
                </a:cubicBezTo>
                <a:cubicBezTo>
                  <a:pt x="1507755" y="568551"/>
                  <a:pt x="1506420" y="568551"/>
                  <a:pt x="1505086" y="565882"/>
                </a:cubicBezTo>
                <a:cubicBezTo>
                  <a:pt x="1502418" y="561880"/>
                  <a:pt x="1474400" y="545870"/>
                  <a:pt x="1470398" y="545870"/>
                </a:cubicBezTo>
                <a:cubicBezTo>
                  <a:pt x="1469063" y="545870"/>
                  <a:pt x="1466394" y="544536"/>
                  <a:pt x="1465061" y="543202"/>
                </a:cubicBezTo>
                <a:cubicBezTo>
                  <a:pt x="1463727" y="541867"/>
                  <a:pt x="1458390" y="537865"/>
                  <a:pt x="1453053" y="535196"/>
                </a:cubicBezTo>
                <a:cubicBezTo>
                  <a:pt x="1447716" y="532528"/>
                  <a:pt x="1442379" y="529860"/>
                  <a:pt x="1441045" y="528525"/>
                </a:cubicBezTo>
                <a:cubicBezTo>
                  <a:pt x="1441045" y="528525"/>
                  <a:pt x="1435708" y="525857"/>
                  <a:pt x="1429037" y="521854"/>
                </a:cubicBezTo>
                <a:cubicBezTo>
                  <a:pt x="1422366" y="519186"/>
                  <a:pt x="1415695" y="515183"/>
                  <a:pt x="1413027" y="513850"/>
                </a:cubicBezTo>
                <a:cubicBezTo>
                  <a:pt x="1409024" y="509847"/>
                  <a:pt x="1360994" y="481829"/>
                  <a:pt x="1350321" y="475158"/>
                </a:cubicBezTo>
                <a:cubicBezTo>
                  <a:pt x="1347652" y="473824"/>
                  <a:pt x="1343650" y="471155"/>
                  <a:pt x="1342315" y="468487"/>
                </a:cubicBezTo>
                <a:cubicBezTo>
                  <a:pt x="1340981" y="467153"/>
                  <a:pt x="1339646" y="465818"/>
                  <a:pt x="1338313" y="465818"/>
                </a:cubicBezTo>
                <a:cubicBezTo>
                  <a:pt x="1336979" y="467153"/>
                  <a:pt x="1311629" y="452476"/>
                  <a:pt x="1308960" y="449809"/>
                </a:cubicBezTo>
                <a:cubicBezTo>
                  <a:pt x="1307626" y="448474"/>
                  <a:pt x="1302289" y="444471"/>
                  <a:pt x="1296953" y="443138"/>
                </a:cubicBezTo>
                <a:cubicBezTo>
                  <a:pt x="1291616" y="440469"/>
                  <a:pt x="1284945" y="437801"/>
                  <a:pt x="1282276" y="435132"/>
                </a:cubicBezTo>
                <a:cubicBezTo>
                  <a:pt x="1279608" y="432463"/>
                  <a:pt x="1272937" y="427127"/>
                  <a:pt x="1266266" y="423125"/>
                </a:cubicBezTo>
                <a:cubicBezTo>
                  <a:pt x="1250256" y="413785"/>
                  <a:pt x="1235580" y="403112"/>
                  <a:pt x="1232911" y="399109"/>
                </a:cubicBezTo>
                <a:cubicBezTo>
                  <a:pt x="1231577" y="397775"/>
                  <a:pt x="1224906" y="392438"/>
                  <a:pt x="1218236" y="388435"/>
                </a:cubicBezTo>
                <a:cubicBezTo>
                  <a:pt x="1211565" y="384433"/>
                  <a:pt x="1200891" y="376428"/>
                  <a:pt x="1194220" y="372425"/>
                </a:cubicBezTo>
                <a:cubicBezTo>
                  <a:pt x="1187549" y="368423"/>
                  <a:pt x="1179544" y="363086"/>
                  <a:pt x="1175541" y="360418"/>
                </a:cubicBezTo>
                <a:cubicBezTo>
                  <a:pt x="1171539" y="357749"/>
                  <a:pt x="1167537" y="355081"/>
                  <a:pt x="1166202" y="353747"/>
                </a:cubicBezTo>
                <a:cubicBezTo>
                  <a:pt x="1163534" y="351078"/>
                  <a:pt x="1158197" y="347076"/>
                  <a:pt x="1147524" y="341739"/>
                </a:cubicBezTo>
                <a:cubicBezTo>
                  <a:pt x="1142187" y="339070"/>
                  <a:pt x="1138184" y="336402"/>
                  <a:pt x="1136850" y="335068"/>
                </a:cubicBezTo>
                <a:cubicBezTo>
                  <a:pt x="1134182" y="332399"/>
                  <a:pt x="1104829" y="315055"/>
                  <a:pt x="1094156" y="311053"/>
                </a:cubicBezTo>
                <a:cubicBezTo>
                  <a:pt x="1090154" y="309719"/>
                  <a:pt x="1086150" y="307050"/>
                  <a:pt x="1084817" y="305715"/>
                </a:cubicBezTo>
                <a:cubicBezTo>
                  <a:pt x="1083483" y="304382"/>
                  <a:pt x="1079480" y="301713"/>
                  <a:pt x="1075477" y="299045"/>
                </a:cubicBezTo>
                <a:cubicBezTo>
                  <a:pt x="1071475" y="296377"/>
                  <a:pt x="1067472" y="293708"/>
                  <a:pt x="1066138" y="292374"/>
                </a:cubicBezTo>
                <a:cubicBezTo>
                  <a:pt x="1064804" y="291040"/>
                  <a:pt x="1056799" y="285703"/>
                  <a:pt x="1050128" y="281700"/>
                </a:cubicBezTo>
                <a:cubicBezTo>
                  <a:pt x="1043457" y="277698"/>
                  <a:pt x="1036786" y="273695"/>
                  <a:pt x="1035451" y="271027"/>
                </a:cubicBezTo>
                <a:cubicBezTo>
                  <a:pt x="1034118" y="269693"/>
                  <a:pt x="1032783" y="268358"/>
                  <a:pt x="1032783" y="269693"/>
                </a:cubicBezTo>
                <a:cubicBezTo>
                  <a:pt x="1031449" y="271027"/>
                  <a:pt x="1022109" y="265690"/>
                  <a:pt x="1019441" y="261687"/>
                </a:cubicBezTo>
                <a:cubicBezTo>
                  <a:pt x="1018107" y="260354"/>
                  <a:pt x="1016773" y="260354"/>
                  <a:pt x="1016773" y="260354"/>
                </a:cubicBezTo>
                <a:cubicBezTo>
                  <a:pt x="1015439" y="260354"/>
                  <a:pt x="1014105" y="260354"/>
                  <a:pt x="1012770" y="259019"/>
                </a:cubicBezTo>
                <a:cubicBezTo>
                  <a:pt x="1011436" y="257685"/>
                  <a:pt x="1008768" y="255016"/>
                  <a:pt x="1007434" y="255016"/>
                </a:cubicBezTo>
                <a:cubicBezTo>
                  <a:pt x="1006099" y="255016"/>
                  <a:pt x="999428" y="252348"/>
                  <a:pt x="994092" y="248345"/>
                </a:cubicBezTo>
                <a:cubicBezTo>
                  <a:pt x="987421" y="244343"/>
                  <a:pt x="984752" y="244343"/>
                  <a:pt x="984752" y="245677"/>
                </a:cubicBezTo>
                <a:cubicBezTo>
                  <a:pt x="984752" y="247012"/>
                  <a:pt x="987421" y="257685"/>
                  <a:pt x="991423" y="268358"/>
                </a:cubicBezTo>
                <a:cubicBezTo>
                  <a:pt x="998094" y="292374"/>
                  <a:pt x="1006099" y="332399"/>
                  <a:pt x="1007434" y="343073"/>
                </a:cubicBezTo>
                <a:cubicBezTo>
                  <a:pt x="1007434" y="347076"/>
                  <a:pt x="1008768" y="359083"/>
                  <a:pt x="1010102" y="369757"/>
                </a:cubicBezTo>
                <a:cubicBezTo>
                  <a:pt x="1011436" y="379096"/>
                  <a:pt x="1012770" y="395106"/>
                  <a:pt x="1012770" y="405780"/>
                </a:cubicBezTo>
                <a:cubicBezTo>
                  <a:pt x="1012770" y="415119"/>
                  <a:pt x="1014105" y="429796"/>
                  <a:pt x="1014105" y="435132"/>
                </a:cubicBezTo>
                <a:cubicBezTo>
                  <a:pt x="1015439" y="448474"/>
                  <a:pt x="1011436" y="489834"/>
                  <a:pt x="1007434" y="505844"/>
                </a:cubicBezTo>
                <a:cubicBezTo>
                  <a:pt x="1004765" y="519186"/>
                  <a:pt x="995426" y="541867"/>
                  <a:pt x="994092" y="543202"/>
                </a:cubicBezTo>
                <a:cubicBezTo>
                  <a:pt x="992757" y="543202"/>
                  <a:pt x="990089" y="548538"/>
                  <a:pt x="986086" y="553875"/>
                </a:cubicBezTo>
                <a:cubicBezTo>
                  <a:pt x="979415" y="564549"/>
                  <a:pt x="959402" y="584561"/>
                  <a:pt x="944727" y="595235"/>
                </a:cubicBezTo>
                <a:cubicBezTo>
                  <a:pt x="940724" y="597903"/>
                  <a:pt x="932719" y="605908"/>
                  <a:pt x="927382" y="609911"/>
                </a:cubicBezTo>
                <a:cubicBezTo>
                  <a:pt x="914040" y="624587"/>
                  <a:pt x="887357" y="640598"/>
                  <a:pt x="874015" y="641931"/>
                </a:cubicBezTo>
                <a:cubicBezTo>
                  <a:pt x="868678" y="643266"/>
                  <a:pt x="859338" y="645934"/>
                  <a:pt x="854002" y="648602"/>
                </a:cubicBezTo>
                <a:cubicBezTo>
                  <a:pt x="843329" y="655273"/>
                  <a:pt x="837991" y="655273"/>
                  <a:pt x="840660" y="651271"/>
                </a:cubicBezTo>
                <a:cubicBezTo>
                  <a:pt x="841994" y="648602"/>
                  <a:pt x="840660" y="648602"/>
                  <a:pt x="839325" y="649937"/>
                </a:cubicBezTo>
                <a:cubicBezTo>
                  <a:pt x="837991" y="651271"/>
                  <a:pt x="835323" y="651271"/>
                  <a:pt x="833989" y="649937"/>
                </a:cubicBezTo>
                <a:cubicBezTo>
                  <a:pt x="832654" y="647268"/>
                  <a:pt x="829987" y="647268"/>
                  <a:pt x="828652" y="652605"/>
                </a:cubicBezTo>
                <a:cubicBezTo>
                  <a:pt x="828652" y="655273"/>
                  <a:pt x="827318" y="655273"/>
                  <a:pt x="824650" y="653939"/>
                </a:cubicBezTo>
                <a:cubicBezTo>
                  <a:pt x="821981" y="652605"/>
                  <a:pt x="820647" y="653939"/>
                  <a:pt x="817979" y="656608"/>
                </a:cubicBezTo>
                <a:cubicBezTo>
                  <a:pt x="816645" y="659276"/>
                  <a:pt x="815310" y="660610"/>
                  <a:pt x="815310" y="659276"/>
                </a:cubicBezTo>
                <a:cubicBezTo>
                  <a:pt x="815310" y="657942"/>
                  <a:pt x="811308" y="657942"/>
                  <a:pt x="807305" y="657942"/>
                </a:cubicBezTo>
                <a:cubicBezTo>
                  <a:pt x="799300" y="659276"/>
                  <a:pt x="795297" y="661944"/>
                  <a:pt x="799300" y="663279"/>
                </a:cubicBezTo>
                <a:cubicBezTo>
                  <a:pt x="801968" y="664613"/>
                  <a:pt x="800634" y="665947"/>
                  <a:pt x="792629" y="665947"/>
                </a:cubicBezTo>
                <a:cubicBezTo>
                  <a:pt x="788626" y="665947"/>
                  <a:pt x="785958" y="665947"/>
                  <a:pt x="785958" y="664613"/>
                </a:cubicBezTo>
                <a:cubicBezTo>
                  <a:pt x="785958" y="663279"/>
                  <a:pt x="788626" y="663279"/>
                  <a:pt x="791295" y="663279"/>
                </a:cubicBezTo>
                <a:cubicBezTo>
                  <a:pt x="796632" y="663279"/>
                  <a:pt x="797966" y="661944"/>
                  <a:pt x="796632" y="660610"/>
                </a:cubicBezTo>
                <a:cubicBezTo>
                  <a:pt x="795297" y="657942"/>
                  <a:pt x="779287" y="661944"/>
                  <a:pt x="776619" y="664613"/>
                </a:cubicBezTo>
                <a:cubicBezTo>
                  <a:pt x="775284" y="665947"/>
                  <a:pt x="773951" y="667281"/>
                  <a:pt x="775284" y="665947"/>
                </a:cubicBezTo>
                <a:cubicBezTo>
                  <a:pt x="776619" y="664613"/>
                  <a:pt x="776619" y="661944"/>
                  <a:pt x="775284" y="660610"/>
                </a:cubicBezTo>
                <a:cubicBezTo>
                  <a:pt x="773951" y="659276"/>
                  <a:pt x="772616" y="659276"/>
                  <a:pt x="769948" y="663279"/>
                </a:cubicBezTo>
                <a:cubicBezTo>
                  <a:pt x="767280" y="665947"/>
                  <a:pt x="765945" y="667281"/>
                  <a:pt x="765945" y="665947"/>
                </a:cubicBezTo>
                <a:cubicBezTo>
                  <a:pt x="765945" y="664613"/>
                  <a:pt x="765945" y="663279"/>
                  <a:pt x="767280" y="663279"/>
                </a:cubicBezTo>
                <a:cubicBezTo>
                  <a:pt x="768613" y="661944"/>
                  <a:pt x="768613" y="661944"/>
                  <a:pt x="767280" y="660610"/>
                </a:cubicBezTo>
                <a:cubicBezTo>
                  <a:pt x="765945" y="660610"/>
                  <a:pt x="763277" y="661944"/>
                  <a:pt x="761943" y="663279"/>
                </a:cubicBezTo>
                <a:lnTo>
                  <a:pt x="757940" y="667281"/>
                </a:lnTo>
                <a:lnTo>
                  <a:pt x="759274" y="659276"/>
                </a:lnTo>
                <a:cubicBezTo>
                  <a:pt x="760609" y="655273"/>
                  <a:pt x="759274" y="649937"/>
                  <a:pt x="757940" y="647268"/>
                </a:cubicBezTo>
                <a:cubicBezTo>
                  <a:pt x="755272" y="644600"/>
                  <a:pt x="755272" y="644600"/>
                  <a:pt x="755272" y="649937"/>
                </a:cubicBezTo>
                <a:cubicBezTo>
                  <a:pt x="755272" y="652605"/>
                  <a:pt x="753938" y="656608"/>
                  <a:pt x="752603" y="656608"/>
                </a:cubicBezTo>
                <a:cubicBezTo>
                  <a:pt x="751269" y="657942"/>
                  <a:pt x="751269" y="659276"/>
                  <a:pt x="751269" y="660610"/>
                </a:cubicBezTo>
                <a:cubicBezTo>
                  <a:pt x="751269" y="663279"/>
                  <a:pt x="751269" y="663279"/>
                  <a:pt x="748601" y="661944"/>
                </a:cubicBezTo>
                <a:cubicBezTo>
                  <a:pt x="745932" y="660610"/>
                  <a:pt x="745932" y="659276"/>
                  <a:pt x="748601" y="656608"/>
                </a:cubicBezTo>
                <a:cubicBezTo>
                  <a:pt x="752603" y="652605"/>
                  <a:pt x="749935" y="651271"/>
                  <a:pt x="744598" y="655273"/>
                </a:cubicBezTo>
                <a:cubicBezTo>
                  <a:pt x="741930" y="656608"/>
                  <a:pt x="740596" y="657942"/>
                  <a:pt x="739261" y="656608"/>
                </a:cubicBezTo>
                <a:cubicBezTo>
                  <a:pt x="739261" y="655273"/>
                  <a:pt x="737927" y="656608"/>
                  <a:pt x="736593" y="657942"/>
                </a:cubicBezTo>
                <a:cubicBezTo>
                  <a:pt x="735259" y="660610"/>
                  <a:pt x="733925" y="660610"/>
                  <a:pt x="733925" y="657942"/>
                </a:cubicBezTo>
                <a:cubicBezTo>
                  <a:pt x="733925" y="656608"/>
                  <a:pt x="732590" y="655273"/>
                  <a:pt x="731256" y="656608"/>
                </a:cubicBezTo>
                <a:cubicBezTo>
                  <a:pt x="729922" y="657942"/>
                  <a:pt x="727254" y="656608"/>
                  <a:pt x="727254" y="655273"/>
                </a:cubicBezTo>
                <a:cubicBezTo>
                  <a:pt x="725919" y="653939"/>
                  <a:pt x="724585" y="652605"/>
                  <a:pt x="723252" y="653939"/>
                </a:cubicBezTo>
                <a:cubicBezTo>
                  <a:pt x="721917" y="653939"/>
                  <a:pt x="720583" y="653939"/>
                  <a:pt x="720583" y="653939"/>
                </a:cubicBezTo>
                <a:cubicBezTo>
                  <a:pt x="720583" y="652605"/>
                  <a:pt x="716581" y="651271"/>
                  <a:pt x="713912" y="651271"/>
                </a:cubicBezTo>
                <a:cubicBezTo>
                  <a:pt x="708575" y="649937"/>
                  <a:pt x="705906" y="645934"/>
                  <a:pt x="709910" y="645934"/>
                </a:cubicBezTo>
                <a:cubicBezTo>
                  <a:pt x="711243" y="645934"/>
                  <a:pt x="711243" y="644600"/>
                  <a:pt x="709910" y="643266"/>
                </a:cubicBezTo>
                <a:cubicBezTo>
                  <a:pt x="708575" y="641931"/>
                  <a:pt x="707241" y="640598"/>
                  <a:pt x="707241" y="641931"/>
                </a:cubicBezTo>
                <a:cubicBezTo>
                  <a:pt x="705906" y="641931"/>
                  <a:pt x="705906" y="643266"/>
                  <a:pt x="707241" y="644600"/>
                </a:cubicBezTo>
                <a:cubicBezTo>
                  <a:pt x="707241" y="645934"/>
                  <a:pt x="707241" y="645934"/>
                  <a:pt x="705906" y="645934"/>
                </a:cubicBezTo>
                <a:cubicBezTo>
                  <a:pt x="704573" y="645934"/>
                  <a:pt x="703239" y="644600"/>
                  <a:pt x="701904" y="643266"/>
                </a:cubicBezTo>
                <a:cubicBezTo>
                  <a:pt x="699235" y="637929"/>
                  <a:pt x="696568" y="636595"/>
                  <a:pt x="697902" y="640598"/>
                </a:cubicBezTo>
                <a:cubicBezTo>
                  <a:pt x="699235" y="644600"/>
                  <a:pt x="697902" y="644600"/>
                  <a:pt x="696568" y="641931"/>
                </a:cubicBezTo>
                <a:cubicBezTo>
                  <a:pt x="695233" y="640598"/>
                  <a:pt x="693899" y="639263"/>
                  <a:pt x="692565" y="640598"/>
                </a:cubicBezTo>
                <a:cubicBezTo>
                  <a:pt x="691231" y="640598"/>
                  <a:pt x="689897" y="640598"/>
                  <a:pt x="689897" y="639263"/>
                </a:cubicBezTo>
                <a:cubicBezTo>
                  <a:pt x="689897" y="637929"/>
                  <a:pt x="689897" y="637929"/>
                  <a:pt x="691231" y="637929"/>
                </a:cubicBezTo>
                <a:cubicBezTo>
                  <a:pt x="692565" y="637929"/>
                  <a:pt x="692565" y="636595"/>
                  <a:pt x="691231" y="635260"/>
                </a:cubicBezTo>
                <a:cubicBezTo>
                  <a:pt x="689897" y="633927"/>
                  <a:pt x="687228" y="633927"/>
                  <a:pt x="685894" y="633927"/>
                </a:cubicBezTo>
                <a:cubicBezTo>
                  <a:pt x="684560" y="635260"/>
                  <a:pt x="676555" y="633927"/>
                  <a:pt x="673886" y="631258"/>
                </a:cubicBezTo>
                <a:cubicBezTo>
                  <a:pt x="673886" y="631258"/>
                  <a:pt x="669884" y="629924"/>
                  <a:pt x="665881" y="628589"/>
                </a:cubicBezTo>
                <a:cubicBezTo>
                  <a:pt x="659210" y="627256"/>
                  <a:pt x="655207" y="624587"/>
                  <a:pt x="653873" y="620585"/>
                </a:cubicBezTo>
                <a:cubicBezTo>
                  <a:pt x="653873" y="619250"/>
                  <a:pt x="652539" y="619250"/>
                  <a:pt x="651205" y="620585"/>
                </a:cubicBezTo>
                <a:cubicBezTo>
                  <a:pt x="649871" y="621919"/>
                  <a:pt x="647203" y="620585"/>
                  <a:pt x="645868" y="617916"/>
                </a:cubicBezTo>
                <a:cubicBezTo>
                  <a:pt x="644534" y="615248"/>
                  <a:pt x="641865" y="613914"/>
                  <a:pt x="637863" y="615248"/>
                </a:cubicBezTo>
                <a:cubicBezTo>
                  <a:pt x="632526" y="616582"/>
                  <a:pt x="631192" y="615248"/>
                  <a:pt x="628524" y="609911"/>
                </a:cubicBezTo>
                <a:cubicBezTo>
                  <a:pt x="625855" y="605908"/>
                  <a:pt x="624521" y="603240"/>
                  <a:pt x="621853" y="604574"/>
                </a:cubicBezTo>
                <a:cubicBezTo>
                  <a:pt x="620519" y="604574"/>
                  <a:pt x="617850" y="603240"/>
                  <a:pt x="616516" y="600572"/>
                </a:cubicBezTo>
                <a:cubicBezTo>
                  <a:pt x="615182" y="597903"/>
                  <a:pt x="612513" y="596569"/>
                  <a:pt x="612513" y="597903"/>
                </a:cubicBezTo>
                <a:cubicBezTo>
                  <a:pt x="611179" y="597903"/>
                  <a:pt x="607177" y="596569"/>
                  <a:pt x="601840" y="593901"/>
                </a:cubicBezTo>
                <a:cubicBezTo>
                  <a:pt x="596504" y="591232"/>
                  <a:pt x="591166" y="588564"/>
                  <a:pt x="591166" y="588564"/>
                </a:cubicBezTo>
                <a:cubicBezTo>
                  <a:pt x="589833" y="588564"/>
                  <a:pt x="588498" y="587230"/>
                  <a:pt x="587164" y="585895"/>
                </a:cubicBezTo>
                <a:cubicBezTo>
                  <a:pt x="585829" y="584561"/>
                  <a:pt x="584495" y="583228"/>
                  <a:pt x="583162" y="584561"/>
                </a:cubicBezTo>
                <a:cubicBezTo>
                  <a:pt x="580493" y="585895"/>
                  <a:pt x="572487" y="581893"/>
                  <a:pt x="569820" y="577890"/>
                </a:cubicBezTo>
                <a:cubicBezTo>
                  <a:pt x="568485" y="576557"/>
                  <a:pt x="567151" y="576557"/>
                  <a:pt x="567151" y="576557"/>
                </a:cubicBezTo>
                <a:cubicBezTo>
                  <a:pt x="564483" y="577890"/>
                  <a:pt x="552475" y="569886"/>
                  <a:pt x="552475" y="567217"/>
                </a:cubicBezTo>
                <a:cubicBezTo>
                  <a:pt x="552475" y="563215"/>
                  <a:pt x="539133" y="555209"/>
                  <a:pt x="532462" y="555209"/>
                </a:cubicBezTo>
                <a:cubicBezTo>
                  <a:pt x="529794" y="555209"/>
                  <a:pt x="525791" y="555209"/>
                  <a:pt x="524457" y="556544"/>
                </a:cubicBezTo>
                <a:cubicBezTo>
                  <a:pt x="523123" y="559211"/>
                  <a:pt x="521788" y="557878"/>
                  <a:pt x="521788" y="555209"/>
                </a:cubicBezTo>
                <a:cubicBezTo>
                  <a:pt x="520455" y="552541"/>
                  <a:pt x="520455" y="551207"/>
                  <a:pt x="517786" y="552541"/>
                </a:cubicBezTo>
                <a:cubicBezTo>
                  <a:pt x="516452" y="553875"/>
                  <a:pt x="513784" y="552541"/>
                  <a:pt x="512449" y="549873"/>
                </a:cubicBezTo>
                <a:cubicBezTo>
                  <a:pt x="509781" y="544536"/>
                  <a:pt x="493771" y="536531"/>
                  <a:pt x="484431" y="533862"/>
                </a:cubicBezTo>
                <a:cubicBezTo>
                  <a:pt x="480429" y="532528"/>
                  <a:pt x="477760" y="531194"/>
                  <a:pt x="477760" y="531194"/>
                </a:cubicBezTo>
                <a:cubicBezTo>
                  <a:pt x="477760" y="529860"/>
                  <a:pt x="472423" y="528525"/>
                  <a:pt x="467087" y="527191"/>
                </a:cubicBezTo>
                <a:cubicBezTo>
                  <a:pt x="461750" y="525857"/>
                  <a:pt x="453745" y="523189"/>
                  <a:pt x="449743" y="520520"/>
                </a:cubicBezTo>
                <a:cubicBezTo>
                  <a:pt x="445739" y="519186"/>
                  <a:pt x="440403" y="516518"/>
                  <a:pt x="435066" y="515183"/>
                </a:cubicBezTo>
                <a:cubicBezTo>
                  <a:pt x="419056" y="509847"/>
                  <a:pt x="416388" y="509847"/>
                  <a:pt x="415053" y="507179"/>
                </a:cubicBezTo>
                <a:cubicBezTo>
                  <a:pt x="413719" y="505844"/>
                  <a:pt x="412385" y="504510"/>
                  <a:pt x="411051" y="504510"/>
                </a:cubicBezTo>
                <a:cubicBezTo>
                  <a:pt x="409717" y="504510"/>
                  <a:pt x="408382" y="503176"/>
                  <a:pt x="408382" y="500508"/>
                </a:cubicBezTo>
                <a:cubicBezTo>
                  <a:pt x="408382" y="496505"/>
                  <a:pt x="407048" y="495171"/>
                  <a:pt x="404380" y="495171"/>
                </a:cubicBezTo>
                <a:cubicBezTo>
                  <a:pt x="401711" y="495171"/>
                  <a:pt x="401711" y="495171"/>
                  <a:pt x="401711" y="496505"/>
                </a:cubicBezTo>
                <a:cubicBezTo>
                  <a:pt x="403046" y="497839"/>
                  <a:pt x="401711" y="499173"/>
                  <a:pt x="400377" y="500508"/>
                </a:cubicBezTo>
                <a:cubicBezTo>
                  <a:pt x="399043" y="501841"/>
                  <a:pt x="397709" y="500508"/>
                  <a:pt x="397709" y="499173"/>
                </a:cubicBezTo>
                <a:cubicBezTo>
                  <a:pt x="397709" y="497839"/>
                  <a:pt x="395040" y="496505"/>
                  <a:pt x="392372" y="495171"/>
                </a:cubicBezTo>
                <a:cubicBezTo>
                  <a:pt x="389704" y="493837"/>
                  <a:pt x="387036" y="492502"/>
                  <a:pt x="387036" y="491168"/>
                </a:cubicBezTo>
                <a:cubicBezTo>
                  <a:pt x="387036" y="485831"/>
                  <a:pt x="381698" y="481829"/>
                  <a:pt x="375028" y="481829"/>
                </a:cubicBezTo>
                <a:cubicBezTo>
                  <a:pt x="371025" y="481829"/>
                  <a:pt x="368357" y="480495"/>
                  <a:pt x="368357" y="480495"/>
                </a:cubicBezTo>
                <a:cubicBezTo>
                  <a:pt x="365688" y="477826"/>
                  <a:pt x="360352" y="475158"/>
                  <a:pt x="359017" y="476492"/>
                </a:cubicBezTo>
                <a:cubicBezTo>
                  <a:pt x="357683" y="477826"/>
                  <a:pt x="356349" y="476492"/>
                  <a:pt x="355015" y="475158"/>
                </a:cubicBezTo>
                <a:cubicBezTo>
                  <a:pt x="353681" y="472489"/>
                  <a:pt x="349678" y="473824"/>
                  <a:pt x="349678" y="476492"/>
                </a:cubicBezTo>
                <a:cubicBezTo>
                  <a:pt x="349678" y="477826"/>
                  <a:pt x="348344" y="480495"/>
                  <a:pt x="347010" y="480495"/>
                </a:cubicBezTo>
                <a:cubicBezTo>
                  <a:pt x="344341" y="481829"/>
                  <a:pt x="344341" y="481829"/>
                  <a:pt x="344341" y="477826"/>
                </a:cubicBezTo>
                <a:cubicBezTo>
                  <a:pt x="344341" y="473824"/>
                  <a:pt x="344341" y="472489"/>
                  <a:pt x="339004" y="471155"/>
                </a:cubicBezTo>
                <a:cubicBezTo>
                  <a:pt x="336337" y="469821"/>
                  <a:pt x="332333" y="467153"/>
                  <a:pt x="330999" y="465818"/>
                </a:cubicBezTo>
                <a:cubicBezTo>
                  <a:pt x="329666" y="464484"/>
                  <a:pt x="326997" y="463150"/>
                  <a:pt x="325662" y="464484"/>
                </a:cubicBezTo>
                <a:cubicBezTo>
                  <a:pt x="324329" y="465818"/>
                  <a:pt x="322995" y="467153"/>
                  <a:pt x="324329" y="468487"/>
                </a:cubicBezTo>
                <a:cubicBezTo>
                  <a:pt x="324329" y="469821"/>
                  <a:pt x="324329" y="471155"/>
                  <a:pt x="322995" y="472489"/>
                </a:cubicBezTo>
                <a:cubicBezTo>
                  <a:pt x="321660" y="473824"/>
                  <a:pt x="320326" y="473824"/>
                  <a:pt x="318991" y="472489"/>
                </a:cubicBezTo>
                <a:cubicBezTo>
                  <a:pt x="317658" y="471155"/>
                  <a:pt x="318991" y="471155"/>
                  <a:pt x="320326" y="471155"/>
                </a:cubicBezTo>
                <a:cubicBezTo>
                  <a:pt x="322995" y="471155"/>
                  <a:pt x="321660" y="469821"/>
                  <a:pt x="318991" y="467153"/>
                </a:cubicBezTo>
                <a:cubicBezTo>
                  <a:pt x="312320" y="461816"/>
                  <a:pt x="310987" y="461816"/>
                  <a:pt x="310987" y="467153"/>
                </a:cubicBezTo>
                <a:cubicBezTo>
                  <a:pt x="310987" y="471155"/>
                  <a:pt x="309653" y="471155"/>
                  <a:pt x="306984" y="471155"/>
                </a:cubicBezTo>
                <a:cubicBezTo>
                  <a:pt x="302982" y="469821"/>
                  <a:pt x="298979" y="465818"/>
                  <a:pt x="302982" y="465818"/>
                </a:cubicBezTo>
                <a:cubicBezTo>
                  <a:pt x="304316" y="465818"/>
                  <a:pt x="304316" y="464484"/>
                  <a:pt x="302982" y="463150"/>
                </a:cubicBezTo>
                <a:cubicBezTo>
                  <a:pt x="301647" y="461816"/>
                  <a:pt x="300313" y="461816"/>
                  <a:pt x="297645" y="464484"/>
                </a:cubicBezTo>
                <a:cubicBezTo>
                  <a:pt x="294976" y="467153"/>
                  <a:pt x="293642" y="467153"/>
                  <a:pt x="292308" y="465818"/>
                </a:cubicBezTo>
                <a:cubicBezTo>
                  <a:pt x="290974" y="464484"/>
                  <a:pt x="289640" y="464484"/>
                  <a:pt x="289640" y="464484"/>
                </a:cubicBezTo>
                <a:cubicBezTo>
                  <a:pt x="288305" y="464484"/>
                  <a:pt x="286971" y="464484"/>
                  <a:pt x="286971" y="463150"/>
                </a:cubicBezTo>
                <a:cubicBezTo>
                  <a:pt x="285637" y="461816"/>
                  <a:pt x="282969" y="460482"/>
                  <a:pt x="280300" y="460482"/>
                </a:cubicBezTo>
                <a:cubicBezTo>
                  <a:pt x="277632" y="460482"/>
                  <a:pt x="274963" y="459147"/>
                  <a:pt x="273629" y="457813"/>
                </a:cubicBezTo>
                <a:cubicBezTo>
                  <a:pt x="272295" y="456480"/>
                  <a:pt x="270961" y="456480"/>
                  <a:pt x="269627" y="456480"/>
                </a:cubicBezTo>
                <a:cubicBezTo>
                  <a:pt x="268292" y="457813"/>
                  <a:pt x="266959" y="459147"/>
                  <a:pt x="268292" y="460482"/>
                </a:cubicBezTo>
                <a:cubicBezTo>
                  <a:pt x="268292" y="461816"/>
                  <a:pt x="268292" y="463150"/>
                  <a:pt x="268292" y="463150"/>
                </a:cubicBezTo>
                <a:cubicBezTo>
                  <a:pt x="266959" y="463150"/>
                  <a:pt x="265624" y="463150"/>
                  <a:pt x="264290" y="461816"/>
                </a:cubicBezTo>
                <a:cubicBezTo>
                  <a:pt x="262956" y="460482"/>
                  <a:pt x="261621" y="459147"/>
                  <a:pt x="258953" y="460482"/>
                </a:cubicBezTo>
                <a:cubicBezTo>
                  <a:pt x="257619" y="460482"/>
                  <a:pt x="254950" y="459147"/>
                  <a:pt x="253617" y="457813"/>
                </a:cubicBezTo>
                <a:cubicBezTo>
                  <a:pt x="252282" y="456480"/>
                  <a:pt x="249614" y="455145"/>
                  <a:pt x="248280" y="456480"/>
                </a:cubicBezTo>
                <a:cubicBezTo>
                  <a:pt x="246946" y="457813"/>
                  <a:pt x="245611" y="457813"/>
                  <a:pt x="244277" y="456480"/>
                </a:cubicBezTo>
                <a:cubicBezTo>
                  <a:pt x="244277" y="455145"/>
                  <a:pt x="234938" y="452476"/>
                  <a:pt x="224264" y="451142"/>
                </a:cubicBezTo>
                <a:cubicBezTo>
                  <a:pt x="213591" y="448474"/>
                  <a:pt x="204251" y="447140"/>
                  <a:pt x="204251" y="445805"/>
                </a:cubicBezTo>
                <a:cubicBezTo>
                  <a:pt x="204251" y="444471"/>
                  <a:pt x="201583" y="444471"/>
                  <a:pt x="198914" y="445805"/>
                </a:cubicBezTo>
                <a:cubicBezTo>
                  <a:pt x="196247" y="447140"/>
                  <a:pt x="190910" y="447140"/>
                  <a:pt x="185572" y="445805"/>
                </a:cubicBezTo>
                <a:cubicBezTo>
                  <a:pt x="173565" y="443138"/>
                  <a:pt x="157555" y="443138"/>
                  <a:pt x="154886" y="444471"/>
                </a:cubicBezTo>
                <a:cubicBezTo>
                  <a:pt x="153552" y="444471"/>
                  <a:pt x="152218" y="444471"/>
                  <a:pt x="152218" y="443138"/>
                </a:cubicBezTo>
                <a:cubicBezTo>
                  <a:pt x="150884" y="441803"/>
                  <a:pt x="149550" y="441803"/>
                  <a:pt x="148215" y="441803"/>
                </a:cubicBezTo>
                <a:cubicBezTo>
                  <a:pt x="146881" y="443138"/>
                  <a:pt x="141544" y="443138"/>
                  <a:pt x="137542" y="443138"/>
                </a:cubicBezTo>
                <a:cubicBezTo>
                  <a:pt x="133540" y="443138"/>
                  <a:pt x="128202" y="443138"/>
                  <a:pt x="126869" y="443138"/>
                </a:cubicBezTo>
                <a:cubicBezTo>
                  <a:pt x="125534" y="443138"/>
                  <a:pt x="122866" y="444471"/>
                  <a:pt x="120198" y="444471"/>
                </a:cubicBezTo>
                <a:cubicBezTo>
                  <a:pt x="106856" y="447140"/>
                  <a:pt x="102853" y="471155"/>
                  <a:pt x="106856" y="509847"/>
                </a:cubicBezTo>
                <a:cubicBezTo>
                  <a:pt x="110858" y="544536"/>
                  <a:pt x="114861" y="568551"/>
                  <a:pt x="116195" y="569886"/>
                </a:cubicBezTo>
                <a:cubicBezTo>
                  <a:pt x="116195" y="569886"/>
                  <a:pt x="117529" y="573888"/>
                  <a:pt x="116195" y="577890"/>
                </a:cubicBezTo>
                <a:cubicBezTo>
                  <a:pt x="116195" y="581893"/>
                  <a:pt x="116195" y="584561"/>
                  <a:pt x="117529" y="584561"/>
                </a:cubicBezTo>
                <a:cubicBezTo>
                  <a:pt x="117529" y="584561"/>
                  <a:pt x="118863" y="591232"/>
                  <a:pt x="120198" y="601906"/>
                </a:cubicBezTo>
                <a:cubicBezTo>
                  <a:pt x="121532" y="611245"/>
                  <a:pt x="124200" y="635260"/>
                  <a:pt x="126869" y="655273"/>
                </a:cubicBezTo>
                <a:cubicBezTo>
                  <a:pt x="132205" y="689963"/>
                  <a:pt x="132205" y="693965"/>
                  <a:pt x="132205" y="707307"/>
                </a:cubicBezTo>
                <a:cubicBezTo>
                  <a:pt x="132205" y="711309"/>
                  <a:pt x="132205" y="715312"/>
                  <a:pt x="133540" y="715312"/>
                </a:cubicBezTo>
                <a:cubicBezTo>
                  <a:pt x="134873" y="716646"/>
                  <a:pt x="134873" y="721983"/>
                  <a:pt x="134873" y="727320"/>
                </a:cubicBezTo>
                <a:cubicBezTo>
                  <a:pt x="134873" y="732656"/>
                  <a:pt x="134873" y="740662"/>
                  <a:pt x="136208" y="743330"/>
                </a:cubicBezTo>
                <a:cubicBezTo>
                  <a:pt x="137542" y="755337"/>
                  <a:pt x="138876" y="774016"/>
                  <a:pt x="138876" y="776685"/>
                </a:cubicBezTo>
                <a:cubicBezTo>
                  <a:pt x="138876" y="778019"/>
                  <a:pt x="136208" y="780687"/>
                  <a:pt x="133540" y="783356"/>
                </a:cubicBezTo>
                <a:cubicBezTo>
                  <a:pt x="130871" y="784690"/>
                  <a:pt x="128202" y="790027"/>
                  <a:pt x="128202" y="792695"/>
                </a:cubicBezTo>
                <a:cubicBezTo>
                  <a:pt x="126869" y="799366"/>
                  <a:pt x="122866" y="807371"/>
                  <a:pt x="120198" y="808705"/>
                </a:cubicBezTo>
                <a:cubicBezTo>
                  <a:pt x="118863" y="808705"/>
                  <a:pt x="117529" y="807371"/>
                  <a:pt x="116195" y="804703"/>
                </a:cubicBezTo>
                <a:cubicBezTo>
                  <a:pt x="114861" y="800700"/>
                  <a:pt x="112192" y="799366"/>
                  <a:pt x="110858" y="800700"/>
                </a:cubicBezTo>
                <a:cubicBezTo>
                  <a:pt x="108190" y="802034"/>
                  <a:pt x="108190" y="800700"/>
                  <a:pt x="105521" y="794029"/>
                </a:cubicBezTo>
                <a:cubicBezTo>
                  <a:pt x="104187" y="788692"/>
                  <a:pt x="102853" y="780687"/>
                  <a:pt x="102853" y="775350"/>
                </a:cubicBezTo>
                <a:cubicBezTo>
                  <a:pt x="102853" y="767346"/>
                  <a:pt x="101519" y="764677"/>
                  <a:pt x="98850" y="763343"/>
                </a:cubicBezTo>
                <a:cubicBezTo>
                  <a:pt x="96182" y="762008"/>
                  <a:pt x="94848" y="759340"/>
                  <a:pt x="93514" y="751335"/>
                </a:cubicBezTo>
                <a:cubicBezTo>
                  <a:pt x="93514" y="745998"/>
                  <a:pt x="93514" y="740662"/>
                  <a:pt x="93514" y="740662"/>
                </a:cubicBezTo>
                <a:cubicBezTo>
                  <a:pt x="93514" y="740662"/>
                  <a:pt x="92179" y="737993"/>
                  <a:pt x="89511" y="733991"/>
                </a:cubicBezTo>
                <a:cubicBezTo>
                  <a:pt x="85508" y="728654"/>
                  <a:pt x="85508" y="725985"/>
                  <a:pt x="86843" y="724651"/>
                </a:cubicBezTo>
                <a:cubicBezTo>
                  <a:pt x="88177" y="723317"/>
                  <a:pt x="88177" y="721983"/>
                  <a:pt x="86843" y="720649"/>
                </a:cubicBezTo>
                <a:cubicBezTo>
                  <a:pt x="85508" y="719314"/>
                  <a:pt x="85508" y="717980"/>
                  <a:pt x="88177" y="717980"/>
                </a:cubicBezTo>
                <a:cubicBezTo>
                  <a:pt x="92179" y="716646"/>
                  <a:pt x="92179" y="716646"/>
                  <a:pt x="86843" y="715312"/>
                </a:cubicBezTo>
                <a:cubicBezTo>
                  <a:pt x="81506" y="713978"/>
                  <a:pt x="80172" y="712643"/>
                  <a:pt x="82841" y="709976"/>
                </a:cubicBezTo>
                <a:cubicBezTo>
                  <a:pt x="84174" y="708641"/>
                  <a:pt x="84174" y="709976"/>
                  <a:pt x="84174" y="711309"/>
                </a:cubicBezTo>
                <a:cubicBezTo>
                  <a:pt x="84174" y="715312"/>
                  <a:pt x="85508" y="712643"/>
                  <a:pt x="86843" y="707307"/>
                </a:cubicBezTo>
                <a:cubicBezTo>
                  <a:pt x="86843" y="703305"/>
                  <a:pt x="86843" y="703305"/>
                  <a:pt x="86843" y="705972"/>
                </a:cubicBezTo>
                <a:cubicBezTo>
                  <a:pt x="85508" y="709976"/>
                  <a:pt x="85508" y="708641"/>
                  <a:pt x="82841" y="704638"/>
                </a:cubicBezTo>
                <a:cubicBezTo>
                  <a:pt x="80172" y="699301"/>
                  <a:pt x="80172" y="695299"/>
                  <a:pt x="84174" y="699301"/>
                </a:cubicBezTo>
                <a:cubicBezTo>
                  <a:pt x="85508" y="700636"/>
                  <a:pt x="85508" y="700636"/>
                  <a:pt x="85508" y="697967"/>
                </a:cubicBezTo>
                <a:cubicBezTo>
                  <a:pt x="85508" y="696634"/>
                  <a:pt x="85508" y="695299"/>
                  <a:pt x="86843" y="695299"/>
                </a:cubicBezTo>
                <a:cubicBezTo>
                  <a:pt x="88177" y="695299"/>
                  <a:pt x="88177" y="693965"/>
                  <a:pt x="86843" y="692630"/>
                </a:cubicBezTo>
                <a:cubicBezTo>
                  <a:pt x="85508" y="691297"/>
                  <a:pt x="84174" y="691297"/>
                  <a:pt x="81506" y="692630"/>
                </a:cubicBezTo>
                <a:cubicBezTo>
                  <a:pt x="80172" y="693965"/>
                  <a:pt x="77503" y="693965"/>
                  <a:pt x="76170" y="692630"/>
                </a:cubicBezTo>
                <a:cubicBezTo>
                  <a:pt x="74835" y="691297"/>
                  <a:pt x="74835" y="689963"/>
                  <a:pt x="78837" y="688628"/>
                </a:cubicBezTo>
                <a:cubicBezTo>
                  <a:pt x="81506" y="687294"/>
                  <a:pt x="84174" y="685959"/>
                  <a:pt x="82841" y="683292"/>
                </a:cubicBezTo>
                <a:cubicBezTo>
                  <a:pt x="82841" y="680623"/>
                  <a:pt x="81506" y="680623"/>
                  <a:pt x="80172" y="683292"/>
                </a:cubicBezTo>
                <a:cubicBezTo>
                  <a:pt x="78837" y="685959"/>
                  <a:pt x="77503" y="684626"/>
                  <a:pt x="77503" y="683292"/>
                </a:cubicBezTo>
                <a:cubicBezTo>
                  <a:pt x="77503" y="681957"/>
                  <a:pt x="76170" y="679289"/>
                  <a:pt x="74835" y="677955"/>
                </a:cubicBezTo>
                <a:cubicBezTo>
                  <a:pt x="73501" y="676621"/>
                  <a:pt x="74835" y="675286"/>
                  <a:pt x="76170" y="673952"/>
                </a:cubicBezTo>
                <a:cubicBezTo>
                  <a:pt x="78837" y="672618"/>
                  <a:pt x="77503" y="671284"/>
                  <a:pt x="74835" y="669950"/>
                </a:cubicBezTo>
                <a:cubicBezTo>
                  <a:pt x="72166" y="668615"/>
                  <a:pt x="70832" y="667281"/>
                  <a:pt x="72166" y="665947"/>
                </a:cubicBezTo>
                <a:cubicBezTo>
                  <a:pt x="72166" y="664613"/>
                  <a:pt x="72166" y="661944"/>
                  <a:pt x="70832" y="660610"/>
                </a:cubicBezTo>
                <a:cubicBezTo>
                  <a:pt x="69499" y="659276"/>
                  <a:pt x="69499" y="656608"/>
                  <a:pt x="70832" y="653939"/>
                </a:cubicBezTo>
                <a:cubicBezTo>
                  <a:pt x="73501" y="649937"/>
                  <a:pt x="68164" y="643266"/>
                  <a:pt x="62828" y="644600"/>
                </a:cubicBezTo>
                <a:cubicBezTo>
                  <a:pt x="60159" y="645934"/>
                  <a:pt x="57491" y="644600"/>
                  <a:pt x="57491" y="644600"/>
                </a:cubicBezTo>
                <a:cubicBezTo>
                  <a:pt x="57491" y="643266"/>
                  <a:pt x="57491" y="641931"/>
                  <a:pt x="58824" y="641931"/>
                </a:cubicBezTo>
                <a:cubicBezTo>
                  <a:pt x="62828" y="640598"/>
                  <a:pt x="60159" y="632592"/>
                  <a:pt x="56157" y="632592"/>
                </a:cubicBezTo>
                <a:cubicBezTo>
                  <a:pt x="53488" y="632592"/>
                  <a:pt x="53488" y="632592"/>
                  <a:pt x="56157" y="635260"/>
                </a:cubicBezTo>
                <a:cubicBezTo>
                  <a:pt x="58824" y="636595"/>
                  <a:pt x="58824" y="639263"/>
                  <a:pt x="57491" y="639263"/>
                </a:cubicBezTo>
                <a:cubicBezTo>
                  <a:pt x="54822" y="640598"/>
                  <a:pt x="53488" y="637929"/>
                  <a:pt x="50820" y="628589"/>
                </a:cubicBezTo>
                <a:cubicBezTo>
                  <a:pt x="49486" y="621919"/>
                  <a:pt x="50820" y="617916"/>
                  <a:pt x="53488" y="621919"/>
                </a:cubicBezTo>
                <a:cubicBezTo>
                  <a:pt x="53488" y="623253"/>
                  <a:pt x="54822" y="623253"/>
                  <a:pt x="56157" y="621919"/>
                </a:cubicBezTo>
                <a:cubicBezTo>
                  <a:pt x="56157" y="620585"/>
                  <a:pt x="57491" y="621919"/>
                  <a:pt x="58824" y="623253"/>
                </a:cubicBezTo>
                <a:cubicBezTo>
                  <a:pt x="60159" y="624587"/>
                  <a:pt x="61493" y="625921"/>
                  <a:pt x="62828" y="625921"/>
                </a:cubicBezTo>
                <a:cubicBezTo>
                  <a:pt x="64162" y="625921"/>
                  <a:pt x="64162" y="623253"/>
                  <a:pt x="62828" y="621919"/>
                </a:cubicBezTo>
                <a:cubicBezTo>
                  <a:pt x="61493" y="620585"/>
                  <a:pt x="61493" y="617916"/>
                  <a:pt x="61493" y="616582"/>
                </a:cubicBezTo>
                <a:cubicBezTo>
                  <a:pt x="61493" y="615248"/>
                  <a:pt x="61493" y="615248"/>
                  <a:pt x="60159" y="616582"/>
                </a:cubicBezTo>
                <a:cubicBezTo>
                  <a:pt x="58824" y="617916"/>
                  <a:pt x="54822" y="619250"/>
                  <a:pt x="50820" y="617916"/>
                </a:cubicBezTo>
                <a:cubicBezTo>
                  <a:pt x="44149" y="616582"/>
                  <a:pt x="44149" y="615248"/>
                  <a:pt x="41480" y="609911"/>
                </a:cubicBezTo>
                <a:cubicBezTo>
                  <a:pt x="40146" y="605908"/>
                  <a:pt x="40146" y="601906"/>
                  <a:pt x="40146" y="600572"/>
                </a:cubicBezTo>
                <a:cubicBezTo>
                  <a:pt x="40146" y="599237"/>
                  <a:pt x="38812" y="595235"/>
                  <a:pt x="37478" y="592566"/>
                </a:cubicBezTo>
                <a:cubicBezTo>
                  <a:pt x="32141" y="583228"/>
                  <a:pt x="29473" y="573888"/>
                  <a:pt x="29473" y="571220"/>
                </a:cubicBezTo>
                <a:cubicBezTo>
                  <a:pt x="29473" y="569886"/>
                  <a:pt x="30807" y="569886"/>
                  <a:pt x="32141" y="571220"/>
                </a:cubicBezTo>
                <a:cubicBezTo>
                  <a:pt x="32141" y="572553"/>
                  <a:pt x="34809" y="572553"/>
                  <a:pt x="34809" y="571220"/>
                </a:cubicBezTo>
                <a:cubicBezTo>
                  <a:pt x="36144" y="569886"/>
                  <a:pt x="34809" y="569886"/>
                  <a:pt x="33475" y="568551"/>
                </a:cubicBezTo>
                <a:cubicBezTo>
                  <a:pt x="30807" y="567217"/>
                  <a:pt x="28138" y="563215"/>
                  <a:pt x="26804" y="559211"/>
                </a:cubicBezTo>
                <a:cubicBezTo>
                  <a:pt x="25470" y="555209"/>
                  <a:pt x="22802" y="549873"/>
                  <a:pt x="20133" y="548538"/>
                </a:cubicBezTo>
                <a:cubicBezTo>
                  <a:pt x="18799" y="547204"/>
                  <a:pt x="16131" y="540533"/>
                  <a:pt x="14796" y="535196"/>
                </a:cubicBezTo>
                <a:cubicBezTo>
                  <a:pt x="13462" y="529860"/>
                  <a:pt x="12128" y="524523"/>
                  <a:pt x="12128" y="523189"/>
                </a:cubicBezTo>
                <a:cubicBezTo>
                  <a:pt x="10794" y="521854"/>
                  <a:pt x="12128" y="520520"/>
                  <a:pt x="13462" y="517852"/>
                </a:cubicBezTo>
                <a:cubicBezTo>
                  <a:pt x="14796" y="516518"/>
                  <a:pt x="14796" y="513850"/>
                  <a:pt x="13462" y="513850"/>
                </a:cubicBezTo>
                <a:cubicBezTo>
                  <a:pt x="12128" y="512515"/>
                  <a:pt x="12128" y="511181"/>
                  <a:pt x="12128" y="511181"/>
                </a:cubicBezTo>
                <a:cubicBezTo>
                  <a:pt x="13462" y="511181"/>
                  <a:pt x="12128" y="508512"/>
                  <a:pt x="12128" y="507179"/>
                </a:cubicBezTo>
                <a:cubicBezTo>
                  <a:pt x="9460" y="503176"/>
                  <a:pt x="6792" y="504510"/>
                  <a:pt x="6792" y="509847"/>
                </a:cubicBezTo>
                <a:cubicBezTo>
                  <a:pt x="6792" y="512515"/>
                  <a:pt x="6792" y="512515"/>
                  <a:pt x="5457" y="512515"/>
                </a:cubicBezTo>
                <a:cubicBezTo>
                  <a:pt x="4123" y="511181"/>
                  <a:pt x="4123" y="507179"/>
                  <a:pt x="4123" y="504510"/>
                </a:cubicBezTo>
                <a:cubicBezTo>
                  <a:pt x="4123" y="500508"/>
                  <a:pt x="4123" y="496505"/>
                  <a:pt x="2789" y="495171"/>
                </a:cubicBezTo>
                <a:cubicBezTo>
                  <a:pt x="1454" y="493837"/>
                  <a:pt x="1454" y="489834"/>
                  <a:pt x="2789" y="484497"/>
                </a:cubicBezTo>
                <a:cubicBezTo>
                  <a:pt x="2789" y="480495"/>
                  <a:pt x="2789" y="473824"/>
                  <a:pt x="2789" y="469821"/>
                </a:cubicBezTo>
                <a:cubicBezTo>
                  <a:pt x="2789" y="465818"/>
                  <a:pt x="2789" y="460482"/>
                  <a:pt x="2789" y="456480"/>
                </a:cubicBezTo>
                <a:cubicBezTo>
                  <a:pt x="2789" y="453811"/>
                  <a:pt x="2789" y="449809"/>
                  <a:pt x="2789" y="448474"/>
                </a:cubicBezTo>
                <a:cubicBezTo>
                  <a:pt x="2789" y="447140"/>
                  <a:pt x="2789" y="445805"/>
                  <a:pt x="4123" y="444471"/>
                </a:cubicBezTo>
                <a:cubicBezTo>
                  <a:pt x="6792" y="443138"/>
                  <a:pt x="6792" y="441803"/>
                  <a:pt x="2789" y="443138"/>
                </a:cubicBezTo>
                <a:cubicBezTo>
                  <a:pt x="121" y="443138"/>
                  <a:pt x="-1214" y="441803"/>
                  <a:pt x="1454" y="437801"/>
                </a:cubicBezTo>
                <a:cubicBezTo>
                  <a:pt x="2789" y="435132"/>
                  <a:pt x="2789" y="431130"/>
                  <a:pt x="2789" y="431130"/>
                </a:cubicBezTo>
                <a:cubicBezTo>
                  <a:pt x="1454" y="429796"/>
                  <a:pt x="1454" y="425793"/>
                  <a:pt x="1454" y="420456"/>
                </a:cubicBezTo>
                <a:cubicBezTo>
                  <a:pt x="1454" y="415119"/>
                  <a:pt x="1454" y="411117"/>
                  <a:pt x="1454" y="409783"/>
                </a:cubicBezTo>
                <a:cubicBezTo>
                  <a:pt x="1454" y="408448"/>
                  <a:pt x="1454" y="405780"/>
                  <a:pt x="4123" y="404446"/>
                </a:cubicBezTo>
                <a:cubicBezTo>
                  <a:pt x="6792" y="401777"/>
                  <a:pt x="6792" y="399109"/>
                  <a:pt x="5457" y="399109"/>
                </a:cubicBezTo>
                <a:cubicBezTo>
                  <a:pt x="2789" y="396441"/>
                  <a:pt x="5457" y="388435"/>
                  <a:pt x="12128" y="367089"/>
                </a:cubicBezTo>
                <a:cubicBezTo>
                  <a:pt x="14796" y="359083"/>
                  <a:pt x="17465" y="352412"/>
                  <a:pt x="17465" y="351078"/>
                </a:cubicBezTo>
                <a:cubicBezTo>
                  <a:pt x="17465" y="349744"/>
                  <a:pt x="18799" y="348410"/>
                  <a:pt x="21467" y="348410"/>
                </a:cubicBezTo>
                <a:cubicBezTo>
                  <a:pt x="24136" y="348410"/>
                  <a:pt x="24136" y="347076"/>
                  <a:pt x="22802" y="347076"/>
                </a:cubicBezTo>
                <a:cubicBezTo>
                  <a:pt x="21467" y="347076"/>
                  <a:pt x="22802" y="344407"/>
                  <a:pt x="24136" y="341739"/>
                </a:cubicBezTo>
                <a:cubicBezTo>
                  <a:pt x="25470" y="339070"/>
                  <a:pt x="28138" y="337736"/>
                  <a:pt x="28138" y="339070"/>
                </a:cubicBezTo>
                <a:cubicBezTo>
                  <a:pt x="28138" y="339070"/>
                  <a:pt x="29473" y="337736"/>
                  <a:pt x="29473" y="336402"/>
                </a:cubicBezTo>
                <a:cubicBezTo>
                  <a:pt x="30807" y="332399"/>
                  <a:pt x="37478" y="323061"/>
                  <a:pt x="49486" y="312386"/>
                </a:cubicBezTo>
                <a:cubicBezTo>
                  <a:pt x="56157" y="305715"/>
                  <a:pt x="92179" y="281700"/>
                  <a:pt x="110858" y="272361"/>
                </a:cubicBezTo>
                <a:cubicBezTo>
                  <a:pt x="145547" y="255016"/>
                  <a:pt x="168228" y="249680"/>
                  <a:pt x="225598" y="244343"/>
                </a:cubicBezTo>
                <a:cubicBezTo>
                  <a:pt x="240275" y="243009"/>
                  <a:pt x="292308" y="247012"/>
                  <a:pt x="318991" y="251014"/>
                </a:cubicBezTo>
                <a:cubicBezTo>
                  <a:pt x="376362" y="259019"/>
                  <a:pt x="455079" y="277698"/>
                  <a:pt x="488434" y="291040"/>
                </a:cubicBezTo>
                <a:cubicBezTo>
                  <a:pt x="492436" y="292374"/>
                  <a:pt x="499107" y="295042"/>
                  <a:pt x="501776" y="295042"/>
                </a:cubicBezTo>
                <a:cubicBezTo>
                  <a:pt x="504444" y="295042"/>
                  <a:pt x="511115" y="297711"/>
                  <a:pt x="515117" y="299045"/>
                </a:cubicBezTo>
                <a:cubicBezTo>
                  <a:pt x="527125" y="304382"/>
                  <a:pt x="535130" y="307050"/>
                  <a:pt x="557812" y="315055"/>
                </a:cubicBezTo>
                <a:cubicBezTo>
                  <a:pt x="585829" y="325728"/>
                  <a:pt x="616516" y="336402"/>
                  <a:pt x="617850" y="339070"/>
                </a:cubicBezTo>
                <a:cubicBezTo>
                  <a:pt x="617850" y="340405"/>
                  <a:pt x="619184" y="340405"/>
                  <a:pt x="620519" y="339070"/>
                </a:cubicBezTo>
                <a:cubicBezTo>
                  <a:pt x="621853" y="339070"/>
                  <a:pt x="623187" y="339070"/>
                  <a:pt x="625855" y="340405"/>
                </a:cubicBezTo>
                <a:cubicBezTo>
                  <a:pt x="627190" y="341739"/>
                  <a:pt x="629858" y="343073"/>
                  <a:pt x="632526" y="343073"/>
                </a:cubicBezTo>
                <a:cubicBezTo>
                  <a:pt x="633861" y="343073"/>
                  <a:pt x="639197" y="345741"/>
                  <a:pt x="643200" y="347076"/>
                </a:cubicBezTo>
                <a:cubicBezTo>
                  <a:pt x="647203" y="348410"/>
                  <a:pt x="661878" y="355081"/>
                  <a:pt x="676555" y="360418"/>
                </a:cubicBezTo>
                <a:cubicBezTo>
                  <a:pt x="691231" y="365754"/>
                  <a:pt x="707241" y="373760"/>
                  <a:pt x="713912" y="376428"/>
                </a:cubicBezTo>
                <a:cubicBezTo>
                  <a:pt x="720583" y="379096"/>
                  <a:pt x="727254" y="381764"/>
                  <a:pt x="728588" y="383099"/>
                </a:cubicBezTo>
                <a:cubicBezTo>
                  <a:pt x="732590" y="384433"/>
                  <a:pt x="764611" y="396441"/>
                  <a:pt x="775284" y="400443"/>
                </a:cubicBezTo>
                <a:cubicBezTo>
                  <a:pt x="779287" y="401777"/>
                  <a:pt x="784624" y="404446"/>
                  <a:pt x="785958" y="404446"/>
                </a:cubicBezTo>
                <a:cubicBezTo>
                  <a:pt x="787292" y="404446"/>
                  <a:pt x="795297" y="407114"/>
                  <a:pt x="801968" y="409783"/>
                </a:cubicBezTo>
                <a:cubicBezTo>
                  <a:pt x="808639" y="412451"/>
                  <a:pt x="815310" y="413785"/>
                  <a:pt x="815310" y="413785"/>
                </a:cubicBezTo>
                <a:cubicBezTo>
                  <a:pt x="816645" y="412451"/>
                  <a:pt x="805971" y="372425"/>
                  <a:pt x="803303" y="368423"/>
                </a:cubicBezTo>
                <a:cubicBezTo>
                  <a:pt x="801968" y="367089"/>
                  <a:pt x="800634" y="357749"/>
                  <a:pt x="799300" y="349744"/>
                </a:cubicBezTo>
                <a:cubicBezTo>
                  <a:pt x="797966" y="339070"/>
                  <a:pt x="795297" y="329732"/>
                  <a:pt x="789961" y="319057"/>
                </a:cubicBezTo>
                <a:cubicBezTo>
                  <a:pt x="785958" y="311053"/>
                  <a:pt x="780622" y="296377"/>
                  <a:pt x="777953" y="285703"/>
                </a:cubicBezTo>
                <a:cubicBezTo>
                  <a:pt x="775284" y="276364"/>
                  <a:pt x="772616" y="267024"/>
                  <a:pt x="771282" y="264356"/>
                </a:cubicBezTo>
                <a:cubicBezTo>
                  <a:pt x="769948" y="263022"/>
                  <a:pt x="768613" y="257685"/>
                  <a:pt x="768613" y="253683"/>
                </a:cubicBezTo>
                <a:cubicBezTo>
                  <a:pt x="768613" y="249680"/>
                  <a:pt x="767280" y="241675"/>
                  <a:pt x="764611" y="235004"/>
                </a:cubicBezTo>
                <a:cubicBezTo>
                  <a:pt x="757940" y="213657"/>
                  <a:pt x="756606" y="173631"/>
                  <a:pt x="761943" y="165626"/>
                </a:cubicBezTo>
                <a:cubicBezTo>
                  <a:pt x="763277" y="162958"/>
                  <a:pt x="764611" y="160289"/>
                  <a:pt x="764611" y="158955"/>
                </a:cubicBezTo>
                <a:cubicBezTo>
                  <a:pt x="764611" y="157621"/>
                  <a:pt x="765945" y="152284"/>
                  <a:pt x="768613" y="148281"/>
                </a:cubicBezTo>
                <a:cubicBezTo>
                  <a:pt x="775284" y="133606"/>
                  <a:pt x="800634" y="90911"/>
                  <a:pt x="804637" y="86909"/>
                </a:cubicBezTo>
                <a:cubicBezTo>
                  <a:pt x="807305" y="84240"/>
                  <a:pt x="809974" y="80238"/>
                  <a:pt x="811308" y="77569"/>
                </a:cubicBezTo>
                <a:cubicBezTo>
                  <a:pt x="812642" y="74901"/>
                  <a:pt x="815310" y="72232"/>
                  <a:pt x="816645" y="72232"/>
                </a:cubicBezTo>
                <a:cubicBezTo>
                  <a:pt x="817979" y="72232"/>
                  <a:pt x="819313" y="70898"/>
                  <a:pt x="819313" y="69565"/>
                </a:cubicBezTo>
                <a:cubicBezTo>
                  <a:pt x="820647" y="64228"/>
                  <a:pt x="845996" y="44215"/>
                  <a:pt x="866009" y="32207"/>
                </a:cubicBezTo>
                <a:cubicBezTo>
                  <a:pt x="912706" y="4189"/>
                  <a:pt x="924714" y="-1148"/>
                  <a:pt x="948729" y="187"/>
                </a:cubicBezTo>
                <a:cubicBezTo>
                  <a:pt x="962071" y="1520"/>
                  <a:pt x="988755" y="6858"/>
                  <a:pt x="1006099" y="13528"/>
                </a:cubicBezTo>
                <a:cubicBezTo>
                  <a:pt x="1019441" y="18865"/>
                  <a:pt x="1055464" y="37544"/>
                  <a:pt x="1074143" y="48217"/>
                </a:cubicBezTo>
                <a:cubicBezTo>
                  <a:pt x="1110167" y="70898"/>
                  <a:pt x="1122174" y="78903"/>
                  <a:pt x="1150192" y="98916"/>
                </a:cubicBezTo>
                <a:cubicBezTo>
                  <a:pt x="1159531" y="105587"/>
                  <a:pt x="1168870" y="112258"/>
                  <a:pt x="1171539" y="114927"/>
                </a:cubicBezTo>
                <a:cubicBezTo>
                  <a:pt x="1174207" y="116261"/>
                  <a:pt x="1176876" y="118929"/>
                  <a:pt x="1178210" y="118929"/>
                </a:cubicBezTo>
                <a:cubicBezTo>
                  <a:pt x="1179544" y="120264"/>
                  <a:pt x="1191552" y="128268"/>
                  <a:pt x="1204894" y="138942"/>
                </a:cubicBezTo>
                <a:cubicBezTo>
                  <a:pt x="1218236" y="149616"/>
                  <a:pt x="1235580" y="161623"/>
                  <a:pt x="1243585" y="168294"/>
                </a:cubicBezTo>
                <a:cubicBezTo>
                  <a:pt x="1250256" y="174965"/>
                  <a:pt x="1262264" y="184305"/>
                  <a:pt x="1268935" y="188307"/>
                </a:cubicBezTo>
                <a:cubicBezTo>
                  <a:pt x="1275606" y="193644"/>
                  <a:pt x="1284945" y="201649"/>
                  <a:pt x="1290282" y="205651"/>
                </a:cubicBezTo>
                <a:cubicBezTo>
                  <a:pt x="1311629" y="222996"/>
                  <a:pt x="1338313" y="245677"/>
                  <a:pt x="1350321" y="255016"/>
                </a:cubicBezTo>
                <a:cubicBezTo>
                  <a:pt x="1356992" y="260354"/>
                  <a:pt x="1363663" y="267024"/>
                  <a:pt x="1364996" y="268358"/>
                </a:cubicBezTo>
                <a:cubicBezTo>
                  <a:pt x="1366330" y="269693"/>
                  <a:pt x="1370333" y="273695"/>
                  <a:pt x="1373001" y="276364"/>
                </a:cubicBezTo>
                <a:cubicBezTo>
                  <a:pt x="1394349" y="295042"/>
                  <a:pt x="1431706" y="328397"/>
                  <a:pt x="1453053" y="349744"/>
                </a:cubicBezTo>
                <a:cubicBezTo>
                  <a:pt x="1457056" y="353747"/>
                  <a:pt x="1461058" y="357749"/>
                  <a:pt x="1466394" y="363086"/>
                </a:cubicBezTo>
                <a:cubicBezTo>
                  <a:pt x="1475734" y="371091"/>
                  <a:pt x="1511757" y="408448"/>
                  <a:pt x="1517094" y="413785"/>
                </a:cubicBezTo>
                <a:cubicBezTo>
                  <a:pt x="1521097" y="417788"/>
                  <a:pt x="1529102" y="427127"/>
                  <a:pt x="1535773" y="435132"/>
                </a:cubicBezTo>
                <a:cubicBezTo>
                  <a:pt x="1542443" y="443138"/>
                  <a:pt x="1549114" y="449809"/>
                  <a:pt x="1550449" y="451142"/>
                </a:cubicBezTo>
                <a:cubicBezTo>
                  <a:pt x="1551783" y="452476"/>
                  <a:pt x="1554451" y="455145"/>
                  <a:pt x="1557120" y="457813"/>
                </a:cubicBezTo>
                <a:cubicBezTo>
                  <a:pt x="1559788" y="460482"/>
                  <a:pt x="1565125" y="467153"/>
                  <a:pt x="1570462" y="472489"/>
                </a:cubicBezTo>
                <a:cubicBezTo>
                  <a:pt x="1574464" y="477826"/>
                  <a:pt x="1583804" y="489834"/>
                  <a:pt x="1590475" y="496505"/>
                </a:cubicBezTo>
                <a:cubicBezTo>
                  <a:pt x="1597146" y="504510"/>
                  <a:pt x="1601148" y="511181"/>
                  <a:pt x="1601148" y="512515"/>
                </a:cubicBezTo>
                <a:cubicBezTo>
                  <a:pt x="1601148" y="513850"/>
                  <a:pt x="1602482" y="517852"/>
                  <a:pt x="1605151" y="521854"/>
                </a:cubicBezTo>
                <a:cubicBezTo>
                  <a:pt x="1607819" y="525857"/>
                  <a:pt x="1609153" y="533862"/>
                  <a:pt x="1610488" y="537865"/>
                </a:cubicBezTo>
                <a:cubicBezTo>
                  <a:pt x="1615824" y="543202"/>
                  <a:pt x="1615824" y="543202"/>
                  <a:pt x="1610488" y="541867"/>
                </a:cubicBezTo>
                <a:lnTo>
                  <a:pt x="1610488" y="541867"/>
                </a:lnTo>
                <a:close/>
                <a:moveTo>
                  <a:pt x="78837" y="660610"/>
                </a:moveTo>
                <a:cubicBezTo>
                  <a:pt x="77503" y="659276"/>
                  <a:pt x="76170" y="657942"/>
                  <a:pt x="74835" y="657942"/>
                </a:cubicBezTo>
                <a:cubicBezTo>
                  <a:pt x="73501" y="657942"/>
                  <a:pt x="73501" y="659276"/>
                  <a:pt x="73501" y="660610"/>
                </a:cubicBezTo>
                <a:cubicBezTo>
                  <a:pt x="74835" y="661944"/>
                  <a:pt x="76170" y="663279"/>
                  <a:pt x="77503" y="663279"/>
                </a:cubicBezTo>
                <a:cubicBezTo>
                  <a:pt x="78837" y="663279"/>
                  <a:pt x="80172" y="663279"/>
                  <a:pt x="78837" y="660610"/>
                </a:cubicBezTo>
                <a:lnTo>
                  <a:pt x="78837" y="660610"/>
                </a:lnTo>
                <a:close/>
                <a:moveTo>
                  <a:pt x="645868" y="620585"/>
                </a:moveTo>
                <a:cubicBezTo>
                  <a:pt x="644534" y="620585"/>
                  <a:pt x="644534" y="623253"/>
                  <a:pt x="645868" y="624587"/>
                </a:cubicBezTo>
                <a:cubicBezTo>
                  <a:pt x="647203" y="627256"/>
                  <a:pt x="649871" y="627256"/>
                  <a:pt x="651205" y="623253"/>
                </a:cubicBezTo>
                <a:cubicBezTo>
                  <a:pt x="651205" y="620585"/>
                  <a:pt x="648536" y="619250"/>
                  <a:pt x="645868" y="620585"/>
                </a:cubicBezTo>
                <a:lnTo>
                  <a:pt x="645868" y="620585"/>
                </a:lnTo>
                <a:close/>
                <a:moveTo>
                  <a:pt x="1522431" y="588564"/>
                </a:moveTo>
                <a:cubicBezTo>
                  <a:pt x="1521097" y="587230"/>
                  <a:pt x="1522431" y="585895"/>
                  <a:pt x="1523765" y="585895"/>
                </a:cubicBezTo>
                <a:cubicBezTo>
                  <a:pt x="1525099" y="585895"/>
                  <a:pt x="1526433" y="587230"/>
                  <a:pt x="1526433" y="588564"/>
                </a:cubicBezTo>
                <a:cubicBezTo>
                  <a:pt x="1526433" y="591232"/>
                  <a:pt x="1525099" y="591232"/>
                  <a:pt x="1522431" y="588564"/>
                </a:cubicBezTo>
                <a:lnTo>
                  <a:pt x="1522431" y="588564"/>
                </a:lnTo>
                <a:close/>
                <a:moveTo>
                  <a:pt x="829987" y="665947"/>
                </a:moveTo>
                <a:cubicBezTo>
                  <a:pt x="827318" y="668615"/>
                  <a:pt x="825983" y="667281"/>
                  <a:pt x="827318" y="664613"/>
                </a:cubicBezTo>
                <a:cubicBezTo>
                  <a:pt x="827318" y="663279"/>
                  <a:pt x="828652" y="663279"/>
                  <a:pt x="829987" y="663279"/>
                </a:cubicBezTo>
                <a:cubicBezTo>
                  <a:pt x="831321" y="663279"/>
                  <a:pt x="831321" y="664613"/>
                  <a:pt x="829987" y="665947"/>
                </a:cubicBezTo>
                <a:lnTo>
                  <a:pt x="829987" y="665947"/>
                </a:lnTo>
                <a:close/>
                <a:moveTo>
                  <a:pt x="439068" y="245677"/>
                </a:moveTo>
                <a:cubicBezTo>
                  <a:pt x="436401" y="245677"/>
                  <a:pt x="435066" y="244343"/>
                  <a:pt x="435066" y="240341"/>
                </a:cubicBezTo>
                <a:cubicBezTo>
                  <a:pt x="435066" y="236338"/>
                  <a:pt x="435066" y="235004"/>
                  <a:pt x="439068" y="235004"/>
                </a:cubicBezTo>
                <a:cubicBezTo>
                  <a:pt x="443072" y="235004"/>
                  <a:pt x="447074" y="237672"/>
                  <a:pt x="445739" y="240341"/>
                </a:cubicBezTo>
                <a:cubicBezTo>
                  <a:pt x="445739" y="243009"/>
                  <a:pt x="443072" y="245677"/>
                  <a:pt x="439068" y="245677"/>
                </a:cubicBezTo>
                <a:lnTo>
                  <a:pt x="439068" y="245677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546EEE4-7498-4C9A-8714-81888CC56035}"/>
              </a:ext>
            </a:extLst>
          </p:cNvPr>
          <p:cNvSpPr/>
          <p:nvPr/>
        </p:nvSpPr>
        <p:spPr>
          <a:xfrm>
            <a:off x="370783" y="1709451"/>
            <a:ext cx="806831" cy="414440"/>
          </a:xfrm>
          <a:custGeom>
            <a:avLst/>
            <a:gdLst>
              <a:gd name="connsiteX0" fmla="*/ 639077 w 806831"/>
              <a:gd name="connsiteY0" fmla="*/ 167796 h 414440"/>
              <a:gd name="connsiteX1" fmla="*/ 629738 w 806831"/>
              <a:gd name="connsiteY1" fmla="*/ 186474 h 414440"/>
              <a:gd name="connsiteX2" fmla="*/ 597717 w 806831"/>
              <a:gd name="connsiteY2" fmla="*/ 207822 h 414440"/>
              <a:gd name="connsiteX3" fmla="*/ 544349 w 806831"/>
              <a:gd name="connsiteY3" fmla="*/ 153120 h 414440"/>
              <a:gd name="connsiteX4" fmla="*/ 549686 w 806831"/>
              <a:gd name="connsiteY4" fmla="*/ 127771 h 414440"/>
              <a:gd name="connsiteX5" fmla="*/ 571033 w 806831"/>
              <a:gd name="connsiteY5" fmla="*/ 109092 h 414440"/>
              <a:gd name="connsiteX6" fmla="*/ 620398 w 806831"/>
              <a:gd name="connsiteY6" fmla="*/ 121100 h 414440"/>
              <a:gd name="connsiteX7" fmla="*/ 644413 w 806831"/>
              <a:gd name="connsiteY7" fmla="*/ 129104 h 414440"/>
              <a:gd name="connsiteX8" fmla="*/ 639077 w 806831"/>
              <a:gd name="connsiteY8" fmla="*/ 167796 h 414440"/>
              <a:gd name="connsiteX9" fmla="*/ 639077 w 806831"/>
              <a:gd name="connsiteY9" fmla="*/ 167796 h 414440"/>
              <a:gd name="connsiteX10" fmla="*/ 393586 w 806831"/>
              <a:gd name="connsiteY10" fmla="*/ 229169 h 414440"/>
              <a:gd name="connsiteX11" fmla="*/ 353560 w 806831"/>
              <a:gd name="connsiteY11" fmla="*/ 247848 h 414440"/>
              <a:gd name="connsiteX12" fmla="*/ 301527 w 806831"/>
              <a:gd name="connsiteY12" fmla="*/ 237173 h 414440"/>
              <a:gd name="connsiteX13" fmla="*/ 284183 w 806831"/>
              <a:gd name="connsiteY13" fmla="*/ 201151 h 414440"/>
              <a:gd name="connsiteX14" fmla="*/ 289519 w 806831"/>
              <a:gd name="connsiteY14" fmla="*/ 195814 h 414440"/>
              <a:gd name="connsiteX15" fmla="*/ 306864 w 806831"/>
              <a:gd name="connsiteY15" fmla="*/ 163793 h 414440"/>
              <a:gd name="connsiteX16" fmla="*/ 357563 w 806831"/>
              <a:gd name="connsiteY16" fmla="*/ 157122 h 414440"/>
              <a:gd name="connsiteX17" fmla="*/ 401591 w 806831"/>
              <a:gd name="connsiteY17" fmla="*/ 187809 h 414440"/>
              <a:gd name="connsiteX18" fmla="*/ 393586 w 806831"/>
              <a:gd name="connsiteY18" fmla="*/ 229169 h 414440"/>
              <a:gd name="connsiteX19" fmla="*/ 393586 w 806831"/>
              <a:gd name="connsiteY19" fmla="*/ 229169 h 414440"/>
              <a:gd name="connsiteX20" fmla="*/ 805851 w 806831"/>
              <a:gd name="connsiteY20" fmla="*/ 343909 h 414440"/>
              <a:gd name="connsiteX21" fmla="*/ 796511 w 806831"/>
              <a:gd name="connsiteY21" fmla="*/ 367925 h 414440"/>
              <a:gd name="connsiteX22" fmla="*/ 751149 w 806831"/>
              <a:gd name="connsiteY22" fmla="*/ 370592 h 414440"/>
              <a:gd name="connsiteX23" fmla="*/ 737807 w 806831"/>
              <a:gd name="connsiteY23" fmla="*/ 375930 h 414440"/>
              <a:gd name="connsiteX24" fmla="*/ 679103 w 806831"/>
              <a:gd name="connsiteY24" fmla="*/ 361254 h 414440"/>
              <a:gd name="connsiteX25" fmla="*/ 667095 w 806831"/>
              <a:gd name="connsiteY25" fmla="*/ 342575 h 414440"/>
              <a:gd name="connsiteX26" fmla="*/ 719129 w 806831"/>
              <a:gd name="connsiteY26" fmla="*/ 273197 h 414440"/>
              <a:gd name="connsiteX27" fmla="*/ 743144 w 806831"/>
              <a:gd name="connsiteY27" fmla="*/ 283870 h 414440"/>
              <a:gd name="connsiteX28" fmla="*/ 749815 w 806831"/>
              <a:gd name="connsiteY28" fmla="*/ 286539 h 414440"/>
              <a:gd name="connsiteX29" fmla="*/ 795177 w 806831"/>
              <a:gd name="connsiteY29" fmla="*/ 295878 h 414440"/>
              <a:gd name="connsiteX30" fmla="*/ 801848 w 806831"/>
              <a:gd name="connsiteY30" fmla="*/ 339906 h 414440"/>
              <a:gd name="connsiteX31" fmla="*/ 805851 w 806831"/>
              <a:gd name="connsiteY31" fmla="*/ 343909 h 414440"/>
              <a:gd name="connsiteX32" fmla="*/ 805851 w 806831"/>
              <a:gd name="connsiteY32" fmla="*/ 343909 h 414440"/>
              <a:gd name="connsiteX33" fmla="*/ 577704 w 806831"/>
              <a:gd name="connsiteY33" fmla="*/ 379932 h 414440"/>
              <a:gd name="connsiteX34" fmla="*/ 524336 w 806831"/>
              <a:gd name="connsiteY34" fmla="*/ 387938 h 414440"/>
              <a:gd name="connsiteX35" fmla="*/ 480308 w 806831"/>
              <a:gd name="connsiteY35" fmla="*/ 367925 h 414440"/>
              <a:gd name="connsiteX36" fmla="*/ 477640 w 806831"/>
              <a:gd name="connsiteY36" fmla="*/ 339906 h 414440"/>
              <a:gd name="connsiteX37" fmla="*/ 477640 w 806831"/>
              <a:gd name="connsiteY37" fmla="*/ 339906 h 414440"/>
              <a:gd name="connsiteX38" fmla="*/ 516332 w 806831"/>
              <a:gd name="connsiteY38" fmla="*/ 318560 h 414440"/>
              <a:gd name="connsiteX39" fmla="*/ 559026 w 806831"/>
              <a:gd name="connsiteY39" fmla="*/ 318560 h 414440"/>
              <a:gd name="connsiteX40" fmla="*/ 580372 w 806831"/>
              <a:gd name="connsiteY40" fmla="*/ 337238 h 414440"/>
              <a:gd name="connsiteX41" fmla="*/ 577704 w 806831"/>
              <a:gd name="connsiteY41" fmla="*/ 379932 h 414440"/>
              <a:gd name="connsiteX42" fmla="*/ 577704 w 806831"/>
              <a:gd name="connsiteY42" fmla="*/ 379932 h 414440"/>
              <a:gd name="connsiteX43" fmla="*/ 548352 w 806831"/>
              <a:gd name="connsiteY43" fmla="*/ 363921 h 414440"/>
              <a:gd name="connsiteX44" fmla="*/ 547018 w 806831"/>
              <a:gd name="connsiteY44" fmla="*/ 363921 h 414440"/>
              <a:gd name="connsiteX45" fmla="*/ 551020 w 806831"/>
              <a:gd name="connsiteY45" fmla="*/ 365256 h 414440"/>
              <a:gd name="connsiteX46" fmla="*/ 548352 w 806831"/>
              <a:gd name="connsiteY46" fmla="*/ 363921 h 414440"/>
              <a:gd name="connsiteX47" fmla="*/ 548352 w 806831"/>
              <a:gd name="connsiteY47" fmla="*/ 363921 h 414440"/>
              <a:gd name="connsiteX48" fmla="*/ 452291 w 806831"/>
              <a:gd name="connsiteY48" fmla="*/ 51722 h 414440"/>
              <a:gd name="connsiteX49" fmla="*/ 410931 w 806831"/>
              <a:gd name="connsiteY49" fmla="*/ 105089 h 414440"/>
              <a:gd name="connsiteX50" fmla="*/ 350892 w 806831"/>
              <a:gd name="connsiteY50" fmla="*/ 30374 h 414440"/>
              <a:gd name="connsiteX51" fmla="*/ 409596 w 806831"/>
              <a:gd name="connsiteY51" fmla="*/ 10361 h 414440"/>
              <a:gd name="connsiteX52" fmla="*/ 430943 w 806831"/>
              <a:gd name="connsiteY52" fmla="*/ 17032 h 414440"/>
              <a:gd name="connsiteX53" fmla="*/ 446954 w 806831"/>
              <a:gd name="connsiteY53" fmla="*/ 33043 h 414440"/>
              <a:gd name="connsiteX54" fmla="*/ 452291 w 806831"/>
              <a:gd name="connsiteY54" fmla="*/ 51722 h 414440"/>
              <a:gd name="connsiteX55" fmla="*/ 452291 w 806831"/>
              <a:gd name="connsiteY55" fmla="*/ 51722 h 414440"/>
              <a:gd name="connsiteX56" fmla="*/ 116075 w 806831"/>
              <a:gd name="connsiteY56" fmla="*/ 189143 h 414440"/>
              <a:gd name="connsiteX57" fmla="*/ 73380 w 806831"/>
              <a:gd name="connsiteY57" fmla="*/ 139778 h 414440"/>
              <a:gd name="connsiteX58" fmla="*/ 77383 w 806831"/>
              <a:gd name="connsiteY58" fmla="*/ 130438 h 414440"/>
              <a:gd name="connsiteX59" fmla="*/ 82720 w 806831"/>
              <a:gd name="connsiteY59" fmla="*/ 119765 h 414440"/>
              <a:gd name="connsiteX60" fmla="*/ 110738 w 806831"/>
              <a:gd name="connsiteY60" fmla="*/ 107758 h 414440"/>
              <a:gd name="connsiteX61" fmla="*/ 134753 w 806831"/>
              <a:gd name="connsiteY61" fmla="*/ 111760 h 414440"/>
              <a:gd name="connsiteX62" fmla="*/ 144093 w 806831"/>
              <a:gd name="connsiteY62" fmla="*/ 121100 h 414440"/>
              <a:gd name="connsiteX63" fmla="*/ 152098 w 806831"/>
              <a:gd name="connsiteY63" fmla="*/ 131773 h 414440"/>
              <a:gd name="connsiteX64" fmla="*/ 116075 w 806831"/>
              <a:gd name="connsiteY64" fmla="*/ 189143 h 414440"/>
              <a:gd name="connsiteX65" fmla="*/ 116075 w 806831"/>
              <a:gd name="connsiteY65" fmla="*/ 189143 h 414440"/>
              <a:gd name="connsiteX66" fmla="*/ 112072 w 806831"/>
              <a:gd name="connsiteY66" fmla="*/ 149117 h 414440"/>
              <a:gd name="connsiteX67" fmla="*/ 112072 w 806831"/>
              <a:gd name="connsiteY67" fmla="*/ 149117 h 414440"/>
              <a:gd name="connsiteX68" fmla="*/ 112072 w 806831"/>
              <a:gd name="connsiteY68" fmla="*/ 149117 h 414440"/>
              <a:gd name="connsiteX69" fmla="*/ 112072 w 806831"/>
              <a:gd name="connsiteY69" fmla="*/ 149117 h 414440"/>
              <a:gd name="connsiteX70" fmla="*/ 112072 w 806831"/>
              <a:gd name="connsiteY70" fmla="*/ 149117 h 414440"/>
              <a:gd name="connsiteX71" fmla="*/ 112072 w 806831"/>
              <a:gd name="connsiteY71" fmla="*/ 149117 h 414440"/>
              <a:gd name="connsiteX72" fmla="*/ 113406 w 806831"/>
              <a:gd name="connsiteY72" fmla="*/ 150451 h 414440"/>
              <a:gd name="connsiteX73" fmla="*/ 113406 w 806831"/>
              <a:gd name="connsiteY73" fmla="*/ 150451 h 414440"/>
              <a:gd name="connsiteX74" fmla="*/ 113406 w 806831"/>
              <a:gd name="connsiteY74" fmla="*/ 150451 h 414440"/>
              <a:gd name="connsiteX75" fmla="*/ 113406 w 806831"/>
              <a:gd name="connsiteY75" fmla="*/ 150451 h 414440"/>
              <a:gd name="connsiteX76" fmla="*/ 113406 w 806831"/>
              <a:gd name="connsiteY76" fmla="*/ 150451 h 414440"/>
              <a:gd name="connsiteX77" fmla="*/ 116075 w 806831"/>
              <a:gd name="connsiteY77" fmla="*/ 147783 h 414440"/>
              <a:gd name="connsiteX78" fmla="*/ 116075 w 806831"/>
              <a:gd name="connsiteY78" fmla="*/ 147783 h 414440"/>
              <a:gd name="connsiteX79" fmla="*/ 116075 w 806831"/>
              <a:gd name="connsiteY79" fmla="*/ 147783 h 414440"/>
              <a:gd name="connsiteX80" fmla="*/ 116075 w 806831"/>
              <a:gd name="connsiteY80" fmla="*/ 147783 h 414440"/>
              <a:gd name="connsiteX81" fmla="*/ 116075 w 806831"/>
              <a:gd name="connsiteY81" fmla="*/ 147783 h 414440"/>
              <a:gd name="connsiteX82" fmla="*/ 116075 w 806831"/>
              <a:gd name="connsiteY82" fmla="*/ 147783 h 414440"/>
              <a:gd name="connsiteX83" fmla="*/ 116075 w 806831"/>
              <a:gd name="connsiteY83" fmla="*/ 147783 h 414440"/>
              <a:gd name="connsiteX84" fmla="*/ 116075 w 806831"/>
              <a:gd name="connsiteY84" fmla="*/ 147783 h 414440"/>
              <a:gd name="connsiteX85" fmla="*/ 116075 w 806831"/>
              <a:gd name="connsiteY85" fmla="*/ 147783 h 414440"/>
              <a:gd name="connsiteX86" fmla="*/ 116075 w 806831"/>
              <a:gd name="connsiteY86" fmla="*/ 147783 h 414440"/>
              <a:gd name="connsiteX87" fmla="*/ 116075 w 806831"/>
              <a:gd name="connsiteY87" fmla="*/ 147783 h 414440"/>
              <a:gd name="connsiteX88" fmla="*/ 288185 w 806831"/>
              <a:gd name="connsiteY88" fmla="*/ 379932 h 414440"/>
              <a:gd name="connsiteX89" fmla="*/ 281514 w 806831"/>
              <a:gd name="connsiteY89" fmla="*/ 395942 h 414440"/>
              <a:gd name="connsiteX90" fmla="*/ 274843 w 806831"/>
              <a:gd name="connsiteY90" fmla="*/ 401279 h 414440"/>
              <a:gd name="connsiteX91" fmla="*/ 260167 w 806831"/>
              <a:gd name="connsiteY91" fmla="*/ 413287 h 414440"/>
              <a:gd name="connsiteX92" fmla="*/ 216139 w 806831"/>
              <a:gd name="connsiteY92" fmla="*/ 397276 h 414440"/>
              <a:gd name="connsiteX93" fmla="*/ 245491 w 806831"/>
              <a:gd name="connsiteY93" fmla="*/ 335904 h 414440"/>
              <a:gd name="connsiteX94" fmla="*/ 262836 w 806831"/>
              <a:gd name="connsiteY94" fmla="*/ 338572 h 414440"/>
              <a:gd name="connsiteX95" fmla="*/ 280180 w 806831"/>
              <a:gd name="connsiteY95" fmla="*/ 339906 h 414440"/>
              <a:gd name="connsiteX96" fmla="*/ 288185 w 806831"/>
              <a:gd name="connsiteY96" fmla="*/ 379932 h 414440"/>
              <a:gd name="connsiteX97" fmla="*/ 288185 w 806831"/>
              <a:gd name="connsiteY97" fmla="*/ 379932 h 414440"/>
              <a:gd name="connsiteX98" fmla="*/ 88057 w 806831"/>
              <a:gd name="connsiteY98" fmla="*/ 317225 h 414440"/>
              <a:gd name="connsiteX99" fmla="*/ 36023 w 806831"/>
              <a:gd name="connsiteY99" fmla="*/ 363921 h 414440"/>
              <a:gd name="connsiteX100" fmla="*/ 16010 w 806831"/>
              <a:gd name="connsiteY100" fmla="*/ 333235 h 414440"/>
              <a:gd name="connsiteX101" fmla="*/ 16010 w 806831"/>
              <a:gd name="connsiteY101" fmla="*/ 331901 h 414440"/>
              <a:gd name="connsiteX102" fmla="*/ 0 w 806831"/>
              <a:gd name="connsiteY102" fmla="*/ 313222 h 414440"/>
              <a:gd name="connsiteX103" fmla="*/ 20013 w 806831"/>
              <a:gd name="connsiteY103" fmla="*/ 290541 h 414440"/>
              <a:gd name="connsiteX104" fmla="*/ 65376 w 806831"/>
              <a:gd name="connsiteY104" fmla="*/ 291876 h 414440"/>
              <a:gd name="connsiteX105" fmla="*/ 88057 w 806831"/>
              <a:gd name="connsiteY105" fmla="*/ 317225 h 414440"/>
              <a:gd name="connsiteX106" fmla="*/ 88057 w 806831"/>
              <a:gd name="connsiteY106" fmla="*/ 317225 h 414440"/>
              <a:gd name="connsiteX107" fmla="*/ 252162 w 806831"/>
              <a:gd name="connsiteY107" fmla="*/ 26372 h 414440"/>
              <a:gd name="connsiteX108" fmla="*/ 241488 w 806831"/>
              <a:gd name="connsiteY108" fmla="*/ 41048 h 414440"/>
              <a:gd name="connsiteX109" fmla="*/ 236152 w 806831"/>
              <a:gd name="connsiteY109" fmla="*/ 50387 h 414440"/>
              <a:gd name="connsiteX110" fmla="*/ 197460 w 806831"/>
              <a:gd name="connsiteY110" fmla="*/ 58393 h 414440"/>
              <a:gd name="connsiteX111" fmla="*/ 188121 w 806831"/>
              <a:gd name="connsiteY111" fmla="*/ 47719 h 414440"/>
              <a:gd name="connsiteX112" fmla="*/ 185453 w 806831"/>
              <a:gd name="connsiteY112" fmla="*/ 43716 h 414440"/>
              <a:gd name="connsiteX113" fmla="*/ 192124 w 806831"/>
              <a:gd name="connsiteY113" fmla="*/ 14364 h 414440"/>
              <a:gd name="connsiteX114" fmla="*/ 202797 w 806831"/>
              <a:gd name="connsiteY114" fmla="*/ 9027 h 414440"/>
              <a:gd name="connsiteX115" fmla="*/ 205466 w 806831"/>
              <a:gd name="connsiteY115" fmla="*/ 7694 h 414440"/>
              <a:gd name="connsiteX116" fmla="*/ 237486 w 806831"/>
              <a:gd name="connsiteY116" fmla="*/ 1023 h 414440"/>
              <a:gd name="connsiteX117" fmla="*/ 252162 w 806831"/>
              <a:gd name="connsiteY117" fmla="*/ 26372 h 414440"/>
              <a:gd name="connsiteX118" fmla="*/ 252162 w 806831"/>
              <a:gd name="connsiteY118" fmla="*/ 26372 h 41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806831" h="414440">
                <a:moveTo>
                  <a:pt x="639077" y="167796"/>
                </a:moveTo>
                <a:cubicBezTo>
                  <a:pt x="639077" y="174467"/>
                  <a:pt x="635075" y="182472"/>
                  <a:pt x="629738" y="186474"/>
                </a:cubicBezTo>
                <a:cubicBezTo>
                  <a:pt x="623067" y="197148"/>
                  <a:pt x="612393" y="206487"/>
                  <a:pt x="597717" y="207822"/>
                </a:cubicBezTo>
                <a:cubicBezTo>
                  <a:pt x="567031" y="213158"/>
                  <a:pt x="539013" y="182472"/>
                  <a:pt x="544349" y="153120"/>
                </a:cubicBezTo>
                <a:cubicBezTo>
                  <a:pt x="540347" y="145115"/>
                  <a:pt x="541681" y="134442"/>
                  <a:pt x="549686" y="127771"/>
                </a:cubicBezTo>
                <a:cubicBezTo>
                  <a:pt x="552355" y="118431"/>
                  <a:pt x="560360" y="111760"/>
                  <a:pt x="571033" y="109092"/>
                </a:cubicBezTo>
                <a:cubicBezTo>
                  <a:pt x="588378" y="105089"/>
                  <a:pt x="607056" y="109092"/>
                  <a:pt x="620398" y="121100"/>
                </a:cubicBezTo>
                <a:cubicBezTo>
                  <a:pt x="628404" y="123767"/>
                  <a:pt x="636409" y="126436"/>
                  <a:pt x="644413" y="129104"/>
                </a:cubicBezTo>
                <a:cubicBezTo>
                  <a:pt x="663092" y="137109"/>
                  <a:pt x="655088" y="162459"/>
                  <a:pt x="639077" y="167796"/>
                </a:cubicBezTo>
                <a:lnTo>
                  <a:pt x="639077" y="167796"/>
                </a:lnTo>
                <a:close/>
                <a:moveTo>
                  <a:pt x="393586" y="229169"/>
                </a:moveTo>
                <a:cubicBezTo>
                  <a:pt x="384247" y="239842"/>
                  <a:pt x="369571" y="246513"/>
                  <a:pt x="353560" y="247848"/>
                </a:cubicBezTo>
                <a:cubicBezTo>
                  <a:pt x="334882" y="247848"/>
                  <a:pt x="318872" y="238508"/>
                  <a:pt x="301527" y="237173"/>
                </a:cubicBezTo>
                <a:cubicBezTo>
                  <a:pt x="284183" y="235840"/>
                  <a:pt x="270841" y="215827"/>
                  <a:pt x="284183" y="201151"/>
                </a:cubicBezTo>
                <a:cubicBezTo>
                  <a:pt x="285517" y="199816"/>
                  <a:pt x="288185" y="198482"/>
                  <a:pt x="289519" y="195814"/>
                </a:cubicBezTo>
                <a:cubicBezTo>
                  <a:pt x="290854" y="183806"/>
                  <a:pt x="297525" y="171799"/>
                  <a:pt x="306864" y="163793"/>
                </a:cubicBezTo>
                <a:cubicBezTo>
                  <a:pt x="321540" y="153120"/>
                  <a:pt x="340218" y="153120"/>
                  <a:pt x="357563" y="157122"/>
                </a:cubicBezTo>
                <a:cubicBezTo>
                  <a:pt x="374907" y="161125"/>
                  <a:pt x="394920" y="169130"/>
                  <a:pt x="401591" y="187809"/>
                </a:cubicBezTo>
                <a:cubicBezTo>
                  <a:pt x="408262" y="202485"/>
                  <a:pt x="402925" y="217161"/>
                  <a:pt x="393586" y="229169"/>
                </a:cubicBezTo>
                <a:lnTo>
                  <a:pt x="393586" y="229169"/>
                </a:lnTo>
                <a:close/>
                <a:moveTo>
                  <a:pt x="805851" y="343909"/>
                </a:moveTo>
                <a:cubicBezTo>
                  <a:pt x="808519" y="351914"/>
                  <a:pt x="805851" y="363921"/>
                  <a:pt x="796511" y="367925"/>
                </a:cubicBezTo>
                <a:cubicBezTo>
                  <a:pt x="781836" y="374596"/>
                  <a:pt x="765825" y="377263"/>
                  <a:pt x="751149" y="370592"/>
                </a:cubicBezTo>
                <a:cubicBezTo>
                  <a:pt x="747146" y="373261"/>
                  <a:pt x="741810" y="374596"/>
                  <a:pt x="737807" y="375930"/>
                </a:cubicBezTo>
                <a:cubicBezTo>
                  <a:pt x="716460" y="379932"/>
                  <a:pt x="696447" y="371927"/>
                  <a:pt x="679103" y="361254"/>
                </a:cubicBezTo>
                <a:cubicBezTo>
                  <a:pt x="672432" y="357251"/>
                  <a:pt x="667095" y="350580"/>
                  <a:pt x="667095" y="342575"/>
                </a:cubicBezTo>
                <a:cubicBezTo>
                  <a:pt x="668429" y="310554"/>
                  <a:pt x="688442" y="282536"/>
                  <a:pt x="719129" y="273197"/>
                </a:cubicBezTo>
                <a:cubicBezTo>
                  <a:pt x="731136" y="269194"/>
                  <a:pt x="739141" y="275865"/>
                  <a:pt x="743144" y="283870"/>
                </a:cubicBezTo>
                <a:cubicBezTo>
                  <a:pt x="745812" y="283870"/>
                  <a:pt x="747146" y="285205"/>
                  <a:pt x="749815" y="286539"/>
                </a:cubicBezTo>
                <a:cubicBezTo>
                  <a:pt x="765825" y="279868"/>
                  <a:pt x="783169" y="281202"/>
                  <a:pt x="795177" y="295878"/>
                </a:cubicBezTo>
                <a:cubicBezTo>
                  <a:pt x="805851" y="307886"/>
                  <a:pt x="807185" y="325230"/>
                  <a:pt x="801848" y="339906"/>
                </a:cubicBezTo>
                <a:cubicBezTo>
                  <a:pt x="804516" y="339906"/>
                  <a:pt x="805851" y="341241"/>
                  <a:pt x="805851" y="343909"/>
                </a:cubicBezTo>
                <a:lnTo>
                  <a:pt x="805851" y="343909"/>
                </a:lnTo>
                <a:close/>
                <a:moveTo>
                  <a:pt x="577704" y="379932"/>
                </a:moveTo>
                <a:cubicBezTo>
                  <a:pt x="563028" y="390605"/>
                  <a:pt x="540347" y="387938"/>
                  <a:pt x="524336" y="387938"/>
                </a:cubicBezTo>
                <a:cubicBezTo>
                  <a:pt x="508327" y="387938"/>
                  <a:pt x="490982" y="382600"/>
                  <a:pt x="480308" y="367925"/>
                </a:cubicBezTo>
                <a:cubicBezTo>
                  <a:pt x="473637" y="358585"/>
                  <a:pt x="473637" y="349246"/>
                  <a:pt x="477640" y="339906"/>
                </a:cubicBezTo>
                <a:cubicBezTo>
                  <a:pt x="477640" y="339906"/>
                  <a:pt x="477640" y="339906"/>
                  <a:pt x="477640" y="339906"/>
                </a:cubicBezTo>
                <a:cubicBezTo>
                  <a:pt x="481643" y="321228"/>
                  <a:pt x="500321" y="318560"/>
                  <a:pt x="516332" y="318560"/>
                </a:cubicBezTo>
                <a:cubicBezTo>
                  <a:pt x="531007" y="317225"/>
                  <a:pt x="545684" y="318560"/>
                  <a:pt x="559026" y="318560"/>
                </a:cubicBezTo>
                <a:cubicBezTo>
                  <a:pt x="571033" y="318560"/>
                  <a:pt x="579039" y="327899"/>
                  <a:pt x="580372" y="337238"/>
                </a:cubicBezTo>
                <a:cubicBezTo>
                  <a:pt x="592381" y="349246"/>
                  <a:pt x="593714" y="367925"/>
                  <a:pt x="577704" y="379932"/>
                </a:cubicBezTo>
                <a:lnTo>
                  <a:pt x="577704" y="379932"/>
                </a:lnTo>
                <a:close/>
                <a:moveTo>
                  <a:pt x="548352" y="363921"/>
                </a:moveTo>
                <a:cubicBezTo>
                  <a:pt x="548352" y="363921"/>
                  <a:pt x="547018" y="363921"/>
                  <a:pt x="547018" y="363921"/>
                </a:cubicBezTo>
                <a:cubicBezTo>
                  <a:pt x="547018" y="366590"/>
                  <a:pt x="548352" y="366590"/>
                  <a:pt x="551020" y="365256"/>
                </a:cubicBezTo>
                <a:cubicBezTo>
                  <a:pt x="547018" y="363921"/>
                  <a:pt x="547018" y="363921"/>
                  <a:pt x="548352" y="363921"/>
                </a:cubicBezTo>
                <a:lnTo>
                  <a:pt x="548352" y="363921"/>
                </a:lnTo>
                <a:close/>
                <a:moveTo>
                  <a:pt x="452291" y="51722"/>
                </a:moveTo>
                <a:cubicBezTo>
                  <a:pt x="453624" y="75737"/>
                  <a:pt x="437614" y="101087"/>
                  <a:pt x="410931" y="105089"/>
                </a:cubicBezTo>
                <a:cubicBezTo>
                  <a:pt x="372239" y="111760"/>
                  <a:pt x="333547" y="69066"/>
                  <a:pt x="350892" y="30374"/>
                </a:cubicBezTo>
                <a:cubicBezTo>
                  <a:pt x="362900" y="5025"/>
                  <a:pt x="386915" y="2356"/>
                  <a:pt x="409596" y="10361"/>
                </a:cubicBezTo>
                <a:cubicBezTo>
                  <a:pt x="417602" y="10361"/>
                  <a:pt x="424272" y="13030"/>
                  <a:pt x="430943" y="17032"/>
                </a:cubicBezTo>
                <a:cubicBezTo>
                  <a:pt x="437614" y="21035"/>
                  <a:pt x="442951" y="26372"/>
                  <a:pt x="446954" y="33043"/>
                </a:cubicBezTo>
                <a:cubicBezTo>
                  <a:pt x="452291" y="38380"/>
                  <a:pt x="453624" y="45051"/>
                  <a:pt x="452291" y="51722"/>
                </a:cubicBezTo>
                <a:lnTo>
                  <a:pt x="452291" y="51722"/>
                </a:lnTo>
                <a:close/>
                <a:moveTo>
                  <a:pt x="116075" y="189143"/>
                </a:moveTo>
                <a:cubicBezTo>
                  <a:pt x="88057" y="190477"/>
                  <a:pt x="65376" y="167796"/>
                  <a:pt x="73380" y="139778"/>
                </a:cubicBezTo>
                <a:cubicBezTo>
                  <a:pt x="74715" y="135775"/>
                  <a:pt x="76049" y="133107"/>
                  <a:pt x="77383" y="130438"/>
                </a:cubicBezTo>
                <a:cubicBezTo>
                  <a:pt x="77383" y="126436"/>
                  <a:pt x="80051" y="122434"/>
                  <a:pt x="82720" y="119765"/>
                </a:cubicBezTo>
                <a:cubicBezTo>
                  <a:pt x="90725" y="111760"/>
                  <a:pt x="100064" y="107758"/>
                  <a:pt x="110738" y="107758"/>
                </a:cubicBezTo>
                <a:cubicBezTo>
                  <a:pt x="118743" y="106423"/>
                  <a:pt x="126748" y="107758"/>
                  <a:pt x="134753" y="111760"/>
                </a:cubicBezTo>
                <a:cubicBezTo>
                  <a:pt x="140090" y="114429"/>
                  <a:pt x="142758" y="117096"/>
                  <a:pt x="144093" y="121100"/>
                </a:cubicBezTo>
                <a:cubicBezTo>
                  <a:pt x="146761" y="123767"/>
                  <a:pt x="150764" y="127771"/>
                  <a:pt x="152098" y="131773"/>
                </a:cubicBezTo>
                <a:cubicBezTo>
                  <a:pt x="166774" y="157122"/>
                  <a:pt x="145427" y="186474"/>
                  <a:pt x="116075" y="189143"/>
                </a:cubicBezTo>
                <a:lnTo>
                  <a:pt x="116075" y="189143"/>
                </a:lnTo>
                <a:close/>
                <a:moveTo>
                  <a:pt x="112072" y="149117"/>
                </a:move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cubicBezTo>
                  <a:pt x="112072" y="149117"/>
                  <a:pt x="112072" y="149117"/>
                  <a:pt x="112072" y="149117"/>
                </a:cubicBezTo>
                <a:lnTo>
                  <a:pt x="112072" y="149117"/>
                </a:lnTo>
                <a:close/>
                <a:moveTo>
                  <a:pt x="113406" y="150451"/>
                </a:moveTo>
                <a:cubicBezTo>
                  <a:pt x="113406" y="150451"/>
                  <a:pt x="113406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cubicBezTo>
                  <a:pt x="114740" y="150451"/>
                  <a:pt x="114740" y="150451"/>
                  <a:pt x="113406" y="150451"/>
                </a:cubicBezTo>
                <a:lnTo>
                  <a:pt x="113406" y="150451"/>
                </a:lnTo>
                <a:close/>
                <a:moveTo>
                  <a:pt x="116075" y="147783"/>
                </a:moveTo>
                <a:cubicBezTo>
                  <a:pt x="114740" y="149117"/>
                  <a:pt x="114740" y="149117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lnTo>
                  <a:pt x="116075" y="147783"/>
                </a:lnTo>
                <a:close/>
                <a:moveTo>
                  <a:pt x="116075" y="147783"/>
                </a:move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6075" y="147783"/>
                  <a:pt x="116075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cubicBezTo>
                  <a:pt x="117409" y="147783"/>
                  <a:pt x="117409" y="147783"/>
                  <a:pt x="116075" y="147783"/>
                </a:cubicBezTo>
                <a:lnTo>
                  <a:pt x="116075" y="147783"/>
                </a:lnTo>
                <a:close/>
                <a:moveTo>
                  <a:pt x="288185" y="379932"/>
                </a:moveTo>
                <a:cubicBezTo>
                  <a:pt x="286851" y="385269"/>
                  <a:pt x="284183" y="390605"/>
                  <a:pt x="281514" y="395942"/>
                </a:cubicBezTo>
                <a:cubicBezTo>
                  <a:pt x="280180" y="398611"/>
                  <a:pt x="277512" y="399945"/>
                  <a:pt x="274843" y="401279"/>
                </a:cubicBezTo>
                <a:cubicBezTo>
                  <a:pt x="272175" y="406616"/>
                  <a:pt x="266838" y="410618"/>
                  <a:pt x="260167" y="413287"/>
                </a:cubicBezTo>
                <a:cubicBezTo>
                  <a:pt x="244157" y="417289"/>
                  <a:pt x="226812" y="410618"/>
                  <a:pt x="216139" y="397276"/>
                </a:cubicBezTo>
                <a:cubicBezTo>
                  <a:pt x="197460" y="371927"/>
                  <a:pt x="213470" y="335904"/>
                  <a:pt x="245491" y="335904"/>
                </a:cubicBezTo>
                <a:cubicBezTo>
                  <a:pt x="250828" y="335904"/>
                  <a:pt x="257499" y="337238"/>
                  <a:pt x="262836" y="338572"/>
                </a:cubicBezTo>
                <a:cubicBezTo>
                  <a:pt x="268172" y="338572"/>
                  <a:pt x="274843" y="338572"/>
                  <a:pt x="280180" y="339906"/>
                </a:cubicBezTo>
                <a:cubicBezTo>
                  <a:pt x="300193" y="346577"/>
                  <a:pt x="300193" y="370592"/>
                  <a:pt x="288185" y="379932"/>
                </a:cubicBezTo>
                <a:lnTo>
                  <a:pt x="288185" y="379932"/>
                </a:lnTo>
                <a:close/>
                <a:moveTo>
                  <a:pt x="88057" y="317225"/>
                </a:moveTo>
                <a:cubicBezTo>
                  <a:pt x="82720" y="342575"/>
                  <a:pt x="61373" y="361254"/>
                  <a:pt x="36023" y="363921"/>
                </a:cubicBezTo>
                <a:cubicBezTo>
                  <a:pt x="21347" y="365256"/>
                  <a:pt x="6671" y="346577"/>
                  <a:pt x="16010" y="333235"/>
                </a:cubicBezTo>
                <a:cubicBezTo>
                  <a:pt x="16010" y="333235"/>
                  <a:pt x="16010" y="333235"/>
                  <a:pt x="16010" y="331901"/>
                </a:cubicBezTo>
                <a:cubicBezTo>
                  <a:pt x="8005" y="329233"/>
                  <a:pt x="1334" y="322562"/>
                  <a:pt x="0" y="313222"/>
                </a:cubicBezTo>
                <a:cubicBezTo>
                  <a:pt x="0" y="302549"/>
                  <a:pt x="9339" y="290541"/>
                  <a:pt x="20013" y="290541"/>
                </a:cubicBezTo>
                <a:cubicBezTo>
                  <a:pt x="34689" y="290541"/>
                  <a:pt x="49365" y="291876"/>
                  <a:pt x="65376" y="291876"/>
                </a:cubicBezTo>
                <a:cubicBezTo>
                  <a:pt x="80051" y="291876"/>
                  <a:pt x="92059" y="302549"/>
                  <a:pt x="88057" y="317225"/>
                </a:cubicBezTo>
                <a:lnTo>
                  <a:pt x="88057" y="317225"/>
                </a:lnTo>
                <a:close/>
                <a:moveTo>
                  <a:pt x="252162" y="26372"/>
                </a:moveTo>
                <a:cubicBezTo>
                  <a:pt x="250828" y="31709"/>
                  <a:pt x="246825" y="37045"/>
                  <a:pt x="241488" y="41048"/>
                </a:cubicBezTo>
                <a:cubicBezTo>
                  <a:pt x="240154" y="43716"/>
                  <a:pt x="238820" y="47719"/>
                  <a:pt x="236152" y="50387"/>
                </a:cubicBezTo>
                <a:cubicBezTo>
                  <a:pt x="226812" y="61061"/>
                  <a:pt x="209468" y="66397"/>
                  <a:pt x="197460" y="58393"/>
                </a:cubicBezTo>
                <a:cubicBezTo>
                  <a:pt x="193457" y="55724"/>
                  <a:pt x="189455" y="51722"/>
                  <a:pt x="188121" y="47719"/>
                </a:cubicBezTo>
                <a:cubicBezTo>
                  <a:pt x="186787" y="46385"/>
                  <a:pt x="185453" y="45051"/>
                  <a:pt x="185453" y="43716"/>
                </a:cubicBezTo>
                <a:cubicBezTo>
                  <a:pt x="178782" y="34377"/>
                  <a:pt x="181450" y="19701"/>
                  <a:pt x="192124" y="14364"/>
                </a:cubicBezTo>
                <a:cubicBezTo>
                  <a:pt x="196126" y="13030"/>
                  <a:pt x="198795" y="10361"/>
                  <a:pt x="202797" y="9027"/>
                </a:cubicBezTo>
                <a:cubicBezTo>
                  <a:pt x="204131" y="9027"/>
                  <a:pt x="204131" y="7694"/>
                  <a:pt x="205466" y="7694"/>
                </a:cubicBezTo>
                <a:cubicBezTo>
                  <a:pt x="214805" y="1023"/>
                  <a:pt x="226812" y="-1646"/>
                  <a:pt x="237486" y="1023"/>
                </a:cubicBezTo>
                <a:cubicBezTo>
                  <a:pt x="246825" y="5025"/>
                  <a:pt x="253496" y="14364"/>
                  <a:pt x="252162" y="26372"/>
                </a:cubicBezTo>
                <a:lnTo>
                  <a:pt x="252162" y="26372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B8BF8BC-22D0-46AF-A01D-9F7AFDA929FD}"/>
              </a:ext>
            </a:extLst>
          </p:cNvPr>
          <p:cNvSpPr/>
          <p:nvPr/>
        </p:nvSpPr>
        <p:spPr>
          <a:xfrm>
            <a:off x="6293207" y="10415124"/>
            <a:ext cx="1269014" cy="1180335"/>
          </a:xfrm>
          <a:custGeom>
            <a:avLst/>
            <a:gdLst>
              <a:gd name="connsiteX0" fmla="*/ 296048 w 1269014"/>
              <a:gd name="connsiteY0" fmla="*/ 431715 h 1180335"/>
              <a:gd name="connsiteX1" fmla="*/ 290711 w 1269014"/>
              <a:gd name="connsiteY1" fmla="*/ 447725 h 1180335"/>
              <a:gd name="connsiteX2" fmla="*/ 290711 w 1269014"/>
              <a:gd name="connsiteY2" fmla="*/ 451728 h 1180335"/>
              <a:gd name="connsiteX3" fmla="*/ 254687 w 1269014"/>
              <a:gd name="connsiteY3" fmla="*/ 478412 h 1180335"/>
              <a:gd name="connsiteX4" fmla="*/ 230672 w 1269014"/>
              <a:gd name="connsiteY4" fmla="*/ 474409 h 1180335"/>
              <a:gd name="connsiteX5" fmla="*/ 206657 w 1269014"/>
              <a:gd name="connsiteY5" fmla="*/ 418373 h 1180335"/>
              <a:gd name="connsiteX6" fmla="*/ 205323 w 1269014"/>
              <a:gd name="connsiteY6" fmla="*/ 417039 h 1180335"/>
              <a:gd name="connsiteX7" fmla="*/ 210659 w 1269014"/>
              <a:gd name="connsiteY7" fmla="*/ 393024 h 1180335"/>
              <a:gd name="connsiteX8" fmla="*/ 210659 w 1269014"/>
              <a:gd name="connsiteY8" fmla="*/ 391689 h 1180335"/>
              <a:gd name="connsiteX9" fmla="*/ 250685 w 1269014"/>
              <a:gd name="connsiteY9" fmla="*/ 375679 h 1180335"/>
              <a:gd name="connsiteX10" fmla="*/ 254687 w 1269014"/>
              <a:gd name="connsiteY10" fmla="*/ 378347 h 1180335"/>
              <a:gd name="connsiteX11" fmla="*/ 296048 w 1269014"/>
              <a:gd name="connsiteY11" fmla="*/ 431715 h 1180335"/>
              <a:gd name="connsiteX12" fmla="*/ 296048 w 1269014"/>
              <a:gd name="connsiteY12" fmla="*/ 431715 h 1180335"/>
              <a:gd name="connsiteX13" fmla="*/ 470826 w 1269014"/>
              <a:gd name="connsiteY13" fmla="*/ 362337 h 1180335"/>
              <a:gd name="connsiteX14" fmla="*/ 446811 w 1269014"/>
              <a:gd name="connsiteY14" fmla="*/ 379682 h 1180335"/>
              <a:gd name="connsiteX15" fmla="*/ 440140 w 1269014"/>
              <a:gd name="connsiteY15" fmla="*/ 381016 h 1180335"/>
              <a:gd name="connsiteX16" fmla="*/ 404117 w 1269014"/>
              <a:gd name="connsiteY16" fmla="*/ 366340 h 1180335"/>
              <a:gd name="connsiteX17" fmla="*/ 368094 w 1269014"/>
              <a:gd name="connsiteY17" fmla="*/ 310304 h 1180335"/>
              <a:gd name="connsiteX18" fmla="*/ 394777 w 1269014"/>
              <a:gd name="connsiteY18" fmla="*/ 275615 h 1180335"/>
              <a:gd name="connsiteX19" fmla="*/ 470826 w 1269014"/>
              <a:gd name="connsiteY19" fmla="*/ 312972 h 1180335"/>
              <a:gd name="connsiteX20" fmla="*/ 470826 w 1269014"/>
              <a:gd name="connsiteY20" fmla="*/ 362337 h 1180335"/>
              <a:gd name="connsiteX21" fmla="*/ 470826 w 1269014"/>
              <a:gd name="connsiteY21" fmla="*/ 362337 h 1180335"/>
              <a:gd name="connsiteX22" fmla="*/ 653611 w 1269014"/>
              <a:gd name="connsiteY22" fmla="*/ 236923 h 1180335"/>
              <a:gd name="connsiteX23" fmla="*/ 578896 w 1269014"/>
              <a:gd name="connsiteY23" fmla="*/ 184890 h 1180335"/>
              <a:gd name="connsiteX24" fmla="*/ 578896 w 1269014"/>
              <a:gd name="connsiteY24" fmla="*/ 162209 h 1180335"/>
              <a:gd name="connsiteX25" fmla="*/ 585567 w 1269014"/>
              <a:gd name="connsiteY25" fmla="*/ 147532 h 1180335"/>
              <a:gd name="connsiteX26" fmla="*/ 588235 w 1269014"/>
              <a:gd name="connsiteY26" fmla="*/ 138193 h 1180335"/>
              <a:gd name="connsiteX27" fmla="*/ 625593 w 1269014"/>
              <a:gd name="connsiteY27" fmla="*/ 128854 h 1180335"/>
              <a:gd name="connsiteX28" fmla="*/ 652277 w 1269014"/>
              <a:gd name="connsiteY28" fmla="*/ 146199 h 1180335"/>
              <a:gd name="connsiteX29" fmla="*/ 668286 w 1269014"/>
              <a:gd name="connsiteY29" fmla="*/ 163543 h 1180335"/>
              <a:gd name="connsiteX30" fmla="*/ 674957 w 1269014"/>
              <a:gd name="connsiteY30" fmla="*/ 172882 h 1180335"/>
              <a:gd name="connsiteX31" fmla="*/ 653611 w 1269014"/>
              <a:gd name="connsiteY31" fmla="*/ 236923 h 1180335"/>
              <a:gd name="connsiteX32" fmla="*/ 653611 w 1269014"/>
              <a:gd name="connsiteY32" fmla="*/ 236923 h 1180335"/>
              <a:gd name="connsiteX33" fmla="*/ 835060 w 1269014"/>
              <a:gd name="connsiteY33" fmla="*/ 176885 h 1180335"/>
              <a:gd name="connsiteX34" fmla="*/ 789698 w 1269014"/>
              <a:gd name="connsiteY34" fmla="*/ 156872 h 1180335"/>
              <a:gd name="connsiteX35" fmla="*/ 737664 w 1269014"/>
              <a:gd name="connsiteY35" fmla="*/ 62144 h 1180335"/>
              <a:gd name="connsiteX36" fmla="*/ 764348 w 1269014"/>
              <a:gd name="connsiteY36" fmla="*/ 42132 h 1180335"/>
              <a:gd name="connsiteX37" fmla="*/ 861744 w 1269014"/>
              <a:gd name="connsiteY37" fmla="*/ 150201 h 1180335"/>
              <a:gd name="connsiteX38" fmla="*/ 835060 w 1269014"/>
              <a:gd name="connsiteY38" fmla="*/ 176885 h 1180335"/>
              <a:gd name="connsiteX39" fmla="*/ 835060 w 1269014"/>
              <a:gd name="connsiteY39" fmla="*/ 176885 h 1180335"/>
              <a:gd name="connsiteX40" fmla="*/ 640269 w 1269014"/>
              <a:gd name="connsiteY40" fmla="*/ 465070 h 1180335"/>
              <a:gd name="connsiteX41" fmla="*/ 597574 w 1269014"/>
              <a:gd name="connsiteY41" fmla="*/ 501093 h 1180335"/>
              <a:gd name="connsiteX42" fmla="*/ 546875 w 1269014"/>
              <a:gd name="connsiteY42" fmla="*/ 489085 h 1180335"/>
              <a:gd name="connsiteX43" fmla="*/ 540204 w 1269014"/>
              <a:gd name="connsiteY43" fmla="*/ 435717 h 1180335"/>
              <a:gd name="connsiteX44" fmla="*/ 584232 w 1269014"/>
              <a:gd name="connsiteY44" fmla="*/ 397026 h 1180335"/>
              <a:gd name="connsiteX45" fmla="*/ 624258 w 1269014"/>
              <a:gd name="connsiteY45" fmla="*/ 425044 h 1180335"/>
              <a:gd name="connsiteX46" fmla="*/ 640269 w 1269014"/>
              <a:gd name="connsiteY46" fmla="*/ 465070 h 1180335"/>
              <a:gd name="connsiteX47" fmla="*/ 640269 w 1269014"/>
              <a:gd name="connsiteY47" fmla="*/ 465070 h 1180335"/>
              <a:gd name="connsiteX48" fmla="*/ 474829 w 1269014"/>
              <a:gd name="connsiteY48" fmla="*/ 605160 h 1180335"/>
              <a:gd name="connsiteX49" fmla="*/ 434803 w 1269014"/>
              <a:gd name="connsiteY49" fmla="*/ 589149 h 1180335"/>
              <a:gd name="connsiteX50" fmla="*/ 429467 w 1269014"/>
              <a:gd name="connsiteY50" fmla="*/ 571805 h 1180335"/>
              <a:gd name="connsiteX51" fmla="*/ 414790 w 1269014"/>
              <a:gd name="connsiteY51" fmla="*/ 567802 h 1180335"/>
              <a:gd name="connsiteX52" fmla="*/ 405452 w 1269014"/>
              <a:gd name="connsiteY52" fmla="*/ 530445 h 1180335"/>
              <a:gd name="connsiteX53" fmla="*/ 420127 w 1269014"/>
              <a:gd name="connsiteY53" fmla="*/ 515769 h 1180335"/>
              <a:gd name="connsiteX54" fmla="*/ 437472 w 1269014"/>
              <a:gd name="connsiteY54" fmla="*/ 502427 h 1180335"/>
              <a:gd name="connsiteX55" fmla="*/ 460153 w 1269014"/>
              <a:gd name="connsiteY55" fmla="*/ 506430 h 1180335"/>
              <a:gd name="connsiteX56" fmla="*/ 490839 w 1269014"/>
              <a:gd name="connsiteY56" fmla="*/ 522440 h 1180335"/>
              <a:gd name="connsiteX57" fmla="*/ 474829 w 1269014"/>
              <a:gd name="connsiteY57" fmla="*/ 605160 h 1180335"/>
              <a:gd name="connsiteX58" fmla="*/ 474829 w 1269014"/>
              <a:gd name="connsiteY58" fmla="*/ 605160 h 1180335"/>
              <a:gd name="connsiteX59" fmla="*/ 449480 w 1269014"/>
              <a:gd name="connsiteY59" fmla="*/ 559797 h 1180335"/>
              <a:gd name="connsiteX60" fmla="*/ 449480 w 1269014"/>
              <a:gd name="connsiteY60" fmla="*/ 559797 h 1180335"/>
              <a:gd name="connsiteX61" fmla="*/ 449480 w 1269014"/>
              <a:gd name="connsiteY61" fmla="*/ 559797 h 1180335"/>
              <a:gd name="connsiteX62" fmla="*/ 449480 w 1269014"/>
              <a:gd name="connsiteY62" fmla="*/ 559797 h 1180335"/>
              <a:gd name="connsiteX63" fmla="*/ 449480 w 1269014"/>
              <a:gd name="connsiteY63" fmla="*/ 559797 h 1180335"/>
              <a:gd name="connsiteX64" fmla="*/ 446811 w 1269014"/>
              <a:gd name="connsiteY64" fmla="*/ 558463 h 1180335"/>
              <a:gd name="connsiteX65" fmla="*/ 446811 w 1269014"/>
              <a:gd name="connsiteY65" fmla="*/ 558463 h 1180335"/>
              <a:gd name="connsiteX66" fmla="*/ 446811 w 1269014"/>
              <a:gd name="connsiteY66" fmla="*/ 558463 h 1180335"/>
              <a:gd name="connsiteX67" fmla="*/ 446811 w 1269014"/>
              <a:gd name="connsiteY67" fmla="*/ 558463 h 1180335"/>
              <a:gd name="connsiteX68" fmla="*/ 446811 w 1269014"/>
              <a:gd name="connsiteY68" fmla="*/ 558463 h 1180335"/>
              <a:gd name="connsiteX69" fmla="*/ 808376 w 1269014"/>
              <a:gd name="connsiteY69" fmla="*/ 348995 h 1180335"/>
              <a:gd name="connsiteX70" fmla="*/ 743001 w 1269014"/>
              <a:gd name="connsiteY70" fmla="*/ 343658 h 1180335"/>
              <a:gd name="connsiteX71" fmla="*/ 734996 w 1269014"/>
              <a:gd name="connsiteY71" fmla="*/ 315640 h 1180335"/>
              <a:gd name="connsiteX72" fmla="*/ 734996 w 1269014"/>
              <a:gd name="connsiteY72" fmla="*/ 314306 h 1180335"/>
              <a:gd name="connsiteX73" fmla="*/ 741667 w 1269014"/>
              <a:gd name="connsiteY73" fmla="*/ 286288 h 1180335"/>
              <a:gd name="connsiteX74" fmla="*/ 801705 w 1269014"/>
              <a:gd name="connsiteY74" fmla="*/ 279617 h 1180335"/>
              <a:gd name="connsiteX75" fmla="*/ 808376 w 1269014"/>
              <a:gd name="connsiteY75" fmla="*/ 348995 h 1180335"/>
              <a:gd name="connsiteX76" fmla="*/ 808376 w 1269014"/>
              <a:gd name="connsiteY76" fmla="*/ 348995 h 1180335"/>
              <a:gd name="connsiteX77" fmla="*/ 785696 w 1269014"/>
              <a:gd name="connsiteY77" fmla="*/ 326314 h 1180335"/>
              <a:gd name="connsiteX78" fmla="*/ 781692 w 1269014"/>
              <a:gd name="connsiteY78" fmla="*/ 328982 h 1180335"/>
              <a:gd name="connsiteX79" fmla="*/ 785696 w 1269014"/>
              <a:gd name="connsiteY79" fmla="*/ 326314 h 1180335"/>
              <a:gd name="connsiteX80" fmla="*/ 785696 w 1269014"/>
              <a:gd name="connsiteY80" fmla="*/ 326314 h 1180335"/>
              <a:gd name="connsiteX81" fmla="*/ 408119 w 1269014"/>
              <a:gd name="connsiteY81" fmla="*/ 770599 h 1180335"/>
              <a:gd name="connsiteX82" fmla="*/ 369428 w 1269014"/>
              <a:gd name="connsiteY82" fmla="*/ 770599 h 1180335"/>
              <a:gd name="connsiteX83" fmla="*/ 354752 w 1269014"/>
              <a:gd name="connsiteY83" fmla="*/ 714563 h 1180335"/>
              <a:gd name="connsiteX84" fmla="*/ 393444 w 1269014"/>
              <a:gd name="connsiteY84" fmla="*/ 671869 h 1180335"/>
              <a:gd name="connsiteX85" fmla="*/ 426798 w 1269014"/>
              <a:gd name="connsiteY85" fmla="*/ 690548 h 1180335"/>
              <a:gd name="connsiteX86" fmla="*/ 424130 w 1269014"/>
              <a:gd name="connsiteY86" fmla="*/ 710561 h 1180335"/>
              <a:gd name="connsiteX87" fmla="*/ 408119 w 1269014"/>
              <a:gd name="connsiteY87" fmla="*/ 770599 h 1180335"/>
              <a:gd name="connsiteX88" fmla="*/ 408119 w 1269014"/>
              <a:gd name="connsiteY88" fmla="*/ 770599 h 1180335"/>
              <a:gd name="connsiteX89" fmla="*/ 785696 w 1269014"/>
              <a:gd name="connsiteY89" fmla="*/ 726571 h 1180335"/>
              <a:gd name="connsiteX90" fmla="*/ 734996 w 1269014"/>
              <a:gd name="connsiteY90" fmla="*/ 723902 h 1180335"/>
              <a:gd name="connsiteX91" fmla="*/ 721654 w 1269014"/>
              <a:gd name="connsiteY91" fmla="*/ 697219 h 1180335"/>
              <a:gd name="connsiteX92" fmla="*/ 721654 w 1269014"/>
              <a:gd name="connsiteY92" fmla="*/ 694550 h 1180335"/>
              <a:gd name="connsiteX93" fmla="*/ 717651 w 1269014"/>
              <a:gd name="connsiteY93" fmla="*/ 690548 h 1180335"/>
              <a:gd name="connsiteX94" fmla="*/ 717651 w 1269014"/>
              <a:gd name="connsiteY94" fmla="*/ 651856 h 1180335"/>
              <a:gd name="connsiteX95" fmla="*/ 747004 w 1269014"/>
              <a:gd name="connsiteY95" fmla="*/ 629175 h 1180335"/>
              <a:gd name="connsiteX96" fmla="*/ 780359 w 1269014"/>
              <a:gd name="connsiteY96" fmla="*/ 633178 h 1180335"/>
              <a:gd name="connsiteX97" fmla="*/ 808376 w 1269014"/>
              <a:gd name="connsiteY97" fmla="*/ 677206 h 1180335"/>
              <a:gd name="connsiteX98" fmla="*/ 785696 w 1269014"/>
              <a:gd name="connsiteY98" fmla="*/ 726571 h 1180335"/>
              <a:gd name="connsiteX99" fmla="*/ 785696 w 1269014"/>
              <a:gd name="connsiteY99" fmla="*/ 726571 h 1180335"/>
              <a:gd name="connsiteX100" fmla="*/ 880423 w 1269014"/>
              <a:gd name="connsiteY100" fmla="*/ 513101 h 1180335"/>
              <a:gd name="connsiteX101" fmla="*/ 815047 w 1269014"/>
              <a:gd name="connsiteY101" fmla="*/ 509098 h 1180335"/>
              <a:gd name="connsiteX102" fmla="*/ 807042 w 1269014"/>
              <a:gd name="connsiteY102" fmla="*/ 442388 h 1180335"/>
              <a:gd name="connsiteX103" fmla="*/ 844399 w 1269014"/>
              <a:gd name="connsiteY103" fmla="*/ 433049 h 1180335"/>
              <a:gd name="connsiteX104" fmla="*/ 847068 w 1269014"/>
              <a:gd name="connsiteY104" fmla="*/ 434383 h 1180335"/>
              <a:gd name="connsiteX105" fmla="*/ 885760 w 1269014"/>
              <a:gd name="connsiteY105" fmla="*/ 447725 h 1180335"/>
              <a:gd name="connsiteX106" fmla="*/ 880423 w 1269014"/>
              <a:gd name="connsiteY106" fmla="*/ 513101 h 1180335"/>
              <a:gd name="connsiteX107" fmla="*/ 880423 w 1269014"/>
              <a:gd name="connsiteY107" fmla="*/ 513101 h 1180335"/>
              <a:gd name="connsiteX108" fmla="*/ 855073 w 1269014"/>
              <a:gd name="connsiteY108" fmla="*/ 473075 h 1180335"/>
              <a:gd name="connsiteX109" fmla="*/ 855073 w 1269014"/>
              <a:gd name="connsiteY109" fmla="*/ 473075 h 1180335"/>
              <a:gd name="connsiteX110" fmla="*/ 855073 w 1269014"/>
              <a:gd name="connsiteY110" fmla="*/ 473075 h 1180335"/>
              <a:gd name="connsiteX111" fmla="*/ 855073 w 1269014"/>
              <a:gd name="connsiteY111" fmla="*/ 473075 h 1180335"/>
              <a:gd name="connsiteX112" fmla="*/ 855073 w 1269014"/>
              <a:gd name="connsiteY112" fmla="*/ 473075 h 1180335"/>
              <a:gd name="connsiteX113" fmla="*/ 1051199 w 1269014"/>
              <a:gd name="connsiteY113" fmla="*/ 262273 h 1180335"/>
              <a:gd name="connsiteX114" fmla="*/ 983155 w 1269014"/>
              <a:gd name="connsiteY114" fmla="*/ 271612 h 1180335"/>
              <a:gd name="connsiteX115" fmla="*/ 980487 w 1269014"/>
              <a:gd name="connsiteY115" fmla="*/ 202234 h 1180335"/>
              <a:gd name="connsiteX116" fmla="*/ 1017844 w 1269014"/>
              <a:gd name="connsiteY116" fmla="*/ 192895 h 1180335"/>
              <a:gd name="connsiteX117" fmla="*/ 1027184 w 1269014"/>
              <a:gd name="connsiteY117" fmla="*/ 202234 h 1180335"/>
              <a:gd name="connsiteX118" fmla="*/ 1051199 w 1269014"/>
              <a:gd name="connsiteY118" fmla="*/ 262273 h 1180335"/>
              <a:gd name="connsiteX119" fmla="*/ 1051199 w 1269014"/>
              <a:gd name="connsiteY119" fmla="*/ 262273 h 1180335"/>
              <a:gd name="connsiteX120" fmla="*/ 1024515 w 1269014"/>
              <a:gd name="connsiteY120" fmla="*/ 239592 h 1180335"/>
              <a:gd name="connsiteX121" fmla="*/ 1024515 w 1269014"/>
              <a:gd name="connsiteY121" fmla="*/ 239592 h 1180335"/>
              <a:gd name="connsiteX122" fmla="*/ 1024515 w 1269014"/>
              <a:gd name="connsiteY122" fmla="*/ 239592 h 1180335"/>
              <a:gd name="connsiteX123" fmla="*/ 1024515 w 1269014"/>
              <a:gd name="connsiteY123" fmla="*/ 239592 h 1180335"/>
              <a:gd name="connsiteX124" fmla="*/ 1024515 w 1269014"/>
              <a:gd name="connsiteY124" fmla="*/ 239592 h 1180335"/>
              <a:gd name="connsiteX125" fmla="*/ 1247325 w 1269014"/>
              <a:gd name="connsiteY125" fmla="*/ 86160 h 1180335"/>
              <a:gd name="connsiteX126" fmla="*/ 1177947 w 1269014"/>
              <a:gd name="connsiteY126" fmla="*/ 56808 h 1180335"/>
              <a:gd name="connsiteX127" fmla="*/ 1177947 w 1269014"/>
              <a:gd name="connsiteY127" fmla="*/ 32792 h 1180335"/>
              <a:gd name="connsiteX128" fmla="*/ 1180615 w 1269014"/>
              <a:gd name="connsiteY128" fmla="*/ 26121 h 1180335"/>
              <a:gd name="connsiteX129" fmla="*/ 1180615 w 1269014"/>
              <a:gd name="connsiteY129" fmla="*/ 24787 h 1180335"/>
              <a:gd name="connsiteX130" fmla="*/ 1253996 w 1269014"/>
              <a:gd name="connsiteY130" fmla="*/ 11445 h 1180335"/>
              <a:gd name="connsiteX131" fmla="*/ 1247325 w 1269014"/>
              <a:gd name="connsiteY131" fmla="*/ 86160 h 1180335"/>
              <a:gd name="connsiteX132" fmla="*/ 1247325 w 1269014"/>
              <a:gd name="connsiteY132" fmla="*/ 86160 h 1180335"/>
              <a:gd name="connsiteX133" fmla="*/ 997831 w 1269014"/>
              <a:gd name="connsiteY133" fmla="*/ 115512 h 1180335"/>
              <a:gd name="connsiteX134" fmla="*/ 965811 w 1269014"/>
              <a:gd name="connsiteY134" fmla="*/ 131522 h 1180335"/>
              <a:gd name="connsiteX135" fmla="*/ 937793 w 1269014"/>
              <a:gd name="connsiteY135" fmla="*/ 104839 h 1180335"/>
              <a:gd name="connsiteX136" fmla="*/ 936459 w 1269014"/>
              <a:gd name="connsiteY136" fmla="*/ 75486 h 1180335"/>
              <a:gd name="connsiteX137" fmla="*/ 948466 w 1269014"/>
              <a:gd name="connsiteY137" fmla="*/ 59476 h 1180335"/>
              <a:gd name="connsiteX138" fmla="*/ 969814 w 1269014"/>
              <a:gd name="connsiteY138" fmla="*/ 56808 h 1180335"/>
              <a:gd name="connsiteX139" fmla="*/ 985824 w 1269014"/>
              <a:gd name="connsiteY139" fmla="*/ 68815 h 1180335"/>
              <a:gd name="connsiteX140" fmla="*/ 988492 w 1269014"/>
              <a:gd name="connsiteY140" fmla="*/ 75486 h 1180335"/>
              <a:gd name="connsiteX141" fmla="*/ 997831 w 1269014"/>
              <a:gd name="connsiteY141" fmla="*/ 115512 h 1180335"/>
              <a:gd name="connsiteX142" fmla="*/ 997831 w 1269014"/>
              <a:gd name="connsiteY142" fmla="*/ 115512 h 1180335"/>
              <a:gd name="connsiteX143" fmla="*/ 989826 w 1269014"/>
              <a:gd name="connsiteY143" fmla="*/ 88828 h 1180335"/>
              <a:gd name="connsiteX144" fmla="*/ 989826 w 1269014"/>
              <a:gd name="connsiteY144" fmla="*/ 88828 h 1180335"/>
              <a:gd name="connsiteX145" fmla="*/ 989826 w 1269014"/>
              <a:gd name="connsiteY145" fmla="*/ 88828 h 1180335"/>
              <a:gd name="connsiteX146" fmla="*/ 989826 w 1269014"/>
              <a:gd name="connsiteY146" fmla="*/ 88828 h 1180335"/>
              <a:gd name="connsiteX147" fmla="*/ 989826 w 1269014"/>
              <a:gd name="connsiteY147" fmla="*/ 88828 h 1180335"/>
              <a:gd name="connsiteX148" fmla="*/ 474829 w 1269014"/>
              <a:gd name="connsiteY148" fmla="*/ 922697 h 1180335"/>
              <a:gd name="connsiteX149" fmla="*/ 432135 w 1269014"/>
              <a:gd name="connsiteY149" fmla="*/ 996077 h 1180335"/>
              <a:gd name="connsiteX150" fmla="*/ 386773 w 1269014"/>
              <a:gd name="connsiteY150" fmla="*/ 924031 h 1180335"/>
              <a:gd name="connsiteX151" fmla="*/ 466824 w 1269014"/>
              <a:gd name="connsiteY151" fmla="*/ 912023 h 1180335"/>
              <a:gd name="connsiteX152" fmla="*/ 468158 w 1269014"/>
              <a:gd name="connsiteY152" fmla="*/ 913357 h 1180335"/>
              <a:gd name="connsiteX153" fmla="*/ 469492 w 1269014"/>
              <a:gd name="connsiteY153" fmla="*/ 914691 h 1180335"/>
              <a:gd name="connsiteX154" fmla="*/ 470826 w 1269014"/>
              <a:gd name="connsiteY154" fmla="*/ 916026 h 1180335"/>
              <a:gd name="connsiteX155" fmla="*/ 474829 w 1269014"/>
              <a:gd name="connsiteY155" fmla="*/ 922697 h 1180335"/>
              <a:gd name="connsiteX156" fmla="*/ 474829 w 1269014"/>
              <a:gd name="connsiteY156" fmla="*/ 922697 h 1180335"/>
              <a:gd name="connsiteX157" fmla="*/ 968479 w 1269014"/>
              <a:gd name="connsiteY157" fmla="*/ 666532 h 1180335"/>
              <a:gd name="connsiteX158" fmla="*/ 908440 w 1269014"/>
              <a:gd name="connsiteY158" fmla="*/ 673203 h 1180335"/>
              <a:gd name="connsiteX159" fmla="*/ 888428 w 1269014"/>
              <a:gd name="connsiteY159" fmla="*/ 646520 h 1180335"/>
              <a:gd name="connsiteX160" fmla="*/ 891096 w 1269014"/>
              <a:gd name="connsiteY160" fmla="*/ 630509 h 1180335"/>
              <a:gd name="connsiteX161" fmla="*/ 896433 w 1269014"/>
              <a:gd name="connsiteY161" fmla="*/ 601157 h 1180335"/>
              <a:gd name="connsiteX162" fmla="*/ 915111 w 1269014"/>
              <a:gd name="connsiteY162" fmla="*/ 587815 h 1180335"/>
              <a:gd name="connsiteX163" fmla="*/ 925785 w 1269014"/>
              <a:gd name="connsiteY163" fmla="*/ 578476 h 1180335"/>
              <a:gd name="connsiteX164" fmla="*/ 951135 w 1269014"/>
              <a:gd name="connsiteY164" fmla="*/ 577142 h 1180335"/>
              <a:gd name="connsiteX165" fmla="*/ 992495 w 1269014"/>
              <a:gd name="connsiteY165" fmla="*/ 614499 h 1180335"/>
              <a:gd name="connsiteX166" fmla="*/ 968479 w 1269014"/>
              <a:gd name="connsiteY166" fmla="*/ 666532 h 1180335"/>
              <a:gd name="connsiteX167" fmla="*/ 968479 w 1269014"/>
              <a:gd name="connsiteY167" fmla="*/ 666532 h 1180335"/>
              <a:gd name="connsiteX168" fmla="*/ 948466 w 1269014"/>
              <a:gd name="connsiteY168" fmla="*/ 631843 h 1180335"/>
              <a:gd name="connsiteX169" fmla="*/ 948466 w 1269014"/>
              <a:gd name="connsiteY169" fmla="*/ 631843 h 1180335"/>
              <a:gd name="connsiteX170" fmla="*/ 948466 w 1269014"/>
              <a:gd name="connsiteY170" fmla="*/ 631843 h 1180335"/>
              <a:gd name="connsiteX171" fmla="*/ 237343 w 1269014"/>
              <a:gd name="connsiteY171" fmla="*/ 675871 h 1180335"/>
              <a:gd name="connsiteX172" fmla="*/ 197317 w 1269014"/>
              <a:gd name="connsiteY172" fmla="*/ 713229 h 1180335"/>
              <a:gd name="connsiteX173" fmla="*/ 166631 w 1269014"/>
              <a:gd name="connsiteY173" fmla="*/ 701221 h 1180335"/>
              <a:gd name="connsiteX174" fmla="*/ 161294 w 1269014"/>
              <a:gd name="connsiteY174" fmla="*/ 661195 h 1180335"/>
              <a:gd name="connsiteX175" fmla="*/ 193315 w 1269014"/>
              <a:gd name="connsiteY175" fmla="*/ 629175 h 1180335"/>
              <a:gd name="connsiteX176" fmla="*/ 225336 w 1269014"/>
              <a:gd name="connsiteY176" fmla="*/ 646520 h 1180335"/>
              <a:gd name="connsiteX177" fmla="*/ 237343 w 1269014"/>
              <a:gd name="connsiteY177" fmla="*/ 675871 h 1180335"/>
              <a:gd name="connsiteX178" fmla="*/ 237343 w 1269014"/>
              <a:gd name="connsiteY178" fmla="*/ 675871 h 1180335"/>
              <a:gd name="connsiteX179" fmla="*/ 213328 w 1269014"/>
              <a:gd name="connsiteY179" fmla="*/ 675871 h 1180335"/>
              <a:gd name="connsiteX180" fmla="*/ 213328 w 1269014"/>
              <a:gd name="connsiteY180" fmla="*/ 675871 h 1180335"/>
              <a:gd name="connsiteX181" fmla="*/ 213328 w 1269014"/>
              <a:gd name="connsiteY181" fmla="*/ 675871 h 1180335"/>
              <a:gd name="connsiteX182" fmla="*/ 213328 w 1269014"/>
              <a:gd name="connsiteY182" fmla="*/ 675871 h 1180335"/>
              <a:gd name="connsiteX183" fmla="*/ 213328 w 1269014"/>
              <a:gd name="connsiteY183" fmla="*/ 675871 h 1180335"/>
              <a:gd name="connsiteX184" fmla="*/ 213328 w 1269014"/>
              <a:gd name="connsiteY184" fmla="*/ 675871 h 1180335"/>
              <a:gd name="connsiteX185" fmla="*/ 211994 w 1269014"/>
              <a:gd name="connsiteY185" fmla="*/ 678540 h 1180335"/>
              <a:gd name="connsiteX186" fmla="*/ 211994 w 1269014"/>
              <a:gd name="connsiteY186" fmla="*/ 678540 h 1180335"/>
              <a:gd name="connsiteX187" fmla="*/ 211994 w 1269014"/>
              <a:gd name="connsiteY187" fmla="*/ 678540 h 1180335"/>
              <a:gd name="connsiteX188" fmla="*/ 211994 w 1269014"/>
              <a:gd name="connsiteY188" fmla="*/ 678540 h 1180335"/>
              <a:gd name="connsiteX189" fmla="*/ 211994 w 1269014"/>
              <a:gd name="connsiteY189" fmla="*/ 678540 h 1180335"/>
              <a:gd name="connsiteX190" fmla="*/ 210659 w 1269014"/>
              <a:gd name="connsiteY190" fmla="*/ 679874 h 1180335"/>
              <a:gd name="connsiteX191" fmla="*/ 210659 w 1269014"/>
              <a:gd name="connsiteY191" fmla="*/ 679874 h 1180335"/>
              <a:gd name="connsiteX192" fmla="*/ 210659 w 1269014"/>
              <a:gd name="connsiteY192" fmla="*/ 679874 h 1180335"/>
              <a:gd name="connsiteX193" fmla="*/ 206657 w 1269014"/>
              <a:gd name="connsiteY193" fmla="*/ 681208 h 1180335"/>
              <a:gd name="connsiteX194" fmla="*/ 210659 w 1269014"/>
              <a:gd name="connsiteY194" fmla="*/ 679874 h 1180335"/>
              <a:gd name="connsiteX195" fmla="*/ 210659 w 1269014"/>
              <a:gd name="connsiteY195" fmla="*/ 679874 h 1180335"/>
              <a:gd name="connsiteX196" fmla="*/ 257356 w 1269014"/>
              <a:gd name="connsiteY196" fmla="*/ 948046 h 1180335"/>
              <a:gd name="connsiteX197" fmla="*/ 183976 w 1269014"/>
              <a:gd name="connsiteY197" fmla="*/ 920028 h 1180335"/>
              <a:gd name="connsiteX198" fmla="*/ 230672 w 1269014"/>
              <a:gd name="connsiteY198" fmla="*/ 855987 h 1180335"/>
              <a:gd name="connsiteX199" fmla="*/ 252020 w 1269014"/>
              <a:gd name="connsiteY199" fmla="*/ 867995 h 1180335"/>
              <a:gd name="connsiteX200" fmla="*/ 258691 w 1269014"/>
              <a:gd name="connsiteY200" fmla="*/ 870663 h 1180335"/>
              <a:gd name="connsiteX201" fmla="*/ 257356 w 1269014"/>
              <a:gd name="connsiteY201" fmla="*/ 948046 h 1180335"/>
              <a:gd name="connsiteX202" fmla="*/ 257356 w 1269014"/>
              <a:gd name="connsiteY202" fmla="*/ 948046 h 1180335"/>
              <a:gd name="connsiteX203" fmla="*/ 903104 w 1269014"/>
              <a:gd name="connsiteY203" fmla="*/ 904018 h 1180335"/>
              <a:gd name="connsiteX204" fmla="*/ 841731 w 1269014"/>
              <a:gd name="connsiteY204" fmla="*/ 896013 h 1180335"/>
              <a:gd name="connsiteX205" fmla="*/ 832392 w 1269014"/>
              <a:gd name="connsiteY205" fmla="*/ 827969 h 1180335"/>
              <a:gd name="connsiteX206" fmla="*/ 865747 w 1269014"/>
              <a:gd name="connsiteY206" fmla="*/ 809290 h 1180335"/>
              <a:gd name="connsiteX207" fmla="*/ 885760 w 1269014"/>
              <a:gd name="connsiteY207" fmla="*/ 830638 h 1180335"/>
              <a:gd name="connsiteX208" fmla="*/ 909775 w 1269014"/>
              <a:gd name="connsiteY208" fmla="*/ 842645 h 1180335"/>
              <a:gd name="connsiteX209" fmla="*/ 903104 w 1269014"/>
              <a:gd name="connsiteY209" fmla="*/ 904018 h 1180335"/>
              <a:gd name="connsiteX210" fmla="*/ 903104 w 1269014"/>
              <a:gd name="connsiteY210" fmla="*/ 904018 h 1180335"/>
              <a:gd name="connsiteX211" fmla="*/ 658948 w 1269014"/>
              <a:gd name="connsiteY211" fmla="*/ 775936 h 1180335"/>
              <a:gd name="connsiteX212" fmla="*/ 570891 w 1269014"/>
              <a:gd name="connsiteY212" fmla="*/ 802619 h 1180335"/>
              <a:gd name="connsiteX213" fmla="*/ 557549 w 1269014"/>
              <a:gd name="connsiteY213" fmla="*/ 774601 h 1180335"/>
              <a:gd name="connsiteX214" fmla="*/ 557549 w 1269014"/>
              <a:gd name="connsiteY214" fmla="*/ 771933 h 1180335"/>
              <a:gd name="connsiteX215" fmla="*/ 557549 w 1269014"/>
              <a:gd name="connsiteY215" fmla="*/ 770599 h 1180335"/>
              <a:gd name="connsiteX216" fmla="*/ 557549 w 1269014"/>
              <a:gd name="connsiteY216" fmla="*/ 766597 h 1180335"/>
              <a:gd name="connsiteX217" fmla="*/ 596241 w 1269014"/>
              <a:gd name="connsiteY217" fmla="*/ 713229 h 1180335"/>
              <a:gd name="connsiteX218" fmla="*/ 629595 w 1269014"/>
              <a:gd name="connsiteY218" fmla="*/ 731908 h 1180335"/>
              <a:gd name="connsiteX219" fmla="*/ 630929 w 1269014"/>
              <a:gd name="connsiteY219" fmla="*/ 735910 h 1180335"/>
              <a:gd name="connsiteX220" fmla="*/ 646940 w 1269014"/>
              <a:gd name="connsiteY220" fmla="*/ 742581 h 1180335"/>
              <a:gd name="connsiteX221" fmla="*/ 658948 w 1269014"/>
              <a:gd name="connsiteY221" fmla="*/ 775936 h 1180335"/>
              <a:gd name="connsiteX222" fmla="*/ 658948 w 1269014"/>
              <a:gd name="connsiteY222" fmla="*/ 775936 h 1180335"/>
              <a:gd name="connsiteX223" fmla="*/ 610916 w 1269014"/>
              <a:gd name="connsiteY223" fmla="*/ 766597 h 1180335"/>
              <a:gd name="connsiteX224" fmla="*/ 610916 w 1269014"/>
              <a:gd name="connsiteY224" fmla="*/ 766597 h 1180335"/>
              <a:gd name="connsiteX225" fmla="*/ 610916 w 1269014"/>
              <a:gd name="connsiteY225" fmla="*/ 766597 h 1180335"/>
              <a:gd name="connsiteX226" fmla="*/ 610916 w 1269014"/>
              <a:gd name="connsiteY226" fmla="*/ 766597 h 1180335"/>
              <a:gd name="connsiteX227" fmla="*/ 610916 w 1269014"/>
              <a:gd name="connsiteY227" fmla="*/ 766597 h 1180335"/>
              <a:gd name="connsiteX228" fmla="*/ 610916 w 1269014"/>
              <a:gd name="connsiteY228" fmla="*/ 766597 h 1180335"/>
              <a:gd name="connsiteX229" fmla="*/ 610916 w 1269014"/>
              <a:gd name="connsiteY229" fmla="*/ 766597 h 1180335"/>
              <a:gd name="connsiteX230" fmla="*/ 610916 w 1269014"/>
              <a:gd name="connsiteY230" fmla="*/ 767930 h 1180335"/>
              <a:gd name="connsiteX231" fmla="*/ 610916 w 1269014"/>
              <a:gd name="connsiteY231" fmla="*/ 767930 h 1180335"/>
              <a:gd name="connsiteX232" fmla="*/ 610916 w 1269014"/>
              <a:gd name="connsiteY232" fmla="*/ 767930 h 1180335"/>
              <a:gd name="connsiteX233" fmla="*/ 610916 w 1269014"/>
              <a:gd name="connsiteY233" fmla="*/ 767930 h 1180335"/>
              <a:gd name="connsiteX234" fmla="*/ 610916 w 1269014"/>
              <a:gd name="connsiteY234" fmla="*/ 767930 h 1180335"/>
              <a:gd name="connsiteX235" fmla="*/ 98588 w 1269014"/>
              <a:gd name="connsiteY235" fmla="*/ 902684 h 1180335"/>
              <a:gd name="connsiteX236" fmla="*/ 63899 w 1269014"/>
              <a:gd name="connsiteY236" fmla="*/ 929367 h 1180335"/>
              <a:gd name="connsiteX237" fmla="*/ 25208 w 1269014"/>
              <a:gd name="connsiteY237" fmla="*/ 905352 h 1180335"/>
              <a:gd name="connsiteX238" fmla="*/ 2526 w 1269014"/>
              <a:gd name="connsiteY238" fmla="*/ 885339 h 1180335"/>
              <a:gd name="connsiteX239" fmla="*/ 2526 w 1269014"/>
              <a:gd name="connsiteY239" fmla="*/ 855987 h 1180335"/>
              <a:gd name="connsiteX240" fmla="*/ 2526 w 1269014"/>
              <a:gd name="connsiteY240" fmla="*/ 841311 h 1180335"/>
              <a:gd name="connsiteX241" fmla="*/ 29210 w 1269014"/>
              <a:gd name="connsiteY241" fmla="*/ 814627 h 1180335"/>
              <a:gd name="connsiteX242" fmla="*/ 55894 w 1269014"/>
              <a:gd name="connsiteY242" fmla="*/ 834640 h 1180335"/>
              <a:gd name="connsiteX243" fmla="*/ 58562 w 1269014"/>
              <a:gd name="connsiteY243" fmla="*/ 835974 h 1180335"/>
              <a:gd name="connsiteX244" fmla="*/ 71904 w 1269014"/>
              <a:gd name="connsiteY244" fmla="*/ 846648 h 1180335"/>
              <a:gd name="connsiteX245" fmla="*/ 98588 w 1269014"/>
              <a:gd name="connsiteY245" fmla="*/ 902684 h 1180335"/>
              <a:gd name="connsiteX246" fmla="*/ 98588 w 1269014"/>
              <a:gd name="connsiteY246" fmla="*/ 902684 h 1180335"/>
              <a:gd name="connsiteX247" fmla="*/ 692302 w 1269014"/>
              <a:gd name="connsiteY247" fmla="*/ 1036103 h 1180335"/>
              <a:gd name="connsiteX248" fmla="*/ 665619 w 1269014"/>
              <a:gd name="connsiteY248" fmla="*/ 1056116 h 1180335"/>
              <a:gd name="connsiteX249" fmla="*/ 613585 w 1269014"/>
              <a:gd name="connsiteY249" fmla="*/ 1014756 h 1180335"/>
              <a:gd name="connsiteX250" fmla="*/ 610916 w 1269014"/>
              <a:gd name="connsiteY250" fmla="*/ 1006751 h 1180335"/>
              <a:gd name="connsiteX251" fmla="*/ 604245 w 1269014"/>
              <a:gd name="connsiteY251" fmla="*/ 989406 h 1180335"/>
              <a:gd name="connsiteX252" fmla="*/ 618922 w 1269014"/>
              <a:gd name="connsiteY252" fmla="*/ 965391 h 1180335"/>
              <a:gd name="connsiteX253" fmla="*/ 637600 w 1269014"/>
              <a:gd name="connsiteY253" fmla="*/ 958720 h 1180335"/>
              <a:gd name="connsiteX254" fmla="*/ 692302 w 1269014"/>
              <a:gd name="connsiteY254" fmla="*/ 1036103 h 1180335"/>
              <a:gd name="connsiteX255" fmla="*/ 692302 w 1269014"/>
              <a:gd name="connsiteY255" fmla="*/ 1036103 h 1180335"/>
              <a:gd name="connsiteX256" fmla="*/ 142616 w 1269014"/>
              <a:gd name="connsiteY256" fmla="*/ 1122825 h 1180335"/>
              <a:gd name="connsiteX257" fmla="*/ 122603 w 1269014"/>
              <a:gd name="connsiteY257" fmla="*/ 1165519 h 1180335"/>
              <a:gd name="connsiteX258" fmla="*/ 50557 w 1269014"/>
              <a:gd name="connsiteY258" fmla="*/ 1110817 h 1180335"/>
              <a:gd name="connsiteX259" fmla="*/ 58562 w 1269014"/>
              <a:gd name="connsiteY259" fmla="*/ 1098810 h 1180335"/>
              <a:gd name="connsiteX260" fmla="*/ 83911 w 1269014"/>
              <a:gd name="connsiteY260" fmla="*/ 1078797 h 1180335"/>
              <a:gd name="connsiteX261" fmla="*/ 133277 w 1269014"/>
              <a:gd name="connsiteY261" fmla="*/ 1073460 h 1180335"/>
              <a:gd name="connsiteX262" fmla="*/ 142616 w 1269014"/>
              <a:gd name="connsiteY262" fmla="*/ 1122825 h 1180335"/>
              <a:gd name="connsiteX263" fmla="*/ 142616 w 1269014"/>
              <a:gd name="connsiteY263" fmla="*/ 1122825 h 1180335"/>
              <a:gd name="connsiteX264" fmla="*/ 460153 w 1269014"/>
              <a:gd name="connsiteY264" fmla="*/ 1161516 h 1180335"/>
              <a:gd name="connsiteX265" fmla="*/ 382770 w 1269014"/>
              <a:gd name="connsiteY265" fmla="*/ 1166853 h 1180335"/>
              <a:gd name="connsiteX266" fmla="*/ 381435 w 1269014"/>
              <a:gd name="connsiteY266" fmla="*/ 1088136 h 1180335"/>
              <a:gd name="connsiteX267" fmla="*/ 396112 w 1269014"/>
              <a:gd name="connsiteY267" fmla="*/ 1080131 h 1180335"/>
              <a:gd name="connsiteX268" fmla="*/ 404117 w 1269014"/>
              <a:gd name="connsiteY268" fmla="*/ 1076128 h 1180335"/>
              <a:gd name="connsiteX269" fmla="*/ 446811 w 1269014"/>
              <a:gd name="connsiteY269" fmla="*/ 1081465 h 1180335"/>
              <a:gd name="connsiteX270" fmla="*/ 460153 w 1269014"/>
              <a:gd name="connsiteY270" fmla="*/ 1161516 h 1180335"/>
              <a:gd name="connsiteX271" fmla="*/ 460153 w 1269014"/>
              <a:gd name="connsiteY271" fmla="*/ 1161516 h 118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269014" h="1180335">
                <a:moveTo>
                  <a:pt x="296048" y="431715"/>
                </a:moveTo>
                <a:cubicBezTo>
                  <a:pt x="294713" y="437052"/>
                  <a:pt x="293379" y="442388"/>
                  <a:pt x="290711" y="447725"/>
                </a:cubicBezTo>
                <a:cubicBezTo>
                  <a:pt x="290711" y="449059"/>
                  <a:pt x="290711" y="450394"/>
                  <a:pt x="290711" y="451728"/>
                </a:cubicBezTo>
                <a:cubicBezTo>
                  <a:pt x="289377" y="469072"/>
                  <a:pt x="272033" y="485083"/>
                  <a:pt x="254687" y="478412"/>
                </a:cubicBezTo>
                <a:cubicBezTo>
                  <a:pt x="246683" y="479746"/>
                  <a:pt x="238678" y="478412"/>
                  <a:pt x="230672" y="474409"/>
                </a:cubicBezTo>
                <a:cubicBezTo>
                  <a:pt x="211994" y="463735"/>
                  <a:pt x="205323" y="441054"/>
                  <a:pt x="206657" y="418373"/>
                </a:cubicBezTo>
                <a:cubicBezTo>
                  <a:pt x="206657" y="418373"/>
                  <a:pt x="206657" y="417039"/>
                  <a:pt x="205323" y="417039"/>
                </a:cubicBezTo>
                <a:cubicBezTo>
                  <a:pt x="202655" y="409034"/>
                  <a:pt x="205323" y="399695"/>
                  <a:pt x="210659" y="393024"/>
                </a:cubicBezTo>
                <a:cubicBezTo>
                  <a:pt x="210659" y="393024"/>
                  <a:pt x="210659" y="393024"/>
                  <a:pt x="210659" y="391689"/>
                </a:cubicBezTo>
                <a:cubicBezTo>
                  <a:pt x="215996" y="377013"/>
                  <a:pt x="236009" y="365006"/>
                  <a:pt x="250685" y="375679"/>
                </a:cubicBezTo>
                <a:cubicBezTo>
                  <a:pt x="252020" y="377013"/>
                  <a:pt x="253354" y="377013"/>
                  <a:pt x="254687" y="378347"/>
                </a:cubicBezTo>
                <a:cubicBezTo>
                  <a:pt x="282706" y="377013"/>
                  <a:pt x="298716" y="406365"/>
                  <a:pt x="296048" y="431715"/>
                </a:cubicBezTo>
                <a:lnTo>
                  <a:pt x="296048" y="431715"/>
                </a:lnTo>
                <a:close/>
                <a:moveTo>
                  <a:pt x="470826" y="362337"/>
                </a:moveTo>
                <a:cubicBezTo>
                  <a:pt x="466824" y="373011"/>
                  <a:pt x="457484" y="378347"/>
                  <a:pt x="446811" y="379682"/>
                </a:cubicBezTo>
                <a:cubicBezTo>
                  <a:pt x="444143" y="379682"/>
                  <a:pt x="442809" y="381016"/>
                  <a:pt x="440140" y="381016"/>
                </a:cubicBezTo>
                <a:cubicBezTo>
                  <a:pt x="426798" y="382350"/>
                  <a:pt x="414790" y="375679"/>
                  <a:pt x="404117" y="366340"/>
                </a:cubicBezTo>
                <a:cubicBezTo>
                  <a:pt x="385439" y="352998"/>
                  <a:pt x="370762" y="332985"/>
                  <a:pt x="368094" y="310304"/>
                </a:cubicBezTo>
                <a:cubicBezTo>
                  <a:pt x="365426" y="294293"/>
                  <a:pt x="374765" y="275615"/>
                  <a:pt x="394777" y="275615"/>
                </a:cubicBezTo>
                <a:cubicBezTo>
                  <a:pt x="422796" y="276949"/>
                  <a:pt x="454816" y="288957"/>
                  <a:pt x="470826" y="312972"/>
                </a:cubicBezTo>
                <a:cubicBezTo>
                  <a:pt x="478832" y="327648"/>
                  <a:pt x="478832" y="347661"/>
                  <a:pt x="470826" y="362337"/>
                </a:cubicBezTo>
                <a:lnTo>
                  <a:pt x="470826" y="362337"/>
                </a:lnTo>
                <a:close/>
                <a:moveTo>
                  <a:pt x="653611" y="236923"/>
                </a:moveTo>
                <a:cubicBezTo>
                  <a:pt x="618922" y="251599"/>
                  <a:pt x="573559" y="222247"/>
                  <a:pt x="578896" y="184890"/>
                </a:cubicBezTo>
                <a:cubicBezTo>
                  <a:pt x="577562" y="176885"/>
                  <a:pt x="576228" y="168880"/>
                  <a:pt x="578896" y="162209"/>
                </a:cubicBezTo>
                <a:cubicBezTo>
                  <a:pt x="580230" y="156872"/>
                  <a:pt x="582899" y="151535"/>
                  <a:pt x="585567" y="147532"/>
                </a:cubicBezTo>
                <a:cubicBezTo>
                  <a:pt x="585567" y="144864"/>
                  <a:pt x="586901" y="140861"/>
                  <a:pt x="588235" y="138193"/>
                </a:cubicBezTo>
                <a:cubicBezTo>
                  <a:pt x="596241" y="124851"/>
                  <a:pt x="612251" y="122183"/>
                  <a:pt x="625593" y="128854"/>
                </a:cubicBezTo>
                <a:cubicBezTo>
                  <a:pt x="634932" y="132857"/>
                  <a:pt x="644271" y="139528"/>
                  <a:pt x="652277" y="146199"/>
                </a:cubicBezTo>
                <a:cubicBezTo>
                  <a:pt x="658948" y="150201"/>
                  <a:pt x="664284" y="156872"/>
                  <a:pt x="668286" y="163543"/>
                </a:cubicBezTo>
                <a:cubicBezTo>
                  <a:pt x="670955" y="166211"/>
                  <a:pt x="672289" y="170214"/>
                  <a:pt x="674957" y="172882"/>
                </a:cubicBezTo>
                <a:cubicBezTo>
                  <a:pt x="684297" y="196898"/>
                  <a:pt x="678960" y="226250"/>
                  <a:pt x="653611" y="236923"/>
                </a:cubicBezTo>
                <a:lnTo>
                  <a:pt x="653611" y="236923"/>
                </a:lnTo>
                <a:close/>
                <a:moveTo>
                  <a:pt x="835060" y="176885"/>
                </a:moveTo>
                <a:cubicBezTo>
                  <a:pt x="816382" y="176885"/>
                  <a:pt x="800371" y="168880"/>
                  <a:pt x="789698" y="156872"/>
                </a:cubicBezTo>
                <a:cubicBezTo>
                  <a:pt x="753675" y="143530"/>
                  <a:pt x="729659" y="102170"/>
                  <a:pt x="737664" y="62144"/>
                </a:cubicBezTo>
                <a:cubicBezTo>
                  <a:pt x="740333" y="51471"/>
                  <a:pt x="752341" y="40797"/>
                  <a:pt x="764348" y="42132"/>
                </a:cubicBezTo>
                <a:cubicBezTo>
                  <a:pt x="819050" y="47468"/>
                  <a:pt x="863078" y="92831"/>
                  <a:pt x="861744" y="150201"/>
                </a:cubicBezTo>
                <a:cubicBezTo>
                  <a:pt x="861744" y="164877"/>
                  <a:pt x="849737" y="178219"/>
                  <a:pt x="835060" y="176885"/>
                </a:cubicBezTo>
                <a:lnTo>
                  <a:pt x="835060" y="176885"/>
                </a:lnTo>
                <a:close/>
                <a:moveTo>
                  <a:pt x="640269" y="465070"/>
                </a:moveTo>
                <a:cubicBezTo>
                  <a:pt x="628261" y="479746"/>
                  <a:pt x="616253" y="495756"/>
                  <a:pt x="597574" y="501093"/>
                </a:cubicBezTo>
                <a:cubicBezTo>
                  <a:pt x="580230" y="506430"/>
                  <a:pt x="560217" y="502427"/>
                  <a:pt x="546875" y="489085"/>
                </a:cubicBezTo>
                <a:cubicBezTo>
                  <a:pt x="532200" y="474409"/>
                  <a:pt x="529531" y="453062"/>
                  <a:pt x="540204" y="435717"/>
                </a:cubicBezTo>
                <a:cubicBezTo>
                  <a:pt x="550878" y="419707"/>
                  <a:pt x="568222" y="406365"/>
                  <a:pt x="584232" y="397026"/>
                </a:cubicBezTo>
                <a:cubicBezTo>
                  <a:pt x="606914" y="385018"/>
                  <a:pt x="626927" y="405031"/>
                  <a:pt x="624258" y="425044"/>
                </a:cubicBezTo>
                <a:cubicBezTo>
                  <a:pt x="640269" y="430381"/>
                  <a:pt x="650942" y="451728"/>
                  <a:pt x="640269" y="465070"/>
                </a:cubicBezTo>
                <a:lnTo>
                  <a:pt x="640269" y="465070"/>
                </a:lnTo>
                <a:close/>
                <a:moveTo>
                  <a:pt x="474829" y="605160"/>
                </a:moveTo>
                <a:cubicBezTo>
                  <a:pt x="458819" y="614499"/>
                  <a:pt x="440140" y="605160"/>
                  <a:pt x="434803" y="589149"/>
                </a:cubicBezTo>
                <a:cubicBezTo>
                  <a:pt x="433469" y="583813"/>
                  <a:pt x="430801" y="577142"/>
                  <a:pt x="429467" y="571805"/>
                </a:cubicBezTo>
                <a:cubicBezTo>
                  <a:pt x="424130" y="571805"/>
                  <a:pt x="420127" y="570471"/>
                  <a:pt x="414790" y="567802"/>
                </a:cubicBezTo>
                <a:cubicBezTo>
                  <a:pt x="402783" y="561131"/>
                  <a:pt x="396112" y="542453"/>
                  <a:pt x="405452" y="530445"/>
                </a:cubicBezTo>
                <a:cubicBezTo>
                  <a:pt x="409454" y="525108"/>
                  <a:pt x="414790" y="519772"/>
                  <a:pt x="420127" y="515769"/>
                </a:cubicBezTo>
                <a:cubicBezTo>
                  <a:pt x="424130" y="509098"/>
                  <a:pt x="429467" y="503761"/>
                  <a:pt x="437472" y="502427"/>
                </a:cubicBezTo>
                <a:cubicBezTo>
                  <a:pt x="445477" y="499759"/>
                  <a:pt x="453482" y="502427"/>
                  <a:pt x="460153" y="506430"/>
                </a:cubicBezTo>
                <a:cubicBezTo>
                  <a:pt x="472161" y="507764"/>
                  <a:pt x="482834" y="514434"/>
                  <a:pt x="490839" y="522440"/>
                </a:cubicBezTo>
                <a:cubicBezTo>
                  <a:pt x="510852" y="547789"/>
                  <a:pt x="502847" y="589149"/>
                  <a:pt x="474829" y="605160"/>
                </a:cubicBezTo>
                <a:lnTo>
                  <a:pt x="474829" y="605160"/>
                </a:lnTo>
                <a:close/>
                <a:moveTo>
                  <a:pt x="449480" y="559797"/>
                </a:move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cubicBezTo>
                  <a:pt x="449480" y="559797"/>
                  <a:pt x="449480" y="559797"/>
                  <a:pt x="449480" y="559797"/>
                </a:cubicBezTo>
                <a:lnTo>
                  <a:pt x="449480" y="559797"/>
                </a:lnTo>
                <a:close/>
                <a:moveTo>
                  <a:pt x="446811" y="558463"/>
                </a:moveTo>
                <a:cubicBezTo>
                  <a:pt x="446811" y="558463"/>
                  <a:pt x="448145" y="558463"/>
                  <a:pt x="446811" y="558463"/>
                </a:cubicBezTo>
                <a:cubicBezTo>
                  <a:pt x="448145" y="558463"/>
                  <a:pt x="446811" y="558463"/>
                  <a:pt x="446811" y="558463"/>
                </a:cubicBezTo>
                <a:cubicBezTo>
                  <a:pt x="446811" y="558463"/>
                  <a:pt x="446811" y="558463"/>
                  <a:pt x="446811" y="558463"/>
                </a:cubicBezTo>
                <a:lnTo>
                  <a:pt x="446811" y="558463"/>
                </a:lnTo>
                <a:close/>
                <a:moveTo>
                  <a:pt x="808376" y="348995"/>
                </a:moveTo>
                <a:cubicBezTo>
                  <a:pt x="789698" y="369008"/>
                  <a:pt x="757677" y="366340"/>
                  <a:pt x="743001" y="343658"/>
                </a:cubicBezTo>
                <a:cubicBezTo>
                  <a:pt x="737664" y="335653"/>
                  <a:pt x="734996" y="324980"/>
                  <a:pt x="734996" y="315640"/>
                </a:cubicBezTo>
                <a:cubicBezTo>
                  <a:pt x="734996" y="315640"/>
                  <a:pt x="734996" y="315640"/>
                  <a:pt x="734996" y="314306"/>
                </a:cubicBezTo>
                <a:cubicBezTo>
                  <a:pt x="732328" y="304967"/>
                  <a:pt x="734996" y="294293"/>
                  <a:pt x="741667" y="286288"/>
                </a:cubicBezTo>
                <a:cubicBezTo>
                  <a:pt x="756343" y="270278"/>
                  <a:pt x="784361" y="267609"/>
                  <a:pt x="801705" y="279617"/>
                </a:cubicBezTo>
                <a:cubicBezTo>
                  <a:pt x="825721" y="296962"/>
                  <a:pt x="828389" y="328982"/>
                  <a:pt x="808376" y="348995"/>
                </a:cubicBezTo>
                <a:lnTo>
                  <a:pt x="808376" y="348995"/>
                </a:lnTo>
                <a:close/>
                <a:moveTo>
                  <a:pt x="785696" y="326314"/>
                </a:moveTo>
                <a:cubicBezTo>
                  <a:pt x="784361" y="327648"/>
                  <a:pt x="783027" y="328982"/>
                  <a:pt x="781692" y="328982"/>
                </a:cubicBezTo>
                <a:cubicBezTo>
                  <a:pt x="784361" y="328982"/>
                  <a:pt x="785696" y="327648"/>
                  <a:pt x="785696" y="326314"/>
                </a:cubicBezTo>
                <a:lnTo>
                  <a:pt x="785696" y="326314"/>
                </a:lnTo>
                <a:close/>
                <a:moveTo>
                  <a:pt x="408119" y="770599"/>
                </a:moveTo>
                <a:cubicBezTo>
                  <a:pt x="397446" y="781272"/>
                  <a:pt x="380102" y="781272"/>
                  <a:pt x="369428" y="770599"/>
                </a:cubicBezTo>
                <a:cubicBezTo>
                  <a:pt x="354752" y="755923"/>
                  <a:pt x="349415" y="734576"/>
                  <a:pt x="354752" y="714563"/>
                </a:cubicBezTo>
                <a:cubicBezTo>
                  <a:pt x="358755" y="693216"/>
                  <a:pt x="373431" y="678540"/>
                  <a:pt x="393444" y="671869"/>
                </a:cubicBezTo>
                <a:cubicBezTo>
                  <a:pt x="406785" y="666532"/>
                  <a:pt x="422796" y="677206"/>
                  <a:pt x="426798" y="690548"/>
                </a:cubicBezTo>
                <a:cubicBezTo>
                  <a:pt x="429467" y="698553"/>
                  <a:pt x="428132" y="705224"/>
                  <a:pt x="424130" y="710561"/>
                </a:cubicBezTo>
                <a:cubicBezTo>
                  <a:pt x="436138" y="731908"/>
                  <a:pt x="424130" y="754589"/>
                  <a:pt x="408119" y="770599"/>
                </a:cubicBezTo>
                <a:lnTo>
                  <a:pt x="408119" y="770599"/>
                </a:lnTo>
                <a:close/>
                <a:moveTo>
                  <a:pt x="785696" y="726571"/>
                </a:moveTo>
                <a:cubicBezTo>
                  <a:pt x="769685" y="737244"/>
                  <a:pt x="748338" y="737244"/>
                  <a:pt x="734996" y="723902"/>
                </a:cubicBezTo>
                <a:cubicBezTo>
                  <a:pt x="726991" y="717231"/>
                  <a:pt x="722989" y="706558"/>
                  <a:pt x="721654" y="697219"/>
                </a:cubicBezTo>
                <a:cubicBezTo>
                  <a:pt x="721654" y="695884"/>
                  <a:pt x="721654" y="695884"/>
                  <a:pt x="721654" y="694550"/>
                </a:cubicBezTo>
                <a:cubicBezTo>
                  <a:pt x="720320" y="693216"/>
                  <a:pt x="718986" y="691882"/>
                  <a:pt x="717651" y="690548"/>
                </a:cubicBezTo>
                <a:cubicBezTo>
                  <a:pt x="706978" y="678540"/>
                  <a:pt x="708312" y="663864"/>
                  <a:pt x="717651" y="651856"/>
                </a:cubicBezTo>
                <a:cubicBezTo>
                  <a:pt x="725657" y="642517"/>
                  <a:pt x="736330" y="634512"/>
                  <a:pt x="747004" y="629175"/>
                </a:cubicBezTo>
                <a:cubicBezTo>
                  <a:pt x="759012" y="623838"/>
                  <a:pt x="769685" y="625172"/>
                  <a:pt x="780359" y="633178"/>
                </a:cubicBezTo>
                <a:cubicBezTo>
                  <a:pt x="793700" y="645185"/>
                  <a:pt x="805708" y="659861"/>
                  <a:pt x="808376" y="677206"/>
                </a:cubicBezTo>
                <a:cubicBezTo>
                  <a:pt x="811045" y="695884"/>
                  <a:pt x="803040" y="715897"/>
                  <a:pt x="785696" y="726571"/>
                </a:cubicBezTo>
                <a:lnTo>
                  <a:pt x="785696" y="726571"/>
                </a:lnTo>
                <a:close/>
                <a:moveTo>
                  <a:pt x="880423" y="513101"/>
                </a:moveTo>
                <a:cubicBezTo>
                  <a:pt x="860410" y="527776"/>
                  <a:pt x="832392" y="527776"/>
                  <a:pt x="815047" y="509098"/>
                </a:cubicBezTo>
                <a:cubicBezTo>
                  <a:pt x="797703" y="491754"/>
                  <a:pt x="796369" y="463735"/>
                  <a:pt x="807042" y="442388"/>
                </a:cubicBezTo>
                <a:cubicBezTo>
                  <a:pt x="813713" y="429046"/>
                  <a:pt x="832392" y="426378"/>
                  <a:pt x="844399" y="433049"/>
                </a:cubicBezTo>
                <a:cubicBezTo>
                  <a:pt x="845734" y="433049"/>
                  <a:pt x="845734" y="434383"/>
                  <a:pt x="847068" y="434383"/>
                </a:cubicBezTo>
                <a:cubicBezTo>
                  <a:pt x="860410" y="433049"/>
                  <a:pt x="876420" y="438386"/>
                  <a:pt x="885760" y="447725"/>
                </a:cubicBezTo>
                <a:cubicBezTo>
                  <a:pt x="904438" y="467738"/>
                  <a:pt x="901769" y="497090"/>
                  <a:pt x="880423" y="513101"/>
                </a:cubicBezTo>
                <a:lnTo>
                  <a:pt x="880423" y="513101"/>
                </a:lnTo>
                <a:close/>
                <a:moveTo>
                  <a:pt x="855073" y="473075"/>
                </a:moveTo>
                <a:cubicBezTo>
                  <a:pt x="855073" y="473075"/>
                  <a:pt x="855073" y="471741"/>
                  <a:pt x="855073" y="473075"/>
                </a:cubicBezTo>
                <a:cubicBezTo>
                  <a:pt x="855073" y="471741"/>
                  <a:pt x="855073" y="473075"/>
                  <a:pt x="855073" y="473075"/>
                </a:cubicBezTo>
                <a:cubicBezTo>
                  <a:pt x="855073" y="474409"/>
                  <a:pt x="855073" y="473075"/>
                  <a:pt x="855073" y="473075"/>
                </a:cubicBezTo>
                <a:lnTo>
                  <a:pt x="855073" y="473075"/>
                </a:lnTo>
                <a:close/>
                <a:moveTo>
                  <a:pt x="1051199" y="262273"/>
                </a:moveTo>
                <a:cubicBezTo>
                  <a:pt x="1036523" y="286288"/>
                  <a:pt x="1003168" y="292959"/>
                  <a:pt x="983155" y="271612"/>
                </a:cubicBezTo>
                <a:cubicBezTo>
                  <a:pt x="964477" y="252934"/>
                  <a:pt x="969814" y="223581"/>
                  <a:pt x="980487" y="202234"/>
                </a:cubicBezTo>
                <a:cubicBezTo>
                  <a:pt x="987158" y="188892"/>
                  <a:pt x="1004502" y="186224"/>
                  <a:pt x="1017844" y="192895"/>
                </a:cubicBezTo>
                <a:cubicBezTo>
                  <a:pt x="1021846" y="195563"/>
                  <a:pt x="1024515" y="198232"/>
                  <a:pt x="1027184" y="202234"/>
                </a:cubicBezTo>
                <a:cubicBezTo>
                  <a:pt x="1053867" y="208905"/>
                  <a:pt x="1065875" y="239592"/>
                  <a:pt x="1051199" y="262273"/>
                </a:cubicBezTo>
                <a:lnTo>
                  <a:pt x="1051199" y="262273"/>
                </a:lnTo>
                <a:close/>
                <a:moveTo>
                  <a:pt x="1024515" y="239592"/>
                </a:moveTo>
                <a:cubicBezTo>
                  <a:pt x="1024515" y="239592"/>
                  <a:pt x="1024515" y="239592"/>
                  <a:pt x="1024515" y="239592"/>
                </a:cubicBezTo>
                <a:cubicBezTo>
                  <a:pt x="1025850" y="239592"/>
                  <a:pt x="1025850" y="239592"/>
                  <a:pt x="1024515" y="239592"/>
                </a:cubicBezTo>
                <a:cubicBezTo>
                  <a:pt x="1025850" y="239592"/>
                  <a:pt x="1024515" y="239592"/>
                  <a:pt x="1024515" y="239592"/>
                </a:cubicBezTo>
                <a:lnTo>
                  <a:pt x="1024515" y="239592"/>
                </a:lnTo>
                <a:close/>
                <a:moveTo>
                  <a:pt x="1247325" y="86160"/>
                </a:moveTo>
                <a:cubicBezTo>
                  <a:pt x="1220641" y="104839"/>
                  <a:pt x="1184618" y="86160"/>
                  <a:pt x="1177947" y="56808"/>
                </a:cubicBezTo>
                <a:cubicBezTo>
                  <a:pt x="1175278" y="48802"/>
                  <a:pt x="1175278" y="40797"/>
                  <a:pt x="1177947" y="32792"/>
                </a:cubicBezTo>
                <a:cubicBezTo>
                  <a:pt x="1179282" y="30124"/>
                  <a:pt x="1179282" y="27455"/>
                  <a:pt x="1180615" y="26121"/>
                </a:cubicBezTo>
                <a:cubicBezTo>
                  <a:pt x="1180615" y="26121"/>
                  <a:pt x="1180615" y="26121"/>
                  <a:pt x="1180615" y="24787"/>
                </a:cubicBezTo>
                <a:cubicBezTo>
                  <a:pt x="1193957" y="-3231"/>
                  <a:pt x="1232649" y="-7233"/>
                  <a:pt x="1253996" y="11445"/>
                </a:cubicBezTo>
                <a:cubicBezTo>
                  <a:pt x="1278011" y="31458"/>
                  <a:pt x="1271340" y="70150"/>
                  <a:pt x="1247325" y="86160"/>
                </a:cubicBezTo>
                <a:lnTo>
                  <a:pt x="1247325" y="86160"/>
                </a:lnTo>
                <a:close/>
                <a:moveTo>
                  <a:pt x="997831" y="115512"/>
                </a:moveTo>
                <a:cubicBezTo>
                  <a:pt x="991160" y="126186"/>
                  <a:pt x="979153" y="132857"/>
                  <a:pt x="965811" y="131522"/>
                </a:cubicBezTo>
                <a:cubicBezTo>
                  <a:pt x="951135" y="130188"/>
                  <a:pt x="943130" y="116846"/>
                  <a:pt x="937793" y="104839"/>
                </a:cubicBezTo>
                <a:cubicBezTo>
                  <a:pt x="933790" y="95499"/>
                  <a:pt x="935124" y="86160"/>
                  <a:pt x="936459" y="75486"/>
                </a:cubicBezTo>
                <a:cubicBezTo>
                  <a:pt x="937793" y="68815"/>
                  <a:pt x="943130" y="63479"/>
                  <a:pt x="948466" y="59476"/>
                </a:cubicBezTo>
                <a:cubicBezTo>
                  <a:pt x="955137" y="55473"/>
                  <a:pt x="961808" y="55473"/>
                  <a:pt x="969814" y="56808"/>
                </a:cubicBezTo>
                <a:cubicBezTo>
                  <a:pt x="976485" y="58142"/>
                  <a:pt x="983155" y="63479"/>
                  <a:pt x="985824" y="68815"/>
                </a:cubicBezTo>
                <a:cubicBezTo>
                  <a:pt x="987158" y="71484"/>
                  <a:pt x="988492" y="74152"/>
                  <a:pt x="988492" y="75486"/>
                </a:cubicBezTo>
                <a:cubicBezTo>
                  <a:pt x="1001834" y="86160"/>
                  <a:pt x="1005837" y="102170"/>
                  <a:pt x="997831" y="115512"/>
                </a:cubicBezTo>
                <a:lnTo>
                  <a:pt x="997831" y="115512"/>
                </a:lnTo>
                <a:close/>
                <a:moveTo>
                  <a:pt x="989826" y="88828"/>
                </a:moveTo>
                <a:cubicBezTo>
                  <a:pt x="989826" y="88828"/>
                  <a:pt x="989826" y="88828"/>
                  <a:pt x="989826" y="88828"/>
                </a:cubicBezTo>
                <a:cubicBezTo>
                  <a:pt x="989826" y="88828"/>
                  <a:pt x="989826" y="88828"/>
                  <a:pt x="989826" y="88828"/>
                </a:cubicBezTo>
                <a:lnTo>
                  <a:pt x="989826" y="88828"/>
                </a:lnTo>
                <a:lnTo>
                  <a:pt x="989826" y="88828"/>
                </a:lnTo>
                <a:close/>
                <a:moveTo>
                  <a:pt x="474829" y="922697"/>
                </a:moveTo>
                <a:cubicBezTo>
                  <a:pt x="490839" y="953383"/>
                  <a:pt x="468158" y="996077"/>
                  <a:pt x="432135" y="996077"/>
                </a:cubicBezTo>
                <a:cubicBezTo>
                  <a:pt x="396112" y="996077"/>
                  <a:pt x="372097" y="956051"/>
                  <a:pt x="386773" y="924031"/>
                </a:cubicBezTo>
                <a:cubicBezTo>
                  <a:pt x="401448" y="893345"/>
                  <a:pt x="444143" y="889342"/>
                  <a:pt x="466824" y="912023"/>
                </a:cubicBezTo>
                <a:cubicBezTo>
                  <a:pt x="466824" y="912023"/>
                  <a:pt x="468158" y="913357"/>
                  <a:pt x="468158" y="913357"/>
                </a:cubicBezTo>
                <a:cubicBezTo>
                  <a:pt x="468158" y="913357"/>
                  <a:pt x="469492" y="914691"/>
                  <a:pt x="469492" y="914691"/>
                </a:cubicBezTo>
                <a:cubicBezTo>
                  <a:pt x="469492" y="914691"/>
                  <a:pt x="469492" y="916026"/>
                  <a:pt x="470826" y="916026"/>
                </a:cubicBezTo>
                <a:cubicBezTo>
                  <a:pt x="472161" y="917360"/>
                  <a:pt x="473495" y="920028"/>
                  <a:pt x="474829" y="922697"/>
                </a:cubicBezTo>
                <a:lnTo>
                  <a:pt x="474829" y="922697"/>
                </a:lnTo>
                <a:close/>
                <a:moveTo>
                  <a:pt x="968479" y="666532"/>
                </a:moveTo>
                <a:cubicBezTo>
                  <a:pt x="951135" y="678540"/>
                  <a:pt x="928453" y="675871"/>
                  <a:pt x="908440" y="673203"/>
                </a:cubicBezTo>
                <a:cubicBezTo>
                  <a:pt x="897767" y="671869"/>
                  <a:pt x="888428" y="658527"/>
                  <a:pt x="888428" y="646520"/>
                </a:cubicBezTo>
                <a:cubicBezTo>
                  <a:pt x="888428" y="641182"/>
                  <a:pt x="889762" y="635846"/>
                  <a:pt x="891096" y="630509"/>
                </a:cubicBezTo>
                <a:cubicBezTo>
                  <a:pt x="887094" y="621170"/>
                  <a:pt x="888428" y="609162"/>
                  <a:pt x="896433" y="601157"/>
                </a:cubicBezTo>
                <a:cubicBezTo>
                  <a:pt x="901769" y="595820"/>
                  <a:pt x="908440" y="591818"/>
                  <a:pt x="915111" y="587815"/>
                </a:cubicBezTo>
                <a:cubicBezTo>
                  <a:pt x="917780" y="585147"/>
                  <a:pt x="921782" y="581144"/>
                  <a:pt x="925785" y="578476"/>
                </a:cubicBezTo>
                <a:cubicBezTo>
                  <a:pt x="933790" y="573139"/>
                  <a:pt x="943130" y="573139"/>
                  <a:pt x="951135" y="577142"/>
                </a:cubicBezTo>
                <a:cubicBezTo>
                  <a:pt x="971147" y="578476"/>
                  <a:pt x="989826" y="593152"/>
                  <a:pt x="992495" y="614499"/>
                </a:cubicBezTo>
                <a:cubicBezTo>
                  <a:pt x="995163" y="634512"/>
                  <a:pt x="985824" y="654524"/>
                  <a:pt x="968479" y="666532"/>
                </a:cubicBezTo>
                <a:lnTo>
                  <a:pt x="968479" y="666532"/>
                </a:lnTo>
                <a:close/>
                <a:moveTo>
                  <a:pt x="948466" y="631843"/>
                </a:moveTo>
                <a:cubicBezTo>
                  <a:pt x="949801" y="631843"/>
                  <a:pt x="949801" y="631843"/>
                  <a:pt x="948466" y="631843"/>
                </a:cubicBezTo>
                <a:lnTo>
                  <a:pt x="948466" y="631843"/>
                </a:lnTo>
                <a:close/>
                <a:moveTo>
                  <a:pt x="237343" y="675871"/>
                </a:moveTo>
                <a:cubicBezTo>
                  <a:pt x="232007" y="694550"/>
                  <a:pt x="217330" y="709226"/>
                  <a:pt x="197317" y="713229"/>
                </a:cubicBezTo>
                <a:cubicBezTo>
                  <a:pt x="185310" y="715897"/>
                  <a:pt x="173302" y="711895"/>
                  <a:pt x="166631" y="701221"/>
                </a:cubicBezTo>
                <a:cubicBezTo>
                  <a:pt x="158626" y="689213"/>
                  <a:pt x="157292" y="674537"/>
                  <a:pt x="161294" y="661195"/>
                </a:cubicBezTo>
                <a:cubicBezTo>
                  <a:pt x="166631" y="645185"/>
                  <a:pt x="177305" y="635846"/>
                  <a:pt x="193315" y="629175"/>
                </a:cubicBezTo>
                <a:cubicBezTo>
                  <a:pt x="206657" y="623838"/>
                  <a:pt x="221333" y="634512"/>
                  <a:pt x="225336" y="646520"/>
                </a:cubicBezTo>
                <a:cubicBezTo>
                  <a:pt x="234675" y="651856"/>
                  <a:pt x="241346" y="665198"/>
                  <a:pt x="237343" y="675871"/>
                </a:cubicBezTo>
                <a:lnTo>
                  <a:pt x="237343" y="675871"/>
                </a:lnTo>
                <a:close/>
                <a:moveTo>
                  <a:pt x="213328" y="675871"/>
                </a:move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cubicBezTo>
                  <a:pt x="213328" y="675871"/>
                  <a:pt x="213328" y="675871"/>
                  <a:pt x="213328" y="675871"/>
                </a:cubicBezTo>
                <a:lnTo>
                  <a:pt x="213328" y="675871"/>
                </a:lnTo>
                <a:lnTo>
                  <a:pt x="213328" y="675871"/>
                </a:lnTo>
                <a:close/>
                <a:moveTo>
                  <a:pt x="211994" y="678540"/>
                </a:move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3328" y="678540"/>
                  <a:pt x="211994" y="678540"/>
                </a:cubicBezTo>
                <a:cubicBezTo>
                  <a:pt x="213328" y="678540"/>
                  <a:pt x="211994" y="678540"/>
                  <a:pt x="211994" y="678540"/>
                </a:cubicBezTo>
                <a:lnTo>
                  <a:pt x="211994" y="678540"/>
                </a:lnTo>
                <a:close/>
                <a:moveTo>
                  <a:pt x="210659" y="679874"/>
                </a:moveTo>
                <a:cubicBezTo>
                  <a:pt x="210659" y="679874"/>
                  <a:pt x="210659" y="679874"/>
                  <a:pt x="210659" y="679874"/>
                </a:cubicBezTo>
                <a:cubicBezTo>
                  <a:pt x="211994" y="679874"/>
                  <a:pt x="211994" y="678540"/>
                  <a:pt x="210659" y="679874"/>
                </a:cubicBezTo>
                <a:cubicBezTo>
                  <a:pt x="209326" y="679874"/>
                  <a:pt x="207991" y="681208"/>
                  <a:pt x="206657" y="681208"/>
                </a:cubicBezTo>
                <a:cubicBezTo>
                  <a:pt x="209326" y="679874"/>
                  <a:pt x="210659" y="679874"/>
                  <a:pt x="210659" y="679874"/>
                </a:cubicBezTo>
                <a:lnTo>
                  <a:pt x="210659" y="679874"/>
                </a:lnTo>
                <a:close/>
                <a:moveTo>
                  <a:pt x="257356" y="948046"/>
                </a:moveTo>
                <a:cubicBezTo>
                  <a:pt x="230672" y="964056"/>
                  <a:pt x="193315" y="950715"/>
                  <a:pt x="183976" y="920028"/>
                </a:cubicBezTo>
                <a:cubicBezTo>
                  <a:pt x="174636" y="888008"/>
                  <a:pt x="199986" y="858656"/>
                  <a:pt x="230672" y="855987"/>
                </a:cubicBezTo>
                <a:cubicBezTo>
                  <a:pt x="240012" y="854653"/>
                  <a:pt x="248017" y="859990"/>
                  <a:pt x="252020" y="867995"/>
                </a:cubicBezTo>
                <a:cubicBezTo>
                  <a:pt x="254687" y="869329"/>
                  <a:pt x="256022" y="869329"/>
                  <a:pt x="258691" y="870663"/>
                </a:cubicBezTo>
                <a:cubicBezTo>
                  <a:pt x="288042" y="889342"/>
                  <a:pt x="284040" y="932036"/>
                  <a:pt x="257356" y="948046"/>
                </a:cubicBezTo>
                <a:lnTo>
                  <a:pt x="257356" y="948046"/>
                </a:lnTo>
                <a:close/>
                <a:moveTo>
                  <a:pt x="903104" y="904018"/>
                </a:moveTo>
                <a:cubicBezTo>
                  <a:pt x="884425" y="916026"/>
                  <a:pt x="857741" y="912023"/>
                  <a:pt x="841731" y="896013"/>
                </a:cubicBezTo>
                <a:cubicBezTo>
                  <a:pt x="824387" y="878668"/>
                  <a:pt x="824387" y="849316"/>
                  <a:pt x="832392" y="827969"/>
                </a:cubicBezTo>
                <a:cubicBezTo>
                  <a:pt x="837728" y="813293"/>
                  <a:pt x="849737" y="805288"/>
                  <a:pt x="865747" y="809290"/>
                </a:cubicBezTo>
                <a:cubicBezTo>
                  <a:pt x="875086" y="811959"/>
                  <a:pt x="883091" y="819964"/>
                  <a:pt x="885760" y="830638"/>
                </a:cubicBezTo>
                <a:cubicBezTo>
                  <a:pt x="895098" y="831972"/>
                  <a:pt x="903104" y="835974"/>
                  <a:pt x="909775" y="842645"/>
                </a:cubicBezTo>
                <a:cubicBezTo>
                  <a:pt x="928453" y="859990"/>
                  <a:pt x="925785" y="890676"/>
                  <a:pt x="903104" y="904018"/>
                </a:cubicBezTo>
                <a:lnTo>
                  <a:pt x="903104" y="904018"/>
                </a:lnTo>
                <a:close/>
                <a:moveTo>
                  <a:pt x="658948" y="775936"/>
                </a:moveTo>
                <a:cubicBezTo>
                  <a:pt x="652277" y="814627"/>
                  <a:pt x="597574" y="830638"/>
                  <a:pt x="570891" y="802619"/>
                </a:cubicBezTo>
                <a:cubicBezTo>
                  <a:pt x="562886" y="794614"/>
                  <a:pt x="558883" y="785275"/>
                  <a:pt x="557549" y="774601"/>
                </a:cubicBezTo>
                <a:cubicBezTo>
                  <a:pt x="557549" y="773268"/>
                  <a:pt x="557549" y="773268"/>
                  <a:pt x="557549" y="771933"/>
                </a:cubicBezTo>
                <a:cubicBezTo>
                  <a:pt x="557549" y="771933"/>
                  <a:pt x="557549" y="771933"/>
                  <a:pt x="557549" y="770599"/>
                </a:cubicBezTo>
                <a:cubicBezTo>
                  <a:pt x="557549" y="769265"/>
                  <a:pt x="557549" y="767930"/>
                  <a:pt x="557549" y="766597"/>
                </a:cubicBezTo>
                <a:cubicBezTo>
                  <a:pt x="557549" y="742581"/>
                  <a:pt x="572225" y="719900"/>
                  <a:pt x="596241" y="713229"/>
                </a:cubicBezTo>
                <a:cubicBezTo>
                  <a:pt x="610916" y="710561"/>
                  <a:pt x="625593" y="717231"/>
                  <a:pt x="629595" y="731908"/>
                </a:cubicBezTo>
                <a:cubicBezTo>
                  <a:pt x="629595" y="733242"/>
                  <a:pt x="629595" y="734576"/>
                  <a:pt x="630929" y="735910"/>
                </a:cubicBezTo>
                <a:cubicBezTo>
                  <a:pt x="636266" y="737244"/>
                  <a:pt x="641602" y="739913"/>
                  <a:pt x="646940" y="742581"/>
                </a:cubicBezTo>
                <a:cubicBezTo>
                  <a:pt x="657613" y="751920"/>
                  <a:pt x="660281" y="763928"/>
                  <a:pt x="658948" y="775936"/>
                </a:cubicBezTo>
                <a:lnTo>
                  <a:pt x="658948" y="775936"/>
                </a:lnTo>
                <a:close/>
                <a:moveTo>
                  <a:pt x="610916" y="766597"/>
                </a:moveTo>
                <a:cubicBezTo>
                  <a:pt x="610916" y="766597"/>
                  <a:pt x="610916" y="766597"/>
                  <a:pt x="610916" y="766597"/>
                </a:cubicBezTo>
                <a:cubicBezTo>
                  <a:pt x="610916" y="769265"/>
                  <a:pt x="609582" y="770599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7930"/>
                  <a:pt x="610916" y="766597"/>
                </a:cubicBezTo>
                <a:cubicBezTo>
                  <a:pt x="610916" y="767930"/>
                  <a:pt x="610916" y="766597"/>
                  <a:pt x="610916" y="766597"/>
                </a:cubicBezTo>
                <a:lnTo>
                  <a:pt x="610916" y="766597"/>
                </a:lnTo>
                <a:close/>
                <a:moveTo>
                  <a:pt x="610916" y="767930"/>
                </a:moveTo>
                <a:lnTo>
                  <a:pt x="610916" y="767930"/>
                </a:lnTo>
                <a:lnTo>
                  <a:pt x="610916" y="767930"/>
                </a:lnTo>
                <a:cubicBezTo>
                  <a:pt x="610916" y="767930"/>
                  <a:pt x="610916" y="767930"/>
                  <a:pt x="610916" y="767930"/>
                </a:cubicBezTo>
                <a:lnTo>
                  <a:pt x="610916" y="767930"/>
                </a:lnTo>
                <a:close/>
                <a:moveTo>
                  <a:pt x="98588" y="902684"/>
                </a:moveTo>
                <a:cubicBezTo>
                  <a:pt x="99922" y="920028"/>
                  <a:pt x="81243" y="933370"/>
                  <a:pt x="63899" y="929367"/>
                </a:cubicBezTo>
                <a:cubicBezTo>
                  <a:pt x="49223" y="925365"/>
                  <a:pt x="35881" y="916026"/>
                  <a:pt x="25208" y="905352"/>
                </a:cubicBezTo>
                <a:cubicBezTo>
                  <a:pt x="14533" y="904018"/>
                  <a:pt x="6529" y="896013"/>
                  <a:pt x="2526" y="885339"/>
                </a:cubicBezTo>
                <a:cubicBezTo>
                  <a:pt x="-1476" y="876000"/>
                  <a:pt x="-142" y="865327"/>
                  <a:pt x="2526" y="855987"/>
                </a:cubicBezTo>
                <a:cubicBezTo>
                  <a:pt x="2526" y="850650"/>
                  <a:pt x="2526" y="846648"/>
                  <a:pt x="2526" y="841311"/>
                </a:cubicBezTo>
                <a:cubicBezTo>
                  <a:pt x="3860" y="826635"/>
                  <a:pt x="14533" y="814627"/>
                  <a:pt x="29210" y="814627"/>
                </a:cubicBezTo>
                <a:cubicBezTo>
                  <a:pt x="41217" y="814627"/>
                  <a:pt x="51891" y="822632"/>
                  <a:pt x="55894" y="834640"/>
                </a:cubicBezTo>
                <a:cubicBezTo>
                  <a:pt x="57228" y="834640"/>
                  <a:pt x="58562" y="835974"/>
                  <a:pt x="58562" y="835974"/>
                </a:cubicBezTo>
                <a:cubicBezTo>
                  <a:pt x="63899" y="837308"/>
                  <a:pt x="69236" y="841311"/>
                  <a:pt x="71904" y="846648"/>
                </a:cubicBezTo>
                <a:cubicBezTo>
                  <a:pt x="87914" y="861324"/>
                  <a:pt x="97253" y="881337"/>
                  <a:pt x="98588" y="902684"/>
                </a:cubicBezTo>
                <a:lnTo>
                  <a:pt x="98588" y="902684"/>
                </a:lnTo>
                <a:close/>
                <a:moveTo>
                  <a:pt x="692302" y="1036103"/>
                </a:moveTo>
                <a:cubicBezTo>
                  <a:pt x="688299" y="1048110"/>
                  <a:pt x="677626" y="1054781"/>
                  <a:pt x="665619" y="1056116"/>
                </a:cubicBezTo>
                <a:cubicBezTo>
                  <a:pt x="640269" y="1058784"/>
                  <a:pt x="618922" y="1038771"/>
                  <a:pt x="613585" y="1014756"/>
                </a:cubicBezTo>
                <a:cubicBezTo>
                  <a:pt x="612251" y="1012087"/>
                  <a:pt x="610916" y="1009419"/>
                  <a:pt x="610916" y="1006751"/>
                </a:cubicBezTo>
                <a:cubicBezTo>
                  <a:pt x="606914" y="1002748"/>
                  <a:pt x="604245" y="996077"/>
                  <a:pt x="604245" y="989406"/>
                </a:cubicBezTo>
                <a:cubicBezTo>
                  <a:pt x="604245" y="980067"/>
                  <a:pt x="609582" y="970727"/>
                  <a:pt x="618922" y="965391"/>
                </a:cubicBezTo>
                <a:cubicBezTo>
                  <a:pt x="622924" y="960054"/>
                  <a:pt x="629595" y="957386"/>
                  <a:pt x="637600" y="958720"/>
                </a:cubicBezTo>
                <a:cubicBezTo>
                  <a:pt x="673623" y="961388"/>
                  <a:pt x="702976" y="997411"/>
                  <a:pt x="692302" y="1036103"/>
                </a:cubicBezTo>
                <a:lnTo>
                  <a:pt x="692302" y="1036103"/>
                </a:lnTo>
                <a:close/>
                <a:moveTo>
                  <a:pt x="142616" y="1122825"/>
                </a:moveTo>
                <a:cubicBezTo>
                  <a:pt x="143950" y="1138835"/>
                  <a:pt x="138614" y="1156180"/>
                  <a:pt x="122603" y="1165519"/>
                </a:cubicBezTo>
                <a:cubicBezTo>
                  <a:pt x="86580" y="1188200"/>
                  <a:pt x="41217" y="1150843"/>
                  <a:pt x="50557" y="1110817"/>
                </a:cubicBezTo>
                <a:cubicBezTo>
                  <a:pt x="51891" y="1105481"/>
                  <a:pt x="54559" y="1101478"/>
                  <a:pt x="58562" y="1098810"/>
                </a:cubicBezTo>
                <a:cubicBezTo>
                  <a:pt x="63899" y="1088136"/>
                  <a:pt x="73238" y="1081465"/>
                  <a:pt x="83911" y="1078797"/>
                </a:cubicBezTo>
                <a:cubicBezTo>
                  <a:pt x="90582" y="1060118"/>
                  <a:pt x="119935" y="1050779"/>
                  <a:pt x="133277" y="1073460"/>
                </a:cubicBezTo>
                <a:cubicBezTo>
                  <a:pt x="142616" y="1088136"/>
                  <a:pt x="146618" y="1105481"/>
                  <a:pt x="142616" y="1122825"/>
                </a:cubicBezTo>
                <a:lnTo>
                  <a:pt x="142616" y="1122825"/>
                </a:lnTo>
                <a:close/>
                <a:moveTo>
                  <a:pt x="460153" y="1161516"/>
                </a:moveTo>
                <a:cubicBezTo>
                  <a:pt x="441474" y="1184198"/>
                  <a:pt x="405452" y="1186866"/>
                  <a:pt x="382770" y="1166853"/>
                </a:cubicBezTo>
                <a:cubicBezTo>
                  <a:pt x="360089" y="1145506"/>
                  <a:pt x="361423" y="1109483"/>
                  <a:pt x="381435" y="1088136"/>
                </a:cubicBezTo>
                <a:cubicBezTo>
                  <a:pt x="385439" y="1084134"/>
                  <a:pt x="390775" y="1081465"/>
                  <a:pt x="396112" y="1080131"/>
                </a:cubicBezTo>
                <a:cubicBezTo>
                  <a:pt x="398781" y="1078797"/>
                  <a:pt x="401448" y="1077463"/>
                  <a:pt x="404117" y="1076128"/>
                </a:cubicBezTo>
                <a:cubicBezTo>
                  <a:pt x="418793" y="1072126"/>
                  <a:pt x="433469" y="1073460"/>
                  <a:pt x="446811" y="1081465"/>
                </a:cubicBezTo>
                <a:cubicBezTo>
                  <a:pt x="474829" y="1097475"/>
                  <a:pt x="481500" y="1136167"/>
                  <a:pt x="460153" y="1161516"/>
                </a:cubicBezTo>
                <a:lnTo>
                  <a:pt x="460153" y="1161516"/>
                </a:lnTo>
                <a:close/>
              </a:path>
            </a:pathLst>
          </a:custGeom>
          <a:solidFill>
            <a:srgbClr val="A9AA87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BC051AB-4420-4565-95CD-F573240D8CC6}"/>
              </a:ext>
            </a:extLst>
          </p:cNvPr>
          <p:cNvSpPr/>
          <p:nvPr/>
        </p:nvSpPr>
        <p:spPr>
          <a:xfrm>
            <a:off x="2194717" y="1549906"/>
            <a:ext cx="881148" cy="396473"/>
          </a:xfrm>
          <a:custGeom>
            <a:avLst/>
            <a:gdLst>
              <a:gd name="connsiteX0" fmla="*/ 880565 w 881148"/>
              <a:gd name="connsiteY0" fmla="*/ 235157 h 396473"/>
              <a:gd name="connsiteX1" fmla="*/ 880565 w 881148"/>
              <a:gd name="connsiteY1" fmla="*/ 240494 h 396473"/>
              <a:gd name="connsiteX2" fmla="*/ 879231 w 881148"/>
              <a:gd name="connsiteY2" fmla="*/ 245831 h 396473"/>
              <a:gd name="connsiteX3" fmla="*/ 877897 w 881148"/>
              <a:gd name="connsiteY3" fmla="*/ 253836 h 396473"/>
              <a:gd name="connsiteX4" fmla="*/ 876563 w 881148"/>
              <a:gd name="connsiteY4" fmla="*/ 260507 h 396473"/>
              <a:gd name="connsiteX5" fmla="*/ 875228 w 881148"/>
              <a:gd name="connsiteY5" fmla="*/ 264509 h 396473"/>
              <a:gd name="connsiteX6" fmla="*/ 873894 w 881148"/>
              <a:gd name="connsiteY6" fmla="*/ 265844 h 396473"/>
              <a:gd name="connsiteX7" fmla="*/ 873894 w 881148"/>
              <a:gd name="connsiteY7" fmla="*/ 267178 h 396473"/>
              <a:gd name="connsiteX8" fmla="*/ 873894 w 881148"/>
              <a:gd name="connsiteY8" fmla="*/ 269846 h 396473"/>
              <a:gd name="connsiteX9" fmla="*/ 872560 w 881148"/>
              <a:gd name="connsiteY9" fmla="*/ 273849 h 396473"/>
              <a:gd name="connsiteX10" fmla="*/ 871226 w 881148"/>
              <a:gd name="connsiteY10" fmla="*/ 279186 h 396473"/>
              <a:gd name="connsiteX11" fmla="*/ 869892 w 881148"/>
              <a:gd name="connsiteY11" fmla="*/ 284522 h 396473"/>
              <a:gd name="connsiteX12" fmla="*/ 867223 w 881148"/>
              <a:gd name="connsiteY12" fmla="*/ 287191 h 396473"/>
              <a:gd name="connsiteX13" fmla="*/ 865889 w 881148"/>
              <a:gd name="connsiteY13" fmla="*/ 289859 h 396473"/>
              <a:gd name="connsiteX14" fmla="*/ 857884 w 881148"/>
              <a:gd name="connsiteY14" fmla="*/ 305870 h 396473"/>
              <a:gd name="connsiteX15" fmla="*/ 853881 w 881148"/>
              <a:gd name="connsiteY15" fmla="*/ 313874 h 396473"/>
              <a:gd name="connsiteX16" fmla="*/ 851213 w 881148"/>
              <a:gd name="connsiteY16" fmla="*/ 315208 h 396473"/>
              <a:gd name="connsiteX17" fmla="*/ 849879 w 881148"/>
              <a:gd name="connsiteY17" fmla="*/ 316543 h 396473"/>
              <a:gd name="connsiteX18" fmla="*/ 848544 w 881148"/>
              <a:gd name="connsiteY18" fmla="*/ 319212 h 396473"/>
              <a:gd name="connsiteX19" fmla="*/ 845877 w 881148"/>
              <a:gd name="connsiteY19" fmla="*/ 320545 h 396473"/>
              <a:gd name="connsiteX20" fmla="*/ 844542 w 881148"/>
              <a:gd name="connsiteY20" fmla="*/ 321879 h 396473"/>
              <a:gd name="connsiteX21" fmla="*/ 829866 w 881148"/>
              <a:gd name="connsiteY21" fmla="*/ 332553 h 396473"/>
              <a:gd name="connsiteX22" fmla="*/ 791174 w 881148"/>
              <a:gd name="connsiteY22" fmla="*/ 347229 h 396473"/>
              <a:gd name="connsiteX23" fmla="*/ 724465 w 881148"/>
              <a:gd name="connsiteY23" fmla="*/ 348563 h 396473"/>
              <a:gd name="connsiteX24" fmla="*/ 673766 w 881148"/>
              <a:gd name="connsiteY24" fmla="*/ 333887 h 396473"/>
              <a:gd name="connsiteX25" fmla="*/ 585710 w 881148"/>
              <a:gd name="connsiteY25" fmla="*/ 291193 h 396473"/>
              <a:gd name="connsiteX26" fmla="*/ 579039 w 881148"/>
              <a:gd name="connsiteY26" fmla="*/ 287191 h 396473"/>
              <a:gd name="connsiteX27" fmla="*/ 572368 w 881148"/>
              <a:gd name="connsiteY27" fmla="*/ 283188 h 396473"/>
              <a:gd name="connsiteX28" fmla="*/ 551020 w 881148"/>
              <a:gd name="connsiteY28" fmla="*/ 269846 h 396473"/>
              <a:gd name="connsiteX29" fmla="*/ 521668 w 881148"/>
              <a:gd name="connsiteY29" fmla="*/ 249833 h 396473"/>
              <a:gd name="connsiteX30" fmla="*/ 520334 w 881148"/>
              <a:gd name="connsiteY30" fmla="*/ 249833 h 396473"/>
              <a:gd name="connsiteX31" fmla="*/ 517665 w 881148"/>
              <a:gd name="connsiteY31" fmla="*/ 248499 h 396473"/>
              <a:gd name="connsiteX32" fmla="*/ 514997 w 881148"/>
              <a:gd name="connsiteY32" fmla="*/ 245831 h 396473"/>
              <a:gd name="connsiteX33" fmla="*/ 509661 w 881148"/>
              <a:gd name="connsiteY33" fmla="*/ 241828 h 396473"/>
              <a:gd name="connsiteX34" fmla="*/ 493650 w 881148"/>
              <a:gd name="connsiteY34" fmla="*/ 229821 h 396473"/>
              <a:gd name="connsiteX35" fmla="*/ 474971 w 881148"/>
              <a:gd name="connsiteY35" fmla="*/ 216479 h 396473"/>
              <a:gd name="connsiteX36" fmla="*/ 466966 w 881148"/>
              <a:gd name="connsiteY36" fmla="*/ 211142 h 396473"/>
              <a:gd name="connsiteX37" fmla="*/ 442951 w 881148"/>
              <a:gd name="connsiteY37" fmla="*/ 196466 h 396473"/>
              <a:gd name="connsiteX38" fmla="*/ 437614 w 881148"/>
              <a:gd name="connsiteY38" fmla="*/ 192464 h 396473"/>
              <a:gd name="connsiteX39" fmla="*/ 429609 w 881148"/>
              <a:gd name="connsiteY39" fmla="*/ 187126 h 396473"/>
              <a:gd name="connsiteX40" fmla="*/ 422938 w 881148"/>
              <a:gd name="connsiteY40" fmla="*/ 183124 h 396473"/>
              <a:gd name="connsiteX41" fmla="*/ 424272 w 881148"/>
              <a:gd name="connsiteY41" fmla="*/ 209808 h 396473"/>
              <a:gd name="connsiteX42" fmla="*/ 424272 w 881148"/>
              <a:gd name="connsiteY42" fmla="*/ 220481 h 396473"/>
              <a:gd name="connsiteX43" fmla="*/ 425607 w 881148"/>
              <a:gd name="connsiteY43" fmla="*/ 237825 h 396473"/>
              <a:gd name="connsiteX44" fmla="*/ 428275 w 881148"/>
              <a:gd name="connsiteY44" fmla="*/ 257838 h 396473"/>
              <a:gd name="connsiteX45" fmla="*/ 429609 w 881148"/>
              <a:gd name="connsiteY45" fmla="*/ 269846 h 396473"/>
              <a:gd name="connsiteX46" fmla="*/ 429609 w 881148"/>
              <a:gd name="connsiteY46" fmla="*/ 276517 h 396473"/>
              <a:gd name="connsiteX47" fmla="*/ 429609 w 881148"/>
              <a:gd name="connsiteY47" fmla="*/ 287191 h 396473"/>
              <a:gd name="connsiteX48" fmla="*/ 422938 w 881148"/>
              <a:gd name="connsiteY48" fmla="*/ 325882 h 396473"/>
              <a:gd name="connsiteX49" fmla="*/ 420270 w 881148"/>
              <a:gd name="connsiteY49" fmla="*/ 329885 h 396473"/>
              <a:gd name="connsiteX50" fmla="*/ 417601 w 881148"/>
              <a:gd name="connsiteY50" fmla="*/ 335221 h 396473"/>
              <a:gd name="connsiteX51" fmla="*/ 390917 w 881148"/>
              <a:gd name="connsiteY51" fmla="*/ 364573 h 396473"/>
              <a:gd name="connsiteX52" fmla="*/ 385581 w 881148"/>
              <a:gd name="connsiteY52" fmla="*/ 368576 h 396473"/>
              <a:gd name="connsiteX53" fmla="*/ 382913 w 881148"/>
              <a:gd name="connsiteY53" fmla="*/ 371244 h 396473"/>
              <a:gd name="connsiteX54" fmla="*/ 380244 w 881148"/>
              <a:gd name="connsiteY54" fmla="*/ 372579 h 396473"/>
              <a:gd name="connsiteX55" fmla="*/ 349558 w 881148"/>
              <a:gd name="connsiteY55" fmla="*/ 387255 h 396473"/>
              <a:gd name="connsiteX56" fmla="*/ 300193 w 881148"/>
              <a:gd name="connsiteY56" fmla="*/ 395260 h 396473"/>
              <a:gd name="connsiteX57" fmla="*/ 270840 w 881148"/>
              <a:gd name="connsiteY57" fmla="*/ 381918 h 396473"/>
              <a:gd name="connsiteX58" fmla="*/ 237486 w 881148"/>
              <a:gd name="connsiteY58" fmla="*/ 353900 h 396473"/>
              <a:gd name="connsiteX59" fmla="*/ 201463 w 881148"/>
              <a:gd name="connsiteY59" fmla="*/ 317877 h 396473"/>
              <a:gd name="connsiteX60" fmla="*/ 190789 w 881148"/>
              <a:gd name="connsiteY60" fmla="*/ 307203 h 396473"/>
              <a:gd name="connsiteX61" fmla="*/ 188121 w 881148"/>
              <a:gd name="connsiteY61" fmla="*/ 304535 h 396473"/>
              <a:gd name="connsiteX62" fmla="*/ 176113 w 881148"/>
              <a:gd name="connsiteY62" fmla="*/ 291193 h 396473"/>
              <a:gd name="connsiteX63" fmla="*/ 158768 w 881148"/>
              <a:gd name="connsiteY63" fmla="*/ 269846 h 396473"/>
              <a:gd name="connsiteX64" fmla="*/ 146761 w 881148"/>
              <a:gd name="connsiteY64" fmla="*/ 255170 h 396473"/>
              <a:gd name="connsiteX65" fmla="*/ 137421 w 881148"/>
              <a:gd name="connsiteY65" fmla="*/ 243163 h 396473"/>
              <a:gd name="connsiteX66" fmla="*/ 110738 w 881148"/>
              <a:gd name="connsiteY66" fmla="*/ 208473 h 396473"/>
              <a:gd name="connsiteX67" fmla="*/ 104067 w 881148"/>
              <a:gd name="connsiteY67" fmla="*/ 199134 h 396473"/>
              <a:gd name="connsiteX68" fmla="*/ 100064 w 881148"/>
              <a:gd name="connsiteY68" fmla="*/ 193797 h 396473"/>
              <a:gd name="connsiteX69" fmla="*/ 64041 w 881148"/>
              <a:gd name="connsiteY69" fmla="*/ 143098 h 396473"/>
              <a:gd name="connsiteX70" fmla="*/ 58704 w 881148"/>
              <a:gd name="connsiteY70" fmla="*/ 133759 h 396473"/>
              <a:gd name="connsiteX71" fmla="*/ 37357 w 881148"/>
              <a:gd name="connsiteY71" fmla="*/ 100404 h 396473"/>
              <a:gd name="connsiteX72" fmla="*/ 29352 w 881148"/>
              <a:gd name="connsiteY72" fmla="*/ 87062 h 396473"/>
              <a:gd name="connsiteX73" fmla="*/ 22681 w 881148"/>
              <a:gd name="connsiteY73" fmla="*/ 76389 h 396473"/>
              <a:gd name="connsiteX74" fmla="*/ 20013 w 881148"/>
              <a:gd name="connsiteY74" fmla="*/ 72386 h 396473"/>
              <a:gd name="connsiteX75" fmla="*/ 14676 w 881148"/>
              <a:gd name="connsiteY75" fmla="*/ 63047 h 396473"/>
              <a:gd name="connsiteX76" fmla="*/ 6671 w 881148"/>
              <a:gd name="connsiteY76" fmla="*/ 47037 h 396473"/>
              <a:gd name="connsiteX77" fmla="*/ 2669 w 881148"/>
              <a:gd name="connsiteY77" fmla="*/ 37697 h 396473"/>
              <a:gd name="connsiteX78" fmla="*/ 1334 w 881148"/>
              <a:gd name="connsiteY78" fmla="*/ 32361 h 396473"/>
              <a:gd name="connsiteX79" fmla="*/ 0 w 881148"/>
              <a:gd name="connsiteY79" fmla="*/ 23021 h 396473"/>
              <a:gd name="connsiteX80" fmla="*/ 2669 w 881148"/>
              <a:gd name="connsiteY80" fmla="*/ 20353 h 396473"/>
              <a:gd name="connsiteX81" fmla="*/ 8005 w 881148"/>
              <a:gd name="connsiteY81" fmla="*/ 19019 h 396473"/>
              <a:gd name="connsiteX82" fmla="*/ 9339 w 881148"/>
              <a:gd name="connsiteY82" fmla="*/ 15016 h 396473"/>
              <a:gd name="connsiteX83" fmla="*/ 12008 w 881148"/>
              <a:gd name="connsiteY83" fmla="*/ 12348 h 396473"/>
              <a:gd name="connsiteX84" fmla="*/ 20013 w 881148"/>
              <a:gd name="connsiteY84" fmla="*/ 7011 h 396473"/>
              <a:gd name="connsiteX85" fmla="*/ 34689 w 881148"/>
              <a:gd name="connsiteY85" fmla="*/ 340 h 396473"/>
              <a:gd name="connsiteX86" fmla="*/ 38691 w 881148"/>
              <a:gd name="connsiteY86" fmla="*/ 1674 h 396473"/>
              <a:gd name="connsiteX87" fmla="*/ 56036 w 881148"/>
              <a:gd name="connsiteY87" fmla="*/ 12348 h 396473"/>
              <a:gd name="connsiteX88" fmla="*/ 62707 w 881148"/>
              <a:gd name="connsiteY88" fmla="*/ 17684 h 396473"/>
              <a:gd name="connsiteX89" fmla="*/ 64041 w 881148"/>
              <a:gd name="connsiteY89" fmla="*/ 19019 h 396473"/>
              <a:gd name="connsiteX90" fmla="*/ 80051 w 881148"/>
              <a:gd name="connsiteY90" fmla="*/ 33695 h 396473"/>
              <a:gd name="connsiteX91" fmla="*/ 82720 w 881148"/>
              <a:gd name="connsiteY91" fmla="*/ 35029 h 396473"/>
              <a:gd name="connsiteX92" fmla="*/ 89391 w 881148"/>
              <a:gd name="connsiteY92" fmla="*/ 40366 h 396473"/>
              <a:gd name="connsiteX93" fmla="*/ 94728 w 881148"/>
              <a:gd name="connsiteY93" fmla="*/ 45703 h 396473"/>
              <a:gd name="connsiteX94" fmla="*/ 101398 w 881148"/>
              <a:gd name="connsiteY94" fmla="*/ 51039 h 396473"/>
              <a:gd name="connsiteX95" fmla="*/ 109404 w 881148"/>
              <a:gd name="connsiteY95" fmla="*/ 57710 h 396473"/>
              <a:gd name="connsiteX96" fmla="*/ 138756 w 881148"/>
              <a:gd name="connsiteY96" fmla="*/ 85728 h 396473"/>
              <a:gd name="connsiteX97" fmla="*/ 142758 w 881148"/>
              <a:gd name="connsiteY97" fmla="*/ 89731 h 396473"/>
              <a:gd name="connsiteX98" fmla="*/ 144092 w 881148"/>
              <a:gd name="connsiteY98" fmla="*/ 91065 h 396473"/>
              <a:gd name="connsiteX99" fmla="*/ 157434 w 881148"/>
              <a:gd name="connsiteY99" fmla="*/ 103073 h 396473"/>
              <a:gd name="connsiteX100" fmla="*/ 162771 w 881148"/>
              <a:gd name="connsiteY100" fmla="*/ 108409 h 396473"/>
              <a:gd name="connsiteX101" fmla="*/ 169442 w 881148"/>
              <a:gd name="connsiteY101" fmla="*/ 115080 h 396473"/>
              <a:gd name="connsiteX102" fmla="*/ 177447 w 881148"/>
              <a:gd name="connsiteY102" fmla="*/ 123085 h 396473"/>
              <a:gd name="connsiteX103" fmla="*/ 192123 w 881148"/>
              <a:gd name="connsiteY103" fmla="*/ 140430 h 396473"/>
              <a:gd name="connsiteX104" fmla="*/ 198794 w 881148"/>
              <a:gd name="connsiteY104" fmla="*/ 148435 h 396473"/>
              <a:gd name="connsiteX105" fmla="*/ 209468 w 881148"/>
              <a:gd name="connsiteY105" fmla="*/ 160443 h 396473"/>
              <a:gd name="connsiteX106" fmla="*/ 218807 w 881148"/>
              <a:gd name="connsiteY106" fmla="*/ 169782 h 396473"/>
              <a:gd name="connsiteX107" fmla="*/ 222810 w 881148"/>
              <a:gd name="connsiteY107" fmla="*/ 173785 h 396473"/>
              <a:gd name="connsiteX108" fmla="*/ 232149 w 881148"/>
              <a:gd name="connsiteY108" fmla="*/ 183124 h 396473"/>
              <a:gd name="connsiteX109" fmla="*/ 237486 w 881148"/>
              <a:gd name="connsiteY109" fmla="*/ 188460 h 396473"/>
              <a:gd name="connsiteX110" fmla="*/ 257498 w 881148"/>
              <a:gd name="connsiteY110" fmla="*/ 207139 h 396473"/>
              <a:gd name="connsiteX111" fmla="*/ 261501 w 881148"/>
              <a:gd name="connsiteY111" fmla="*/ 211142 h 396473"/>
              <a:gd name="connsiteX112" fmla="*/ 265504 w 881148"/>
              <a:gd name="connsiteY112" fmla="*/ 215144 h 396473"/>
              <a:gd name="connsiteX113" fmla="*/ 269506 w 881148"/>
              <a:gd name="connsiteY113" fmla="*/ 220481 h 396473"/>
              <a:gd name="connsiteX114" fmla="*/ 276177 w 881148"/>
              <a:gd name="connsiteY114" fmla="*/ 228486 h 396473"/>
              <a:gd name="connsiteX115" fmla="*/ 282848 w 881148"/>
              <a:gd name="connsiteY115" fmla="*/ 235157 h 396473"/>
              <a:gd name="connsiteX116" fmla="*/ 284182 w 881148"/>
              <a:gd name="connsiteY116" fmla="*/ 236492 h 396473"/>
              <a:gd name="connsiteX117" fmla="*/ 290853 w 881148"/>
              <a:gd name="connsiteY117" fmla="*/ 241828 h 396473"/>
              <a:gd name="connsiteX118" fmla="*/ 292187 w 881148"/>
              <a:gd name="connsiteY118" fmla="*/ 243163 h 396473"/>
              <a:gd name="connsiteX119" fmla="*/ 293522 w 881148"/>
              <a:gd name="connsiteY119" fmla="*/ 244496 h 396473"/>
              <a:gd name="connsiteX120" fmla="*/ 296190 w 881148"/>
              <a:gd name="connsiteY120" fmla="*/ 247165 h 396473"/>
              <a:gd name="connsiteX121" fmla="*/ 302861 w 881148"/>
              <a:gd name="connsiteY121" fmla="*/ 252502 h 396473"/>
              <a:gd name="connsiteX122" fmla="*/ 306864 w 881148"/>
              <a:gd name="connsiteY122" fmla="*/ 255170 h 396473"/>
              <a:gd name="connsiteX123" fmla="*/ 306864 w 881148"/>
              <a:gd name="connsiteY123" fmla="*/ 241828 h 396473"/>
              <a:gd name="connsiteX124" fmla="*/ 306864 w 881148"/>
              <a:gd name="connsiteY124" fmla="*/ 199134 h 396473"/>
              <a:gd name="connsiteX125" fmla="*/ 308198 w 881148"/>
              <a:gd name="connsiteY125" fmla="*/ 184458 h 396473"/>
              <a:gd name="connsiteX126" fmla="*/ 310866 w 881148"/>
              <a:gd name="connsiteY126" fmla="*/ 164445 h 396473"/>
              <a:gd name="connsiteX127" fmla="*/ 313535 w 881148"/>
              <a:gd name="connsiteY127" fmla="*/ 148435 h 396473"/>
              <a:gd name="connsiteX128" fmla="*/ 325542 w 881148"/>
              <a:gd name="connsiteY128" fmla="*/ 109744 h 396473"/>
              <a:gd name="connsiteX129" fmla="*/ 337550 w 881148"/>
              <a:gd name="connsiteY129" fmla="*/ 91065 h 396473"/>
              <a:gd name="connsiteX130" fmla="*/ 342887 w 881148"/>
              <a:gd name="connsiteY130" fmla="*/ 85728 h 396473"/>
              <a:gd name="connsiteX131" fmla="*/ 370905 w 881148"/>
              <a:gd name="connsiteY131" fmla="*/ 68383 h 396473"/>
              <a:gd name="connsiteX132" fmla="*/ 381578 w 881148"/>
              <a:gd name="connsiteY132" fmla="*/ 61712 h 396473"/>
              <a:gd name="connsiteX133" fmla="*/ 414933 w 881148"/>
              <a:gd name="connsiteY133" fmla="*/ 51039 h 396473"/>
              <a:gd name="connsiteX134" fmla="*/ 426941 w 881148"/>
              <a:gd name="connsiteY134" fmla="*/ 49705 h 396473"/>
              <a:gd name="connsiteX135" fmla="*/ 434945 w 881148"/>
              <a:gd name="connsiteY135" fmla="*/ 49705 h 396473"/>
              <a:gd name="connsiteX136" fmla="*/ 436280 w 881148"/>
              <a:gd name="connsiteY136" fmla="*/ 51039 h 396473"/>
              <a:gd name="connsiteX137" fmla="*/ 438949 w 881148"/>
              <a:gd name="connsiteY137" fmla="*/ 52374 h 396473"/>
              <a:gd name="connsiteX138" fmla="*/ 441616 w 881148"/>
              <a:gd name="connsiteY138" fmla="*/ 52374 h 396473"/>
              <a:gd name="connsiteX139" fmla="*/ 444285 w 881148"/>
              <a:gd name="connsiteY139" fmla="*/ 52374 h 396473"/>
              <a:gd name="connsiteX140" fmla="*/ 448287 w 881148"/>
              <a:gd name="connsiteY140" fmla="*/ 51039 h 396473"/>
              <a:gd name="connsiteX141" fmla="*/ 449622 w 881148"/>
              <a:gd name="connsiteY141" fmla="*/ 49705 h 396473"/>
              <a:gd name="connsiteX142" fmla="*/ 453624 w 881148"/>
              <a:gd name="connsiteY142" fmla="*/ 51039 h 396473"/>
              <a:gd name="connsiteX143" fmla="*/ 458962 w 881148"/>
              <a:gd name="connsiteY143" fmla="*/ 48370 h 396473"/>
              <a:gd name="connsiteX144" fmla="*/ 462964 w 881148"/>
              <a:gd name="connsiteY144" fmla="*/ 47037 h 396473"/>
              <a:gd name="connsiteX145" fmla="*/ 466966 w 881148"/>
              <a:gd name="connsiteY145" fmla="*/ 48370 h 396473"/>
              <a:gd name="connsiteX146" fmla="*/ 464298 w 881148"/>
              <a:gd name="connsiteY146" fmla="*/ 48370 h 396473"/>
              <a:gd name="connsiteX147" fmla="*/ 460295 w 881148"/>
              <a:gd name="connsiteY147" fmla="*/ 49705 h 396473"/>
              <a:gd name="connsiteX148" fmla="*/ 472303 w 881148"/>
              <a:gd name="connsiteY148" fmla="*/ 49705 h 396473"/>
              <a:gd name="connsiteX149" fmla="*/ 473637 w 881148"/>
              <a:gd name="connsiteY149" fmla="*/ 49705 h 396473"/>
              <a:gd name="connsiteX150" fmla="*/ 473637 w 881148"/>
              <a:gd name="connsiteY150" fmla="*/ 52374 h 396473"/>
              <a:gd name="connsiteX151" fmla="*/ 476306 w 881148"/>
              <a:gd name="connsiteY151" fmla="*/ 52374 h 396473"/>
              <a:gd name="connsiteX152" fmla="*/ 478974 w 881148"/>
              <a:gd name="connsiteY152" fmla="*/ 51039 h 396473"/>
              <a:gd name="connsiteX153" fmla="*/ 477640 w 881148"/>
              <a:gd name="connsiteY153" fmla="*/ 52374 h 396473"/>
              <a:gd name="connsiteX154" fmla="*/ 477640 w 881148"/>
              <a:gd name="connsiteY154" fmla="*/ 53707 h 396473"/>
              <a:gd name="connsiteX155" fmla="*/ 481642 w 881148"/>
              <a:gd name="connsiteY155" fmla="*/ 52374 h 396473"/>
              <a:gd name="connsiteX156" fmla="*/ 484311 w 881148"/>
              <a:gd name="connsiteY156" fmla="*/ 51039 h 396473"/>
              <a:gd name="connsiteX157" fmla="*/ 482977 w 881148"/>
              <a:gd name="connsiteY157" fmla="*/ 55041 h 396473"/>
              <a:gd name="connsiteX158" fmla="*/ 481642 w 881148"/>
              <a:gd name="connsiteY158" fmla="*/ 61712 h 396473"/>
              <a:gd name="connsiteX159" fmla="*/ 482977 w 881148"/>
              <a:gd name="connsiteY159" fmla="*/ 60378 h 396473"/>
              <a:gd name="connsiteX160" fmla="*/ 485645 w 881148"/>
              <a:gd name="connsiteY160" fmla="*/ 56376 h 396473"/>
              <a:gd name="connsiteX161" fmla="*/ 486979 w 881148"/>
              <a:gd name="connsiteY161" fmla="*/ 53707 h 396473"/>
              <a:gd name="connsiteX162" fmla="*/ 488313 w 881148"/>
              <a:gd name="connsiteY162" fmla="*/ 53707 h 396473"/>
              <a:gd name="connsiteX163" fmla="*/ 486979 w 881148"/>
              <a:gd name="connsiteY163" fmla="*/ 56376 h 396473"/>
              <a:gd name="connsiteX164" fmla="*/ 489648 w 881148"/>
              <a:gd name="connsiteY164" fmla="*/ 57710 h 396473"/>
              <a:gd name="connsiteX165" fmla="*/ 492316 w 881148"/>
              <a:gd name="connsiteY165" fmla="*/ 57710 h 396473"/>
              <a:gd name="connsiteX166" fmla="*/ 493650 w 881148"/>
              <a:gd name="connsiteY166" fmla="*/ 57710 h 396473"/>
              <a:gd name="connsiteX167" fmla="*/ 494984 w 881148"/>
              <a:gd name="connsiteY167" fmla="*/ 57710 h 396473"/>
              <a:gd name="connsiteX168" fmla="*/ 496319 w 881148"/>
              <a:gd name="connsiteY168" fmla="*/ 59045 h 396473"/>
              <a:gd name="connsiteX169" fmla="*/ 498987 w 881148"/>
              <a:gd name="connsiteY169" fmla="*/ 60378 h 396473"/>
              <a:gd name="connsiteX170" fmla="*/ 500321 w 881148"/>
              <a:gd name="connsiteY170" fmla="*/ 61712 h 396473"/>
              <a:gd name="connsiteX171" fmla="*/ 501655 w 881148"/>
              <a:gd name="connsiteY171" fmla="*/ 63047 h 396473"/>
              <a:gd name="connsiteX172" fmla="*/ 505658 w 881148"/>
              <a:gd name="connsiteY172" fmla="*/ 65716 h 396473"/>
              <a:gd name="connsiteX173" fmla="*/ 506992 w 881148"/>
              <a:gd name="connsiteY173" fmla="*/ 69718 h 396473"/>
              <a:gd name="connsiteX174" fmla="*/ 506992 w 881148"/>
              <a:gd name="connsiteY174" fmla="*/ 71052 h 396473"/>
              <a:gd name="connsiteX175" fmla="*/ 508326 w 881148"/>
              <a:gd name="connsiteY175" fmla="*/ 72386 h 396473"/>
              <a:gd name="connsiteX176" fmla="*/ 508326 w 881148"/>
              <a:gd name="connsiteY176" fmla="*/ 71052 h 396473"/>
              <a:gd name="connsiteX177" fmla="*/ 509661 w 881148"/>
              <a:gd name="connsiteY177" fmla="*/ 69718 h 396473"/>
              <a:gd name="connsiteX178" fmla="*/ 510994 w 881148"/>
              <a:gd name="connsiteY178" fmla="*/ 71052 h 396473"/>
              <a:gd name="connsiteX179" fmla="*/ 513663 w 881148"/>
              <a:gd name="connsiteY179" fmla="*/ 72386 h 396473"/>
              <a:gd name="connsiteX180" fmla="*/ 514997 w 881148"/>
              <a:gd name="connsiteY180" fmla="*/ 72386 h 396473"/>
              <a:gd name="connsiteX181" fmla="*/ 516332 w 881148"/>
              <a:gd name="connsiteY181" fmla="*/ 73720 h 396473"/>
              <a:gd name="connsiteX182" fmla="*/ 517665 w 881148"/>
              <a:gd name="connsiteY182" fmla="*/ 75054 h 396473"/>
              <a:gd name="connsiteX183" fmla="*/ 516332 w 881148"/>
              <a:gd name="connsiteY183" fmla="*/ 76389 h 396473"/>
              <a:gd name="connsiteX184" fmla="*/ 516332 w 881148"/>
              <a:gd name="connsiteY184" fmla="*/ 77723 h 396473"/>
              <a:gd name="connsiteX185" fmla="*/ 519000 w 881148"/>
              <a:gd name="connsiteY185" fmla="*/ 79057 h 396473"/>
              <a:gd name="connsiteX186" fmla="*/ 524336 w 881148"/>
              <a:gd name="connsiteY186" fmla="*/ 81725 h 396473"/>
              <a:gd name="connsiteX187" fmla="*/ 528339 w 881148"/>
              <a:gd name="connsiteY187" fmla="*/ 84394 h 396473"/>
              <a:gd name="connsiteX188" fmla="*/ 533676 w 881148"/>
              <a:gd name="connsiteY188" fmla="*/ 91065 h 396473"/>
              <a:gd name="connsiteX189" fmla="*/ 535010 w 881148"/>
              <a:gd name="connsiteY189" fmla="*/ 91065 h 396473"/>
              <a:gd name="connsiteX190" fmla="*/ 537678 w 881148"/>
              <a:gd name="connsiteY190" fmla="*/ 92399 h 396473"/>
              <a:gd name="connsiteX191" fmla="*/ 541681 w 881148"/>
              <a:gd name="connsiteY191" fmla="*/ 95067 h 396473"/>
              <a:gd name="connsiteX192" fmla="*/ 545684 w 881148"/>
              <a:gd name="connsiteY192" fmla="*/ 99070 h 396473"/>
              <a:gd name="connsiteX193" fmla="*/ 548352 w 881148"/>
              <a:gd name="connsiteY193" fmla="*/ 103073 h 396473"/>
              <a:gd name="connsiteX194" fmla="*/ 551020 w 881148"/>
              <a:gd name="connsiteY194" fmla="*/ 105741 h 396473"/>
              <a:gd name="connsiteX195" fmla="*/ 552355 w 881148"/>
              <a:gd name="connsiteY195" fmla="*/ 108409 h 396473"/>
              <a:gd name="connsiteX196" fmla="*/ 557691 w 881148"/>
              <a:gd name="connsiteY196" fmla="*/ 112412 h 396473"/>
              <a:gd name="connsiteX197" fmla="*/ 563028 w 881148"/>
              <a:gd name="connsiteY197" fmla="*/ 116415 h 396473"/>
              <a:gd name="connsiteX198" fmla="*/ 564362 w 881148"/>
              <a:gd name="connsiteY198" fmla="*/ 119083 h 396473"/>
              <a:gd name="connsiteX199" fmla="*/ 567031 w 881148"/>
              <a:gd name="connsiteY199" fmla="*/ 120417 h 396473"/>
              <a:gd name="connsiteX200" fmla="*/ 573702 w 881148"/>
              <a:gd name="connsiteY200" fmla="*/ 125754 h 396473"/>
              <a:gd name="connsiteX201" fmla="*/ 575035 w 881148"/>
              <a:gd name="connsiteY201" fmla="*/ 127088 h 396473"/>
              <a:gd name="connsiteX202" fmla="*/ 581706 w 881148"/>
              <a:gd name="connsiteY202" fmla="*/ 133759 h 396473"/>
              <a:gd name="connsiteX203" fmla="*/ 591046 w 881148"/>
              <a:gd name="connsiteY203" fmla="*/ 143098 h 396473"/>
              <a:gd name="connsiteX204" fmla="*/ 595048 w 881148"/>
              <a:gd name="connsiteY204" fmla="*/ 143098 h 396473"/>
              <a:gd name="connsiteX205" fmla="*/ 596383 w 881148"/>
              <a:gd name="connsiteY205" fmla="*/ 144432 h 396473"/>
              <a:gd name="connsiteX206" fmla="*/ 597717 w 881148"/>
              <a:gd name="connsiteY206" fmla="*/ 145767 h 396473"/>
              <a:gd name="connsiteX207" fmla="*/ 600385 w 881148"/>
              <a:gd name="connsiteY207" fmla="*/ 147101 h 396473"/>
              <a:gd name="connsiteX208" fmla="*/ 613727 w 881148"/>
              <a:gd name="connsiteY208" fmla="*/ 159109 h 396473"/>
              <a:gd name="connsiteX209" fmla="*/ 616396 w 881148"/>
              <a:gd name="connsiteY209" fmla="*/ 161777 h 396473"/>
              <a:gd name="connsiteX210" fmla="*/ 621732 w 881148"/>
              <a:gd name="connsiteY210" fmla="*/ 165780 h 396473"/>
              <a:gd name="connsiteX211" fmla="*/ 629738 w 881148"/>
              <a:gd name="connsiteY211" fmla="*/ 171116 h 396473"/>
              <a:gd name="connsiteX212" fmla="*/ 636409 w 881148"/>
              <a:gd name="connsiteY212" fmla="*/ 176453 h 396473"/>
              <a:gd name="connsiteX213" fmla="*/ 647082 w 881148"/>
              <a:gd name="connsiteY213" fmla="*/ 183124 h 396473"/>
              <a:gd name="connsiteX214" fmla="*/ 648416 w 881148"/>
              <a:gd name="connsiteY214" fmla="*/ 184458 h 396473"/>
              <a:gd name="connsiteX215" fmla="*/ 649751 w 881148"/>
              <a:gd name="connsiteY215" fmla="*/ 187126 h 396473"/>
              <a:gd name="connsiteX216" fmla="*/ 651084 w 881148"/>
              <a:gd name="connsiteY216" fmla="*/ 191129 h 396473"/>
              <a:gd name="connsiteX217" fmla="*/ 652419 w 881148"/>
              <a:gd name="connsiteY217" fmla="*/ 191129 h 396473"/>
              <a:gd name="connsiteX218" fmla="*/ 653753 w 881148"/>
              <a:gd name="connsiteY218" fmla="*/ 189795 h 396473"/>
              <a:gd name="connsiteX219" fmla="*/ 655087 w 881148"/>
              <a:gd name="connsiteY219" fmla="*/ 191129 h 396473"/>
              <a:gd name="connsiteX220" fmla="*/ 657755 w 881148"/>
              <a:gd name="connsiteY220" fmla="*/ 193797 h 396473"/>
              <a:gd name="connsiteX221" fmla="*/ 660424 w 881148"/>
              <a:gd name="connsiteY221" fmla="*/ 196466 h 396473"/>
              <a:gd name="connsiteX222" fmla="*/ 665761 w 881148"/>
              <a:gd name="connsiteY222" fmla="*/ 203137 h 396473"/>
              <a:gd name="connsiteX223" fmla="*/ 669763 w 881148"/>
              <a:gd name="connsiteY223" fmla="*/ 204471 h 396473"/>
              <a:gd name="connsiteX224" fmla="*/ 675100 w 881148"/>
              <a:gd name="connsiteY224" fmla="*/ 207139 h 396473"/>
              <a:gd name="connsiteX225" fmla="*/ 677768 w 881148"/>
              <a:gd name="connsiteY225" fmla="*/ 208473 h 396473"/>
              <a:gd name="connsiteX226" fmla="*/ 680437 w 881148"/>
              <a:gd name="connsiteY226" fmla="*/ 208473 h 396473"/>
              <a:gd name="connsiteX227" fmla="*/ 681771 w 881148"/>
              <a:gd name="connsiteY227" fmla="*/ 205805 h 396473"/>
              <a:gd name="connsiteX228" fmla="*/ 683105 w 881148"/>
              <a:gd name="connsiteY228" fmla="*/ 207139 h 396473"/>
              <a:gd name="connsiteX229" fmla="*/ 685774 w 881148"/>
              <a:gd name="connsiteY229" fmla="*/ 211142 h 396473"/>
              <a:gd name="connsiteX230" fmla="*/ 689776 w 881148"/>
              <a:gd name="connsiteY230" fmla="*/ 215144 h 396473"/>
              <a:gd name="connsiteX231" fmla="*/ 692445 w 881148"/>
              <a:gd name="connsiteY231" fmla="*/ 216479 h 396473"/>
              <a:gd name="connsiteX232" fmla="*/ 693779 w 881148"/>
              <a:gd name="connsiteY232" fmla="*/ 215144 h 396473"/>
              <a:gd name="connsiteX233" fmla="*/ 695112 w 881148"/>
              <a:gd name="connsiteY233" fmla="*/ 213810 h 396473"/>
              <a:gd name="connsiteX234" fmla="*/ 697781 w 881148"/>
              <a:gd name="connsiteY234" fmla="*/ 213810 h 396473"/>
              <a:gd name="connsiteX235" fmla="*/ 696447 w 881148"/>
              <a:gd name="connsiteY235" fmla="*/ 215144 h 396473"/>
              <a:gd name="connsiteX236" fmla="*/ 696447 w 881148"/>
              <a:gd name="connsiteY236" fmla="*/ 217813 h 396473"/>
              <a:gd name="connsiteX237" fmla="*/ 700450 w 881148"/>
              <a:gd name="connsiteY237" fmla="*/ 219147 h 396473"/>
              <a:gd name="connsiteX238" fmla="*/ 703118 w 881148"/>
              <a:gd name="connsiteY238" fmla="*/ 217813 h 396473"/>
              <a:gd name="connsiteX239" fmla="*/ 704452 w 881148"/>
              <a:gd name="connsiteY239" fmla="*/ 221815 h 396473"/>
              <a:gd name="connsiteX240" fmla="*/ 704452 w 881148"/>
              <a:gd name="connsiteY240" fmla="*/ 223150 h 396473"/>
              <a:gd name="connsiteX241" fmla="*/ 707120 w 881148"/>
              <a:gd name="connsiteY241" fmla="*/ 223150 h 396473"/>
              <a:gd name="connsiteX242" fmla="*/ 709789 w 881148"/>
              <a:gd name="connsiteY242" fmla="*/ 223150 h 396473"/>
              <a:gd name="connsiteX243" fmla="*/ 711123 w 881148"/>
              <a:gd name="connsiteY243" fmla="*/ 224484 h 396473"/>
              <a:gd name="connsiteX244" fmla="*/ 712458 w 881148"/>
              <a:gd name="connsiteY244" fmla="*/ 225818 h 396473"/>
              <a:gd name="connsiteX245" fmla="*/ 715125 w 881148"/>
              <a:gd name="connsiteY245" fmla="*/ 227152 h 396473"/>
              <a:gd name="connsiteX246" fmla="*/ 717794 w 881148"/>
              <a:gd name="connsiteY246" fmla="*/ 229821 h 396473"/>
              <a:gd name="connsiteX247" fmla="*/ 720462 w 881148"/>
              <a:gd name="connsiteY247" fmla="*/ 231155 h 396473"/>
              <a:gd name="connsiteX248" fmla="*/ 721796 w 881148"/>
              <a:gd name="connsiteY248" fmla="*/ 229821 h 396473"/>
              <a:gd name="connsiteX249" fmla="*/ 721796 w 881148"/>
              <a:gd name="connsiteY249" fmla="*/ 228486 h 396473"/>
              <a:gd name="connsiteX250" fmla="*/ 723131 w 881148"/>
              <a:gd name="connsiteY250" fmla="*/ 229821 h 396473"/>
              <a:gd name="connsiteX251" fmla="*/ 725799 w 881148"/>
              <a:gd name="connsiteY251" fmla="*/ 231155 h 396473"/>
              <a:gd name="connsiteX252" fmla="*/ 728467 w 881148"/>
              <a:gd name="connsiteY252" fmla="*/ 233823 h 396473"/>
              <a:gd name="connsiteX253" fmla="*/ 731136 w 881148"/>
              <a:gd name="connsiteY253" fmla="*/ 235157 h 396473"/>
              <a:gd name="connsiteX254" fmla="*/ 733804 w 881148"/>
              <a:gd name="connsiteY254" fmla="*/ 235157 h 396473"/>
              <a:gd name="connsiteX255" fmla="*/ 744478 w 881148"/>
              <a:gd name="connsiteY255" fmla="*/ 240494 h 396473"/>
              <a:gd name="connsiteX256" fmla="*/ 755151 w 881148"/>
              <a:gd name="connsiteY256" fmla="*/ 245831 h 396473"/>
              <a:gd name="connsiteX257" fmla="*/ 757820 w 881148"/>
              <a:gd name="connsiteY257" fmla="*/ 245831 h 396473"/>
              <a:gd name="connsiteX258" fmla="*/ 764490 w 881148"/>
              <a:gd name="connsiteY258" fmla="*/ 247165 h 396473"/>
              <a:gd name="connsiteX259" fmla="*/ 780501 w 881148"/>
              <a:gd name="connsiteY259" fmla="*/ 251167 h 396473"/>
              <a:gd name="connsiteX260" fmla="*/ 781835 w 881148"/>
              <a:gd name="connsiteY260" fmla="*/ 252502 h 396473"/>
              <a:gd name="connsiteX261" fmla="*/ 784503 w 881148"/>
              <a:gd name="connsiteY261" fmla="*/ 253836 h 396473"/>
              <a:gd name="connsiteX262" fmla="*/ 789840 w 881148"/>
              <a:gd name="connsiteY262" fmla="*/ 255170 h 396473"/>
              <a:gd name="connsiteX263" fmla="*/ 795177 w 881148"/>
              <a:gd name="connsiteY263" fmla="*/ 256504 h 396473"/>
              <a:gd name="connsiteX264" fmla="*/ 799180 w 881148"/>
              <a:gd name="connsiteY264" fmla="*/ 256504 h 396473"/>
              <a:gd name="connsiteX265" fmla="*/ 813856 w 881148"/>
              <a:gd name="connsiteY265" fmla="*/ 223150 h 396473"/>
              <a:gd name="connsiteX266" fmla="*/ 816524 w 881148"/>
              <a:gd name="connsiteY266" fmla="*/ 189795 h 396473"/>
              <a:gd name="connsiteX267" fmla="*/ 817858 w 881148"/>
              <a:gd name="connsiteY267" fmla="*/ 184458 h 396473"/>
              <a:gd name="connsiteX268" fmla="*/ 817858 w 881148"/>
              <a:gd name="connsiteY268" fmla="*/ 180455 h 396473"/>
              <a:gd name="connsiteX269" fmla="*/ 817858 w 881148"/>
              <a:gd name="connsiteY269" fmla="*/ 171116 h 396473"/>
              <a:gd name="connsiteX270" fmla="*/ 820527 w 881148"/>
              <a:gd name="connsiteY270" fmla="*/ 140430 h 396473"/>
              <a:gd name="connsiteX271" fmla="*/ 824529 w 881148"/>
              <a:gd name="connsiteY271" fmla="*/ 111077 h 396473"/>
              <a:gd name="connsiteX272" fmla="*/ 824529 w 881148"/>
              <a:gd name="connsiteY272" fmla="*/ 105741 h 396473"/>
              <a:gd name="connsiteX273" fmla="*/ 825864 w 881148"/>
              <a:gd name="connsiteY273" fmla="*/ 99070 h 396473"/>
              <a:gd name="connsiteX274" fmla="*/ 827198 w 881148"/>
              <a:gd name="connsiteY274" fmla="*/ 89731 h 396473"/>
              <a:gd name="connsiteX275" fmla="*/ 829866 w 881148"/>
              <a:gd name="connsiteY275" fmla="*/ 71052 h 396473"/>
              <a:gd name="connsiteX276" fmla="*/ 833869 w 881148"/>
              <a:gd name="connsiteY276" fmla="*/ 68383 h 396473"/>
              <a:gd name="connsiteX277" fmla="*/ 837871 w 881148"/>
              <a:gd name="connsiteY277" fmla="*/ 64381 h 396473"/>
              <a:gd name="connsiteX278" fmla="*/ 844542 w 881148"/>
              <a:gd name="connsiteY278" fmla="*/ 56376 h 396473"/>
              <a:gd name="connsiteX279" fmla="*/ 845877 w 881148"/>
              <a:gd name="connsiteY279" fmla="*/ 59045 h 396473"/>
              <a:gd name="connsiteX280" fmla="*/ 848544 w 881148"/>
              <a:gd name="connsiteY280" fmla="*/ 61712 h 396473"/>
              <a:gd name="connsiteX281" fmla="*/ 849879 w 881148"/>
              <a:gd name="connsiteY281" fmla="*/ 65716 h 396473"/>
              <a:gd name="connsiteX282" fmla="*/ 848544 w 881148"/>
              <a:gd name="connsiteY282" fmla="*/ 76389 h 396473"/>
              <a:gd name="connsiteX283" fmla="*/ 849879 w 881148"/>
              <a:gd name="connsiteY283" fmla="*/ 83060 h 396473"/>
              <a:gd name="connsiteX284" fmla="*/ 851213 w 881148"/>
              <a:gd name="connsiteY284" fmla="*/ 91065 h 396473"/>
              <a:gd name="connsiteX285" fmla="*/ 849879 w 881148"/>
              <a:gd name="connsiteY285" fmla="*/ 96402 h 396473"/>
              <a:gd name="connsiteX286" fmla="*/ 851213 w 881148"/>
              <a:gd name="connsiteY286" fmla="*/ 100404 h 396473"/>
              <a:gd name="connsiteX287" fmla="*/ 851213 w 881148"/>
              <a:gd name="connsiteY287" fmla="*/ 105741 h 396473"/>
              <a:gd name="connsiteX288" fmla="*/ 849879 w 881148"/>
              <a:gd name="connsiteY288" fmla="*/ 108409 h 396473"/>
              <a:gd name="connsiteX289" fmla="*/ 848544 w 881148"/>
              <a:gd name="connsiteY289" fmla="*/ 109744 h 396473"/>
              <a:gd name="connsiteX290" fmla="*/ 848544 w 881148"/>
              <a:gd name="connsiteY290" fmla="*/ 111077 h 396473"/>
              <a:gd name="connsiteX291" fmla="*/ 849879 w 881148"/>
              <a:gd name="connsiteY291" fmla="*/ 113746 h 396473"/>
              <a:gd name="connsiteX292" fmla="*/ 848544 w 881148"/>
              <a:gd name="connsiteY292" fmla="*/ 112412 h 396473"/>
              <a:gd name="connsiteX293" fmla="*/ 847210 w 881148"/>
              <a:gd name="connsiteY293" fmla="*/ 115080 h 396473"/>
              <a:gd name="connsiteX294" fmla="*/ 847210 w 881148"/>
              <a:gd name="connsiteY294" fmla="*/ 116415 h 396473"/>
              <a:gd name="connsiteX295" fmla="*/ 849879 w 881148"/>
              <a:gd name="connsiteY295" fmla="*/ 117748 h 396473"/>
              <a:gd name="connsiteX296" fmla="*/ 848544 w 881148"/>
              <a:gd name="connsiteY296" fmla="*/ 120417 h 396473"/>
              <a:gd name="connsiteX297" fmla="*/ 848544 w 881148"/>
              <a:gd name="connsiteY297" fmla="*/ 120417 h 396473"/>
              <a:gd name="connsiteX298" fmla="*/ 847210 w 881148"/>
              <a:gd name="connsiteY298" fmla="*/ 121751 h 396473"/>
              <a:gd name="connsiteX299" fmla="*/ 847210 w 881148"/>
              <a:gd name="connsiteY299" fmla="*/ 123085 h 396473"/>
              <a:gd name="connsiteX300" fmla="*/ 849879 w 881148"/>
              <a:gd name="connsiteY300" fmla="*/ 123085 h 396473"/>
              <a:gd name="connsiteX301" fmla="*/ 852547 w 881148"/>
              <a:gd name="connsiteY301" fmla="*/ 123085 h 396473"/>
              <a:gd name="connsiteX302" fmla="*/ 851213 w 881148"/>
              <a:gd name="connsiteY302" fmla="*/ 124419 h 396473"/>
              <a:gd name="connsiteX303" fmla="*/ 848544 w 881148"/>
              <a:gd name="connsiteY303" fmla="*/ 127088 h 396473"/>
              <a:gd name="connsiteX304" fmla="*/ 849879 w 881148"/>
              <a:gd name="connsiteY304" fmla="*/ 127088 h 396473"/>
              <a:gd name="connsiteX305" fmla="*/ 851213 w 881148"/>
              <a:gd name="connsiteY305" fmla="*/ 127088 h 396473"/>
              <a:gd name="connsiteX306" fmla="*/ 851213 w 881148"/>
              <a:gd name="connsiteY306" fmla="*/ 131090 h 396473"/>
              <a:gd name="connsiteX307" fmla="*/ 849879 w 881148"/>
              <a:gd name="connsiteY307" fmla="*/ 133759 h 396473"/>
              <a:gd name="connsiteX308" fmla="*/ 849879 w 881148"/>
              <a:gd name="connsiteY308" fmla="*/ 136427 h 396473"/>
              <a:gd name="connsiteX309" fmla="*/ 851213 w 881148"/>
              <a:gd name="connsiteY309" fmla="*/ 139096 h 396473"/>
              <a:gd name="connsiteX310" fmla="*/ 851213 w 881148"/>
              <a:gd name="connsiteY310" fmla="*/ 141764 h 396473"/>
              <a:gd name="connsiteX311" fmla="*/ 851213 w 881148"/>
              <a:gd name="connsiteY311" fmla="*/ 145767 h 396473"/>
              <a:gd name="connsiteX312" fmla="*/ 853881 w 881148"/>
              <a:gd name="connsiteY312" fmla="*/ 152438 h 396473"/>
              <a:gd name="connsiteX313" fmla="*/ 856550 w 881148"/>
              <a:gd name="connsiteY313" fmla="*/ 153772 h 396473"/>
              <a:gd name="connsiteX314" fmla="*/ 855215 w 881148"/>
              <a:gd name="connsiteY314" fmla="*/ 155106 h 396473"/>
              <a:gd name="connsiteX315" fmla="*/ 855215 w 881148"/>
              <a:gd name="connsiteY315" fmla="*/ 160443 h 396473"/>
              <a:gd name="connsiteX316" fmla="*/ 855215 w 881148"/>
              <a:gd name="connsiteY316" fmla="*/ 159109 h 396473"/>
              <a:gd name="connsiteX317" fmla="*/ 855215 w 881148"/>
              <a:gd name="connsiteY317" fmla="*/ 156440 h 396473"/>
              <a:gd name="connsiteX318" fmla="*/ 857884 w 881148"/>
              <a:gd name="connsiteY318" fmla="*/ 163111 h 396473"/>
              <a:gd name="connsiteX319" fmla="*/ 855215 w 881148"/>
              <a:gd name="connsiteY319" fmla="*/ 167114 h 396473"/>
              <a:gd name="connsiteX320" fmla="*/ 853881 w 881148"/>
              <a:gd name="connsiteY320" fmla="*/ 167114 h 396473"/>
              <a:gd name="connsiteX321" fmla="*/ 852547 w 881148"/>
              <a:gd name="connsiteY321" fmla="*/ 165780 h 396473"/>
              <a:gd name="connsiteX322" fmla="*/ 851213 w 881148"/>
              <a:gd name="connsiteY322" fmla="*/ 164445 h 396473"/>
              <a:gd name="connsiteX323" fmla="*/ 851213 w 881148"/>
              <a:gd name="connsiteY323" fmla="*/ 165780 h 396473"/>
              <a:gd name="connsiteX324" fmla="*/ 851213 w 881148"/>
              <a:gd name="connsiteY324" fmla="*/ 168447 h 396473"/>
              <a:gd name="connsiteX325" fmla="*/ 852547 w 881148"/>
              <a:gd name="connsiteY325" fmla="*/ 168447 h 396473"/>
              <a:gd name="connsiteX326" fmla="*/ 857884 w 881148"/>
              <a:gd name="connsiteY326" fmla="*/ 168447 h 396473"/>
              <a:gd name="connsiteX327" fmla="*/ 861886 w 881148"/>
              <a:gd name="connsiteY327" fmla="*/ 173785 h 396473"/>
              <a:gd name="connsiteX328" fmla="*/ 861886 w 881148"/>
              <a:gd name="connsiteY328" fmla="*/ 179122 h 396473"/>
              <a:gd name="connsiteX329" fmla="*/ 861886 w 881148"/>
              <a:gd name="connsiteY329" fmla="*/ 184458 h 396473"/>
              <a:gd name="connsiteX330" fmla="*/ 863221 w 881148"/>
              <a:gd name="connsiteY330" fmla="*/ 196466 h 396473"/>
              <a:gd name="connsiteX331" fmla="*/ 861886 w 881148"/>
              <a:gd name="connsiteY331" fmla="*/ 196466 h 396473"/>
              <a:gd name="connsiteX332" fmla="*/ 860552 w 881148"/>
              <a:gd name="connsiteY332" fmla="*/ 195131 h 396473"/>
              <a:gd name="connsiteX333" fmla="*/ 860552 w 881148"/>
              <a:gd name="connsiteY333" fmla="*/ 196466 h 396473"/>
              <a:gd name="connsiteX334" fmla="*/ 863221 w 881148"/>
              <a:gd name="connsiteY334" fmla="*/ 201802 h 396473"/>
              <a:gd name="connsiteX335" fmla="*/ 865889 w 881148"/>
              <a:gd name="connsiteY335" fmla="*/ 208473 h 396473"/>
              <a:gd name="connsiteX336" fmla="*/ 867223 w 881148"/>
              <a:gd name="connsiteY336" fmla="*/ 216479 h 396473"/>
              <a:gd name="connsiteX337" fmla="*/ 867223 w 881148"/>
              <a:gd name="connsiteY337" fmla="*/ 223150 h 396473"/>
              <a:gd name="connsiteX338" fmla="*/ 865889 w 881148"/>
              <a:gd name="connsiteY338" fmla="*/ 225818 h 396473"/>
              <a:gd name="connsiteX339" fmla="*/ 865889 w 881148"/>
              <a:gd name="connsiteY339" fmla="*/ 228486 h 396473"/>
              <a:gd name="connsiteX340" fmla="*/ 865889 w 881148"/>
              <a:gd name="connsiteY340" fmla="*/ 229821 h 396473"/>
              <a:gd name="connsiteX341" fmla="*/ 865889 w 881148"/>
              <a:gd name="connsiteY341" fmla="*/ 232489 h 396473"/>
              <a:gd name="connsiteX342" fmla="*/ 868557 w 881148"/>
              <a:gd name="connsiteY342" fmla="*/ 231155 h 396473"/>
              <a:gd name="connsiteX343" fmla="*/ 869892 w 881148"/>
              <a:gd name="connsiteY343" fmla="*/ 229821 h 396473"/>
              <a:gd name="connsiteX344" fmla="*/ 880565 w 881148"/>
              <a:gd name="connsiteY344" fmla="*/ 235157 h 396473"/>
              <a:gd name="connsiteX345" fmla="*/ 880565 w 881148"/>
              <a:gd name="connsiteY345" fmla="*/ 235157 h 396473"/>
              <a:gd name="connsiteX346" fmla="*/ 543015 w 881148"/>
              <a:gd name="connsiteY346" fmla="*/ 92399 h 396473"/>
              <a:gd name="connsiteX347" fmla="*/ 540347 w 881148"/>
              <a:gd name="connsiteY347" fmla="*/ 92399 h 396473"/>
              <a:gd name="connsiteX348" fmla="*/ 543015 w 881148"/>
              <a:gd name="connsiteY348" fmla="*/ 95067 h 396473"/>
              <a:gd name="connsiteX349" fmla="*/ 543015 w 881148"/>
              <a:gd name="connsiteY349" fmla="*/ 92399 h 396473"/>
              <a:gd name="connsiteX350" fmla="*/ 543015 w 881148"/>
              <a:gd name="connsiteY350" fmla="*/ 92399 h 396473"/>
              <a:gd name="connsiteX351" fmla="*/ 863221 w 881148"/>
              <a:gd name="connsiteY351" fmla="*/ 140430 h 396473"/>
              <a:gd name="connsiteX352" fmla="*/ 861886 w 881148"/>
              <a:gd name="connsiteY352" fmla="*/ 139096 h 396473"/>
              <a:gd name="connsiteX353" fmla="*/ 860552 w 881148"/>
              <a:gd name="connsiteY353" fmla="*/ 140430 h 396473"/>
              <a:gd name="connsiteX354" fmla="*/ 861886 w 881148"/>
              <a:gd name="connsiteY354" fmla="*/ 141764 h 396473"/>
              <a:gd name="connsiteX355" fmla="*/ 863221 w 881148"/>
              <a:gd name="connsiteY355" fmla="*/ 140430 h 396473"/>
              <a:gd name="connsiteX356" fmla="*/ 863221 w 881148"/>
              <a:gd name="connsiteY356" fmla="*/ 140430 h 396473"/>
              <a:gd name="connsiteX357" fmla="*/ 56036 w 881148"/>
              <a:gd name="connsiteY357" fmla="*/ 8345 h 396473"/>
              <a:gd name="connsiteX358" fmla="*/ 54702 w 881148"/>
              <a:gd name="connsiteY358" fmla="*/ 7011 h 396473"/>
              <a:gd name="connsiteX359" fmla="*/ 56036 w 881148"/>
              <a:gd name="connsiteY359" fmla="*/ 7011 h 396473"/>
              <a:gd name="connsiteX360" fmla="*/ 56036 w 881148"/>
              <a:gd name="connsiteY360" fmla="*/ 8345 h 396473"/>
              <a:gd name="connsiteX361" fmla="*/ 56036 w 881148"/>
              <a:gd name="connsiteY361" fmla="*/ 8345 h 396473"/>
              <a:gd name="connsiteX362" fmla="*/ 449622 w 881148"/>
              <a:gd name="connsiteY362" fmla="*/ 49705 h 396473"/>
              <a:gd name="connsiteX363" fmla="*/ 448287 w 881148"/>
              <a:gd name="connsiteY363" fmla="*/ 49705 h 396473"/>
              <a:gd name="connsiteX364" fmla="*/ 448287 w 881148"/>
              <a:gd name="connsiteY364" fmla="*/ 48370 h 396473"/>
              <a:gd name="connsiteX365" fmla="*/ 449622 w 881148"/>
              <a:gd name="connsiteY365" fmla="*/ 49705 h 396473"/>
              <a:gd name="connsiteX366" fmla="*/ 449622 w 881148"/>
              <a:gd name="connsiteY366" fmla="*/ 49705 h 396473"/>
              <a:gd name="connsiteX367" fmla="*/ 612393 w 881148"/>
              <a:gd name="connsiteY367" fmla="*/ 328550 h 396473"/>
              <a:gd name="connsiteX368" fmla="*/ 609725 w 881148"/>
              <a:gd name="connsiteY368" fmla="*/ 331219 h 396473"/>
              <a:gd name="connsiteX369" fmla="*/ 607056 w 881148"/>
              <a:gd name="connsiteY369" fmla="*/ 327216 h 396473"/>
              <a:gd name="connsiteX370" fmla="*/ 611059 w 881148"/>
              <a:gd name="connsiteY370" fmla="*/ 325882 h 396473"/>
              <a:gd name="connsiteX371" fmla="*/ 612393 w 881148"/>
              <a:gd name="connsiteY371" fmla="*/ 328550 h 396473"/>
              <a:gd name="connsiteX372" fmla="*/ 612393 w 881148"/>
              <a:gd name="connsiteY372" fmla="*/ 328550 h 39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881148" h="396473">
                <a:moveTo>
                  <a:pt x="880565" y="235157"/>
                </a:moveTo>
                <a:cubicBezTo>
                  <a:pt x="880565" y="237825"/>
                  <a:pt x="879231" y="239160"/>
                  <a:pt x="880565" y="240494"/>
                </a:cubicBezTo>
                <a:cubicBezTo>
                  <a:pt x="880565" y="241828"/>
                  <a:pt x="880565" y="244496"/>
                  <a:pt x="879231" y="245831"/>
                </a:cubicBezTo>
                <a:cubicBezTo>
                  <a:pt x="877897" y="248499"/>
                  <a:pt x="877897" y="252502"/>
                  <a:pt x="877897" y="253836"/>
                </a:cubicBezTo>
                <a:cubicBezTo>
                  <a:pt x="877897" y="256504"/>
                  <a:pt x="876563" y="259173"/>
                  <a:pt x="876563" y="260507"/>
                </a:cubicBezTo>
                <a:cubicBezTo>
                  <a:pt x="875228" y="261841"/>
                  <a:pt x="875228" y="264509"/>
                  <a:pt x="875228" y="264509"/>
                </a:cubicBezTo>
                <a:cubicBezTo>
                  <a:pt x="875228" y="264509"/>
                  <a:pt x="875228" y="265844"/>
                  <a:pt x="873894" y="265844"/>
                </a:cubicBezTo>
                <a:cubicBezTo>
                  <a:pt x="872560" y="265844"/>
                  <a:pt x="872560" y="267178"/>
                  <a:pt x="873894" y="267178"/>
                </a:cubicBezTo>
                <a:cubicBezTo>
                  <a:pt x="875228" y="267178"/>
                  <a:pt x="875228" y="268512"/>
                  <a:pt x="873894" y="269846"/>
                </a:cubicBezTo>
                <a:cubicBezTo>
                  <a:pt x="872560" y="271180"/>
                  <a:pt x="872560" y="272515"/>
                  <a:pt x="872560" y="273849"/>
                </a:cubicBezTo>
                <a:cubicBezTo>
                  <a:pt x="872560" y="275183"/>
                  <a:pt x="872560" y="276517"/>
                  <a:pt x="871226" y="279186"/>
                </a:cubicBezTo>
                <a:cubicBezTo>
                  <a:pt x="869892" y="281854"/>
                  <a:pt x="869892" y="284522"/>
                  <a:pt x="869892" y="284522"/>
                </a:cubicBezTo>
                <a:cubicBezTo>
                  <a:pt x="869892" y="284522"/>
                  <a:pt x="868557" y="285857"/>
                  <a:pt x="867223" y="287191"/>
                </a:cubicBezTo>
                <a:cubicBezTo>
                  <a:pt x="865889" y="288525"/>
                  <a:pt x="864555" y="289859"/>
                  <a:pt x="865889" y="289859"/>
                </a:cubicBezTo>
                <a:cubicBezTo>
                  <a:pt x="867223" y="291193"/>
                  <a:pt x="864555" y="296530"/>
                  <a:pt x="857884" y="305870"/>
                </a:cubicBezTo>
                <a:cubicBezTo>
                  <a:pt x="855215" y="309872"/>
                  <a:pt x="853881" y="313874"/>
                  <a:pt x="853881" y="313874"/>
                </a:cubicBezTo>
                <a:cubicBezTo>
                  <a:pt x="853881" y="315208"/>
                  <a:pt x="852547" y="315208"/>
                  <a:pt x="851213" y="315208"/>
                </a:cubicBezTo>
                <a:cubicBezTo>
                  <a:pt x="849879" y="315208"/>
                  <a:pt x="849879" y="315208"/>
                  <a:pt x="849879" y="316543"/>
                </a:cubicBezTo>
                <a:cubicBezTo>
                  <a:pt x="849879" y="316543"/>
                  <a:pt x="849879" y="317877"/>
                  <a:pt x="848544" y="319212"/>
                </a:cubicBezTo>
                <a:cubicBezTo>
                  <a:pt x="847210" y="320545"/>
                  <a:pt x="845877" y="320545"/>
                  <a:pt x="845877" y="320545"/>
                </a:cubicBezTo>
                <a:cubicBezTo>
                  <a:pt x="845877" y="320545"/>
                  <a:pt x="844542" y="320545"/>
                  <a:pt x="844542" y="321879"/>
                </a:cubicBezTo>
                <a:cubicBezTo>
                  <a:pt x="843208" y="323214"/>
                  <a:pt x="837871" y="327216"/>
                  <a:pt x="829866" y="332553"/>
                </a:cubicBezTo>
                <a:cubicBezTo>
                  <a:pt x="824529" y="335221"/>
                  <a:pt x="801848" y="344561"/>
                  <a:pt x="791174" y="347229"/>
                </a:cubicBezTo>
                <a:cubicBezTo>
                  <a:pt x="769828" y="352566"/>
                  <a:pt x="756486" y="352566"/>
                  <a:pt x="724465" y="348563"/>
                </a:cubicBezTo>
                <a:cubicBezTo>
                  <a:pt x="716460" y="347229"/>
                  <a:pt x="688442" y="339224"/>
                  <a:pt x="673766" y="333887"/>
                </a:cubicBezTo>
                <a:cubicBezTo>
                  <a:pt x="643080" y="321879"/>
                  <a:pt x="601719" y="303201"/>
                  <a:pt x="585710" y="291193"/>
                </a:cubicBezTo>
                <a:cubicBezTo>
                  <a:pt x="583041" y="289859"/>
                  <a:pt x="580372" y="288525"/>
                  <a:pt x="579039" y="287191"/>
                </a:cubicBezTo>
                <a:cubicBezTo>
                  <a:pt x="577704" y="287191"/>
                  <a:pt x="575035" y="284522"/>
                  <a:pt x="572368" y="283188"/>
                </a:cubicBezTo>
                <a:cubicBezTo>
                  <a:pt x="567031" y="279186"/>
                  <a:pt x="561694" y="276517"/>
                  <a:pt x="551020" y="269846"/>
                </a:cubicBezTo>
                <a:cubicBezTo>
                  <a:pt x="536344" y="260507"/>
                  <a:pt x="521668" y="251167"/>
                  <a:pt x="521668" y="249833"/>
                </a:cubicBezTo>
                <a:cubicBezTo>
                  <a:pt x="521668" y="249833"/>
                  <a:pt x="520334" y="248499"/>
                  <a:pt x="520334" y="249833"/>
                </a:cubicBezTo>
                <a:cubicBezTo>
                  <a:pt x="520334" y="249833"/>
                  <a:pt x="519000" y="249833"/>
                  <a:pt x="517665" y="248499"/>
                </a:cubicBezTo>
                <a:cubicBezTo>
                  <a:pt x="516332" y="247165"/>
                  <a:pt x="514997" y="245831"/>
                  <a:pt x="514997" y="245831"/>
                </a:cubicBezTo>
                <a:cubicBezTo>
                  <a:pt x="513663" y="245831"/>
                  <a:pt x="510994" y="243163"/>
                  <a:pt x="509661" y="241828"/>
                </a:cubicBezTo>
                <a:cubicBezTo>
                  <a:pt x="506992" y="240494"/>
                  <a:pt x="500321" y="235157"/>
                  <a:pt x="493650" y="229821"/>
                </a:cubicBezTo>
                <a:cubicBezTo>
                  <a:pt x="486979" y="224484"/>
                  <a:pt x="477640" y="219147"/>
                  <a:pt x="474971" y="216479"/>
                </a:cubicBezTo>
                <a:cubicBezTo>
                  <a:pt x="470969" y="213810"/>
                  <a:pt x="468300" y="212476"/>
                  <a:pt x="466966" y="211142"/>
                </a:cubicBezTo>
                <a:cubicBezTo>
                  <a:pt x="465632" y="209808"/>
                  <a:pt x="449622" y="200468"/>
                  <a:pt x="442951" y="196466"/>
                </a:cubicBezTo>
                <a:cubicBezTo>
                  <a:pt x="440283" y="195131"/>
                  <a:pt x="438949" y="193797"/>
                  <a:pt x="437614" y="192464"/>
                </a:cubicBezTo>
                <a:cubicBezTo>
                  <a:pt x="436280" y="192464"/>
                  <a:pt x="433612" y="189795"/>
                  <a:pt x="429609" y="187126"/>
                </a:cubicBezTo>
                <a:cubicBezTo>
                  <a:pt x="425607" y="184458"/>
                  <a:pt x="422938" y="183124"/>
                  <a:pt x="422938" y="183124"/>
                </a:cubicBezTo>
                <a:cubicBezTo>
                  <a:pt x="421604" y="183124"/>
                  <a:pt x="422938" y="207139"/>
                  <a:pt x="424272" y="209808"/>
                </a:cubicBezTo>
                <a:cubicBezTo>
                  <a:pt x="424272" y="211142"/>
                  <a:pt x="424272" y="216479"/>
                  <a:pt x="424272" y="220481"/>
                </a:cubicBezTo>
                <a:cubicBezTo>
                  <a:pt x="424272" y="225818"/>
                  <a:pt x="424272" y="232489"/>
                  <a:pt x="425607" y="237825"/>
                </a:cubicBezTo>
                <a:cubicBezTo>
                  <a:pt x="426941" y="243163"/>
                  <a:pt x="428275" y="251167"/>
                  <a:pt x="428275" y="257838"/>
                </a:cubicBezTo>
                <a:cubicBezTo>
                  <a:pt x="428275" y="263175"/>
                  <a:pt x="429609" y="268512"/>
                  <a:pt x="429609" y="269846"/>
                </a:cubicBezTo>
                <a:cubicBezTo>
                  <a:pt x="429609" y="271180"/>
                  <a:pt x="429609" y="273849"/>
                  <a:pt x="429609" y="276517"/>
                </a:cubicBezTo>
                <a:cubicBezTo>
                  <a:pt x="429609" y="279186"/>
                  <a:pt x="429609" y="283188"/>
                  <a:pt x="429609" y="287191"/>
                </a:cubicBezTo>
                <a:cubicBezTo>
                  <a:pt x="430943" y="299199"/>
                  <a:pt x="426941" y="321879"/>
                  <a:pt x="422938" y="325882"/>
                </a:cubicBezTo>
                <a:cubicBezTo>
                  <a:pt x="421604" y="327216"/>
                  <a:pt x="420270" y="328550"/>
                  <a:pt x="420270" y="329885"/>
                </a:cubicBezTo>
                <a:cubicBezTo>
                  <a:pt x="420270" y="331219"/>
                  <a:pt x="418936" y="333887"/>
                  <a:pt x="417601" y="335221"/>
                </a:cubicBezTo>
                <a:cubicBezTo>
                  <a:pt x="412265" y="341892"/>
                  <a:pt x="393586" y="361905"/>
                  <a:pt x="390917" y="364573"/>
                </a:cubicBezTo>
                <a:cubicBezTo>
                  <a:pt x="389584" y="365908"/>
                  <a:pt x="386915" y="367242"/>
                  <a:pt x="385581" y="368576"/>
                </a:cubicBezTo>
                <a:cubicBezTo>
                  <a:pt x="384246" y="369911"/>
                  <a:pt x="382913" y="371244"/>
                  <a:pt x="382913" y="371244"/>
                </a:cubicBezTo>
                <a:cubicBezTo>
                  <a:pt x="382913" y="371244"/>
                  <a:pt x="381578" y="371244"/>
                  <a:pt x="380244" y="372579"/>
                </a:cubicBezTo>
                <a:cubicBezTo>
                  <a:pt x="378910" y="375247"/>
                  <a:pt x="362900" y="383252"/>
                  <a:pt x="349558" y="387255"/>
                </a:cubicBezTo>
                <a:cubicBezTo>
                  <a:pt x="320206" y="396594"/>
                  <a:pt x="313535" y="397928"/>
                  <a:pt x="300193" y="395260"/>
                </a:cubicBezTo>
                <a:cubicBezTo>
                  <a:pt x="293522" y="393926"/>
                  <a:pt x="278846" y="387255"/>
                  <a:pt x="270840" y="381918"/>
                </a:cubicBezTo>
                <a:cubicBezTo>
                  <a:pt x="264169" y="377915"/>
                  <a:pt x="246825" y="363240"/>
                  <a:pt x="237486" y="353900"/>
                </a:cubicBezTo>
                <a:cubicBezTo>
                  <a:pt x="220141" y="337890"/>
                  <a:pt x="214805" y="331219"/>
                  <a:pt x="201463" y="317877"/>
                </a:cubicBezTo>
                <a:cubicBezTo>
                  <a:pt x="197460" y="312541"/>
                  <a:pt x="192123" y="308537"/>
                  <a:pt x="190789" y="307203"/>
                </a:cubicBezTo>
                <a:cubicBezTo>
                  <a:pt x="189455" y="305870"/>
                  <a:pt x="188121" y="304535"/>
                  <a:pt x="188121" y="304535"/>
                </a:cubicBezTo>
                <a:cubicBezTo>
                  <a:pt x="188121" y="304535"/>
                  <a:pt x="182784" y="297864"/>
                  <a:pt x="176113" y="291193"/>
                </a:cubicBezTo>
                <a:cubicBezTo>
                  <a:pt x="169442" y="284522"/>
                  <a:pt x="161437" y="275183"/>
                  <a:pt x="158768" y="269846"/>
                </a:cubicBezTo>
                <a:cubicBezTo>
                  <a:pt x="156100" y="265844"/>
                  <a:pt x="150763" y="259173"/>
                  <a:pt x="146761" y="255170"/>
                </a:cubicBezTo>
                <a:cubicBezTo>
                  <a:pt x="144092" y="251167"/>
                  <a:pt x="138756" y="245831"/>
                  <a:pt x="137421" y="243163"/>
                </a:cubicBezTo>
                <a:cubicBezTo>
                  <a:pt x="128082" y="231155"/>
                  <a:pt x="116075" y="215144"/>
                  <a:pt x="110738" y="208473"/>
                </a:cubicBezTo>
                <a:cubicBezTo>
                  <a:pt x="108069" y="204471"/>
                  <a:pt x="104067" y="200468"/>
                  <a:pt x="104067" y="199134"/>
                </a:cubicBezTo>
                <a:cubicBezTo>
                  <a:pt x="104067" y="197800"/>
                  <a:pt x="101398" y="195131"/>
                  <a:pt x="100064" y="193797"/>
                </a:cubicBezTo>
                <a:cubicBezTo>
                  <a:pt x="90725" y="181789"/>
                  <a:pt x="74715" y="157774"/>
                  <a:pt x="64041" y="143098"/>
                </a:cubicBezTo>
                <a:cubicBezTo>
                  <a:pt x="62707" y="140430"/>
                  <a:pt x="60039" y="137761"/>
                  <a:pt x="58704" y="133759"/>
                </a:cubicBezTo>
                <a:cubicBezTo>
                  <a:pt x="54702" y="128422"/>
                  <a:pt x="38691" y="103073"/>
                  <a:pt x="37357" y="100404"/>
                </a:cubicBezTo>
                <a:cubicBezTo>
                  <a:pt x="36023" y="97736"/>
                  <a:pt x="32020" y="91065"/>
                  <a:pt x="29352" y="87062"/>
                </a:cubicBezTo>
                <a:cubicBezTo>
                  <a:pt x="26684" y="81725"/>
                  <a:pt x="24015" y="77723"/>
                  <a:pt x="22681" y="76389"/>
                </a:cubicBezTo>
                <a:cubicBezTo>
                  <a:pt x="22681" y="75054"/>
                  <a:pt x="21347" y="73720"/>
                  <a:pt x="20013" y="72386"/>
                </a:cubicBezTo>
                <a:cubicBezTo>
                  <a:pt x="18679" y="71052"/>
                  <a:pt x="16010" y="65716"/>
                  <a:pt x="14676" y="63047"/>
                </a:cubicBezTo>
                <a:cubicBezTo>
                  <a:pt x="13342" y="59045"/>
                  <a:pt x="9339" y="52374"/>
                  <a:pt x="6671" y="47037"/>
                </a:cubicBezTo>
                <a:cubicBezTo>
                  <a:pt x="4002" y="41699"/>
                  <a:pt x="2669" y="37697"/>
                  <a:pt x="2669" y="37697"/>
                </a:cubicBezTo>
                <a:cubicBezTo>
                  <a:pt x="2669" y="37697"/>
                  <a:pt x="2669" y="35029"/>
                  <a:pt x="1334" y="32361"/>
                </a:cubicBezTo>
                <a:cubicBezTo>
                  <a:pt x="1334" y="29692"/>
                  <a:pt x="0" y="25690"/>
                  <a:pt x="0" y="23021"/>
                </a:cubicBezTo>
                <a:cubicBezTo>
                  <a:pt x="0" y="19019"/>
                  <a:pt x="0" y="19019"/>
                  <a:pt x="2669" y="20353"/>
                </a:cubicBezTo>
                <a:cubicBezTo>
                  <a:pt x="5337" y="21687"/>
                  <a:pt x="5337" y="20353"/>
                  <a:pt x="8005" y="19019"/>
                </a:cubicBezTo>
                <a:cubicBezTo>
                  <a:pt x="9339" y="17684"/>
                  <a:pt x="9339" y="16350"/>
                  <a:pt x="9339" y="15016"/>
                </a:cubicBezTo>
                <a:cubicBezTo>
                  <a:pt x="9339" y="13682"/>
                  <a:pt x="9339" y="12348"/>
                  <a:pt x="12008" y="12348"/>
                </a:cubicBezTo>
                <a:cubicBezTo>
                  <a:pt x="13342" y="12348"/>
                  <a:pt x="17344" y="9679"/>
                  <a:pt x="20013" y="7011"/>
                </a:cubicBezTo>
                <a:cubicBezTo>
                  <a:pt x="26684" y="1674"/>
                  <a:pt x="33355" y="-994"/>
                  <a:pt x="34689" y="340"/>
                </a:cubicBezTo>
                <a:cubicBezTo>
                  <a:pt x="34689" y="1674"/>
                  <a:pt x="37357" y="1674"/>
                  <a:pt x="38691" y="1674"/>
                </a:cubicBezTo>
                <a:cubicBezTo>
                  <a:pt x="42694" y="1674"/>
                  <a:pt x="49365" y="5677"/>
                  <a:pt x="56036" y="12348"/>
                </a:cubicBezTo>
                <a:cubicBezTo>
                  <a:pt x="58704" y="15016"/>
                  <a:pt x="61373" y="17684"/>
                  <a:pt x="62707" y="17684"/>
                </a:cubicBezTo>
                <a:cubicBezTo>
                  <a:pt x="62707" y="17684"/>
                  <a:pt x="64041" y="17684"/>
                  <a:pt x="64041" y="19019"/>
                </a:cubicBezTo>
                <a:cubicBezTo>
                  <a:pt x="65375" y="21687"/>
                  <a:pt x="78717" y="33695"/>
                  <a:pt x="80051" y="33695"/>
                </a:cubicBezTo>
                <a:cubicBezTo>
                  <a:pt x="81386" y="33695"/>
                  <a:pt x="82720" y="35029"/>
                  <a:pt x="82720" y="35029"/>
                </a:cubicBezTo>
                <a:cubicBezTo>
                  <a:pt x="82720" y="36363"/>
                  <a:pt x="85388" y="39032"/>
                  <a:pt x="89391" y="40366"/>
                </a:cubicBezTo>
                <a:cubicBezTo>
                  <a:pt x="92059" y="43034"/>
                  <a:pt x="94728" y="44368"/>
                  <a:pt x="94728" y="45703"/>
                </a:cubicBezTo>
                <a:cubicBezTo>
                  <a:pt x="94728" y="45703"/>
                  <a:pt x="97396" y="48370"/>
                  <a:pt x="101398" y="51039"/>
                </a:cubicBezTo>
                <a:cubicBezTo>
                  <a:pt x="104067" y="53707"/>
                  <a:pt x="108069" y="56376"/>
                  <a:pt x="109404" y="57710"/>
                </a:cubicBezTo>
                <a:cubicBezTo>
                  <a:pt x="110738" y="60378"/>
                  <a:pt x="133419" y="81725"/>
                  <a:pt x="138756" y="85728"/>
                </a:cubicBezTo>
                <a:cubicBezTo>
                  <a:pt x="140090" y="87062"/>
                  <a:pt x="141424" y="89731"/>
                  <a:pt x="142758" y="89731"/>
                </a:cubicBezTo>
                <a:cubicBezTo>
                  <a:pt x="142758" y="91065"/>
                  <a:pt x="144092" y="92399"/>
                  <a:pt x="144092" y="91065"/>
                </a:cubicBezTo>
                <a:cubicBezTo>
                  <a:pt x="145427" y="91065"/>
                  <a:pt x="157434" y="101738"/>
                  <a:pt x="157434" y="103073"/>
                </a:cubicBezTo>
                <a:cubicBezTo>
                  <a:pt x="157434" y="104407"/>
                  <a:pt x="160103" y="107075"/>
                  <a:pt x="162771" y="108409"/>
                </a:cubicBezTo>
                <a:cubicBezTo>
                  <a:pt x="165439" y="109744"/>
                  <a:pt x="168108" y="113746"/>
                  <a:pt x="169442" y="115080"/>
                </a:cubicBezTo>
                <a:cubicBezTo>
                  <a:pt x="170776" y="116415"/>
                  <a:pt x="173445" y="120417"/>
                  <a:pt x="177447" y="123085"/>
                </a:cubicBezTo>
                <a:cubicBezTo>
                  <a:pt x="185452" y="129756"/>
                  <a:pt x="192123" y="137761"/>
                  <a:pt x="192123" y="140430"/>
                </a:cubicBezTo>
                <a:cubicBezTo>
                  <a:pt x="192123" y="141764"/>
                  <a:pt x="196126" y="144432"/>
                  <a:pt x="198794" y="148435"/>
                </a:cubicBezTo>
                <a:cubicBezTo>
                  <a:pt x="202797" y="151103"/>
                  <a:pt x="206799" y="156440"/>
                  <a:pt x="209468" y="160443"/>
                </a:cubicBezTo>
                <a:cubicBezTo>
                  <a:pt x="212136" y="163111"/>
                  <a:pt x="216139" y="167114"/>
                  <a:pt x="218807" y="169782"/>
                </a:cubicBezTo>
                <a:cubicBezTo>
                  <a:pt x="221476" y="171116"/>
                  <a:pt x="222810" y="173785"/>
                  <a:pt x="222810" y="173785"/>
                </a:cubicBezTo>
                <a:cubicBezTo>
                  <a:pt x="224144" y="175118"/>
                  <a:pt x="226812" y="179122"/>
                  <a:pt x="232149" y="183124"/>
                </a:cubicBezTo>
                <a:cubicBezTo>
                  <a:pt x="234817" y="184458"/>
                  <a:pt x="237486" y="187126"/>
                  <a:pt x="237486" y="188460"/>
                </a:cubicBezTo>
                <a:cubicBezTo>
                  <a:pt x="238820" y="189795"/>
                  <a:pt x="252162" y="203137"/>
                  <a:pt x="257498" y="207139"/>
                </a:cubicBezTo>
                <a:cubicBezTo>
                  <a:pt x="258833" y="208473"/>
                  <a:pt x="261501" y="209808"/>
                  <a:pt x="261501" y="211142"/>
                </a:cubicBezTo>
                <a:cubicBezTo>
                  <a:pt x="261501" y="212476"/>
                  <a:pt x="264169" y="213810"/>
                  <a:pt x="265504" y="215144"/>
                </a:cubicBezTo>
                <a:cubicBezTo>
                  <a:pt x="266838" y="216479"/>
                  <a:pt x="269506" y="219147"/>
                  <a:pt x="269506" y="220481"/>
                </a:cubicBezTo>
                <a:cubicBezTo>
                  <a:pt x="270840" y="221815"/>
                  <a:pt x="273509" y="224484"/>
                  <a:pt x="276177" y="228486"/>
                </a:cubicBezTo>
                <a:cubicBezTo>
                  <a:pt x="278846" y="231155"/>
                  <a:pt x="282848" y="235157"/>
                  <a:pt x="282848" y="235157"/>
                </a:cubicBezTo>
                <a:cubicBezTo>
                  <a:pt x="282848" y="236492"/>
                  <a:pt x="284182" y="236492"/>
                  <a:pt x="284182" y="236492"/>
                </a:cubicBezTo>
                <a:cubicBezTo>
                  <a:pt x="285516" y="236492"/>
                  <a:pt x="289519" y="240494"/>
                  <a:pt x="290853" y="241828"/>
                </a:cubicBezTo>
                <a:cubicBezTo>
                  <a:pt x="290853" y="243163"/>
                  <a:pt x="292187" y="243163"/>
                  <a:pt x="292187" y="243163"/>
                </a:cubicBezTo>
                <a:cubicBezTo>
                  <a:pt x="292187" y="243163"/>
                  <a:pt x="293522" y="243163"/>
                  <a:pt x="293522" y="244496"/>
                </a:cubicBezTo>
                <a:cubicBezTo>
                  <a:pt x="293522" y="245831"/>
                  <a:pt x="294856" y="247165"/>
                  <a:pt x="296190" y="247165"/>
                </a:cubicBezTo>
                <a:cubicBezTo>
                  <a:pt x="297524" y="247165"/>
                  <a:pt x="300193" y="249833"/>
                  <a:pt x="302861" y="252502"/>
                </a:cubicBezTo>
                <a:cubicBezTo>
                  <a:pt x="305529" y="255170"/>
                  <a:pt x="306864" y="256504"/>
                  <a:pt x="306864" y="255170"/>
                </a:cubicBezTo>
                <a:cubicBezTo>
                  <a:pt x="306864" y="253836"/>
                  <a:pt x="306864" y="248499"/>
                  <a:pt x="306864" y="241828"/>
                </a:cubicBezTo>
                <a:cubicBezTo>
                  <a:pt x="305529" y="227152"/>
                  <a:pt x="306864" y="204471"/>
                  <a:pt x="306864" y="199134"/>
                </a:cubicBezTo>
                <a:cubicBezTo>
                  <a:pt x="306864" y="196466"/>
                  <a:pt x="308198" y="189795"/>
                  <a:pt x="308198" y="184458"/>
                </a:cubicBezTo>
                <a:cubicBezTo>
                  <a:pt x="308198" y="179122"/>
                  <a:pt x="310866" y="169782"/>
                  <a:pt x="310866" y="164445"/>
                </a:cubicBezTo>
                <a:cubicBezTo>
                  <a:pt x="312200" y="159109"/>
                  <a:pt x="313535" y="151103"/>
                  <a:pt x="313535" y="148435"/>
                </a:cubicBezTo>
                <a:cubicBezTo>
                  <a:pt x="314869" y="141764"/>
                  <a:pt x="321540" y="119083"/>
                  <a:pt x="325542" y="109744"/>
                </a:cubicBezTo>
                <a:cubicBezTo>
                  <a:pt x="329545" y="103073"/>
                  <a:pt x="336216" y="91065"/>
                  <a:pt x="337550" y="91065"/>
                </a:cubicBezTo>
                <a:cubicBezTo>
                  <a:pt x="337550" y="91065"/>
                  <a:pt x="340218" y="88396"/>
                  <a:pt x="342887" y="85728"/>
                </a:cubicBezTo>
                <a:cubicBezTo>
                  <a:pt x="346889" y="80391"/>
                  <a:pt x="361565" y="72386"/>
                  <a:pt x="370905" y="68383"/>
                </a:cubicBezTo>
                <a:cubicBezTo>
                  <a:pt x="373573" y="67049"/>
                  <a:pt x="378910" y="64381"/>
                  <a:pt x="381578" y="61712"/>
                </a:cubicBezTo>
                <a:cubicBezTo>
                  <a:pt x="390917" y="55041"/>
                  <a:pt x="406928" y="49705"/>
                  <a:pt x="414933" y="51039"/>
                </a:cubicBezTo>
                <a:cubicBezTo>
                  <a:pt x="418936" y="51039"/>
                  <a:pt x="422938" y="51039"/>
                  <a:pt x="426941" y="49705"/>
                </a:cubicBezTo>
                <a:cubicBezTo>
                  <a:pt x="433612" y="47037"/>
                  <a:pt x="436280" y="48370"/>
                  <a:pt x="434945" y="49705"/>
                </a:cubicBezTo>
                <a:cubicBezTo>
                  <a:pt x="433612" y="51039"/>
                  <a:pt x="434945" y="51039"/>
                  <a:pt x="436280" y="51039"/>
                </a:cubicBezTo>
                <a:cubicBezTo>
                  <a:pt x="437614" y="51039"/>
                  <a:pt x="438949" y="51039"/>
                  <a:pt x="438949" y="52374"/>
                </a:cubicBezTo>
                <a:cubicBezTo>
                  <a:pt x="440283" y="53707"/>
                  <a:pt x="441616" y="53707"/>
                  <a:pt x="441616" y="52374"/>
                </a:cubicBezTo>
                <a:cubicBezTo>
                  <a:pt x="441616" y="51039"/>
                  <a:pt x="442951" y="51039"/>
                  <a:pt x="444285" y="52374"/>
                </a:cubicBezTo>
                <a:cubicBezTo>
                  <a:pt x="445620" y="53707"/>
                  <a:pt x="446954" y="53707"/>
                  <a:pt x="448287" y="51039"/>
                </a:cubicBezTo>
                <a:cubicBezTo>
                  <a:pt x="449622" y="49705"/>
                  <a:pt x="449622" y="49705"/>
                  <a:pt x="449622" y="49705"/>
                </a:cubicBezTo>
                <a:cubicBezTo>
                  <a:pt x="449622" y="49705"/>
                  <a:pt x="450956" y="51039"/>
                  <a:pt x="453624" y="51039"/>
                </a:cubicBezTo>
                <a:cubicBezTo>
                  <a:pt x="458962" y="51039"/>
                  <a:pt x="460295" y="49705"/>
                  <a:pt x="458962" y="48370"/>
                </a:cubicBezTo>
                <a:cubicBezTo>
                  <a:pt x="457627" y="47037"/>
                  <a:pt x="458962" y="47037"/>
                  <a:pt x="462964" y="47037"/>
                </a:cubicBezTo>
                <a:cubicBezTo>
                  <a:pt x="465632" y="47037"/>
                  <a:pt x="466966" y="48370"/>
                  <a:pt x="466966" y="48370"/>
                </a:cubicBezTo>
                <a:cubicBezTo>
                  <a:pt x="466966" y="48370"/>
                  <a:pt x="465632" y="48370"/>
                  <a:pt x="464298" y="48370"/>
                </a:cubicBezTo>
                <a:cubicBezTo>
                  <a:pt x="461629" y="48370"/>
                  <a:pt x="460295" y="48370"/>
                  <a:pt x="460295" y="49705"/>
                </a:cubicBezTo>
                <a:cubicBezTo>
                  <a:pt x="460295" y="51039"/>
                  <a:pt x="469635" y="51039"/>
                  <a:pt x="472303" y="49705"/>
                </a:cubicBezTo>
                <a:cubicBezTo>
                  <a:pt x="473637" y="48370"/>
                  <a:pt x="473637" y="48370"/>
                  <a:pt x="473637" y="49705"/>
                </a:cubicBezTo>
                <a:cubicBezTo>
                  <a:pt x="473637" y="49705"/>
                  <a:pt x="472303" y="51039"/>
                  <a:pt x="473637" y="52374"/>
                </a:cubicBezTo>
                <a:cubicBezTo>
                  <a:pt x="473637" y="53707"/>
                  <a:pt x="474971" y="53707"/>
                  <a:pt x="476306" y="52374"/>
                </a:cubicBezTo>
                <a:cubicBezTo>
                  <a:pt x="477640" y="51039"/>
                  <a:pt x="478974" y="51039"/>
                  <a:pt x="478974" y="51039"/>
                </a:cubicBezTo>
                <a:cubicBezTo>
                  <a:pt x="478974" y="51039"/>
                  <a:pt x="478974" y="52374"/>
                  <a:pt x="477640" y="52374"/>
                </a:cubicBezTo>
                <a:cubicBezTo>
                  <a:pt x="477640" y="52374"/>
                  <a:pt x="476306" y="53707"/>
                  <a:pt x="477640" y="53707"/>
                </a:cubicBezTo>
                <a:cubicBezTo>
                  <a:pt x="477640" y="53707"/>
                  <a:pt x="480308" y="53707"/>
                  <a:pt x="481642" y="52374"/>
                </a:cubicBezTo>
                <a:lnTo>
                  <a:pt x="484311" y="51039"/>
                </a:lnTo>
                <a:lnTo>
                  <a:pt x="482977" y="55041"/>
                </a:lnTo>
                <a:cubicBezTo>
                  <a:pt x="481642" y="57710"/>
                  <a:pt x="481642" y="60378"/>
                  <a:pt x="481642" y="61712"/>
                </a:cubicBezTo>
                <a:cubicBezTo>
                  <a:pt x="482977" y="64381"/>
                  <a:pt x="482977" y="63047"/>
                  <a:pt x="482977" y="60378"/>
                </a:cubicBezTo>
                <a:cubicBezTo>
                  <a:pt x="482977" y="59045"/>
                  <a:pt x="484311" y="56376"/>
                  <a:pt x="485645" y="56376"/>
                </a:cubicBezTo>
                <a:cubicBezTo>
                  <a:pt x="486979" y="56376"/>
                  <a:pt x="486979" y="55041"/>
                  <a:pt x="486979" y="53707"/>
                </a:cubicBezTo>
                <a:cubicBezTo>
                  <a:pt x="486979" y="52374"/>
                  <a:pt x="486979" y="52374"/>
                  <a:pt x="488313" y="53707"/>
                </a:cubicBezTo>
                <a:cubicBezTo>
                  <a:pt x="489648" y="55041"/>
                  <a:pt x="489648" y="55041"/>
                  <a:pt x="486979" y="56376"/>
                </a:cubicBezTo>
                <a:cubicBezTo>
                  <a:pt x="484311" y="57710"/>
                  <a:pt x="485645" y="59045"/>
                  <a:pt x="489648" y="57710"/>
                </a:cubicBezTo>
                <a:cubicBezTo>
                  <a:pt x="490982" y="57710"/>
                  <a:pt x="492316" y="56376"/>
                  <a:pt x="492316" y="57710"/>
                </a:cubicBezTo>
                <a:cubicBezTo>
                  <a:pt x="492316" y="57710"/>
                  <a:pt x="493650" y="57710"/>
                  <a:pt x="493650" y="57710"/>
                </a:cubicBezTo>
                <a:cubicBezTo>
                  <a:pt x="494984" y="56376"/>
                  <a:pt x="494984" y="56376"/>
                  <a:pt x="494984" y="57710"/>
                </a:cubicBezTo>
                <a:cubicBezTo>
                  <a:pt x="494984" y="59045"/>
                  <a:pt x="494984" y="59045"/>
                  <a:pt x="496319" y="59045"/>
                </a:cubicBezTo>
                <a:cubicBezTo>
                  <a:pt x="497653" y="59045"/>
                  <a:pt x="497653" y="59045"/>
                  <a:pt x="498987" y="60378"/>
                </a:cubicBezTo>
                <a:cubicBezTo>
                  <a:pt x="498987" y="61712"/>
                  <a:pt x="500321" y="61712"/>
                  <a:pt x="500321" y="61712"/>
                </a:cubicBezTo>
                <a:cubicBezTo>
                  <a:pt x="500321" y="61712"/>
                  <a:pt x="501655" y="61712"/>
                  <a:pt x="501655" y="63047"/>
                </a:cubicBezTo>
                <a:cubicBezTo>
                  <a:pt x="501655" y="63047"/>
                  <a:pt x="502990" y="64381"/>
                  <a:pt x="505658" y="65716"/>
                </a:cubicBezTo>
                <a:cubicBezTo>
                  <a:pt x="508326" y="67049"/>
                  <a:pt x="509661" y="69718"/>
                  <a:pt x="506992" y="69718"/>
                </a:cubicBezTo>
                <a:cubicBezTo>
                  <a:pt x="506992" y="69718"/>
                  <a:pt x="505658" y="69718"/>
                  <a:pt x="506992" y="71052"/>
                </a:cubicBezTo>
                <a:cubicBezTo>
                  <a:pt x="506992" y="72386"/>
                  <a:pt x="508326" y="72386"/>
                  <a:pt x="508326" y="72386"/>
                </a:cubicBezTo>
                <a:cubicBezTo>
                  <a:pt x="508326" y="72386"/>
                  <a:pt x="509661" y="71052"/>
                  <a:pt x="508326" y="71052"/>
                </a:cubicBezTo>
                <a:cubicBezTo>
                  <a:pt x="508326" y="71052"/>
                  <a:pt x="508326" y="69718"/>
                  <a:pt x="509661" y="69718"/>
                </a:cubicBezTo>
                <a:cubicBezTo>
                  <a:pt x="510994" y="69718"/>
                  <a:pt x="510994" y="71052"/>
                  <a:pt x="510994" y="71052"/>
                </a:cubicBezTo>
                <a:cubicBezTo>
                  <a:pt x="512329" y="75054"/>
                  <a:pt x="512329" y="75054"/>
                  <a:pt x="513663" y="72386"/>
                </a:cubicBezTo>
                <a:cubicBezTo>
                  <a:pt x="513663" y="69718"/>
                  <a:pt x="513663" y="69718"/>
                  <a:pt x="514997" y="72386"/>
                </a:cubicBezTo>
                <a:cubicBezTo>
                  <a:pt x="514997" y="73720"/>
                  <a:pt x="516332" y="73720"/>
                  <a:pt x="516332" y="73720"/>
                </a:cubicBezTo>
                <a:cubicBezTo>
                  <a:pt x="516332" y="73720"/>
                  <a:pt x="517665" y="73720"/>
                  <a:pt x="517665" y="75054"/>
                </a:cubicBezTo>
                <a:cubicBezTo>
                  <a:pt x="517665" y="75054"/>
                  <a:pt x="517665" y="76389"/>
                  <a:pt x="516332" y="76389"/>
                </a:cubicBezTo>
                <a:cubicBezTo>
                  <a:pt x="514997" y="76389"/>
                  <a:pt x="514997" y="76389"/>
                  <a:pt x="516332" y="77723"/>
                </a:cubicBezTo>
                <a:cubicBezTo>
                  <a:pt x="517665" y="79057"/>
                  <a:pt x="517665" y="79057"/>
                  <a:pt x="519000" y="79057"/>
                </a:cubicBezTo>
                <a:cubicBezTo>
                  <a:pt x="520334" y="77723"/>
                  <a:pt x="524336" y="80391"/>
                  <a:pt x="524336" y="81725"/>
                </a:cubicBezTo>
                <a:cubicBezTo>
                  <a:pt x="524336" y="81725"/>
                  <a:pt x="527005" y="83060"/>
                  <a:pt x="528339" y="84394"/>
                </a:cubicBezTo>
                <a:cubicBezTo>
                  <a:pt x="532342" y="85728"/>
                  <a:pt x="533676" y="88396"/>
                  <a:pt x="533676" y="91065"/>
                </a:cubicBezTo>
                <a:cubicBezTo>
                  <a:pt x="533676" y="91065"/>
                  <a:pt x="535010" y="91065"/>
                  <a:pt x="535010" y="91065"/>
                </a:cubicBezTo>
                <a:cubicBezTo>
                  <a:pt x="536344" y="91065"/>
                  <a:pt x="536344" y="91065"/>
                  <a:pt x="537678" y="92399"/>
                </a:cubicBezTo>
                <a:cubicBezTo>
                  <a:pt x="539013" y="93733"/>
                  <a:pt x="540347" y="95067"/>
                  <a:pt x="541681" y="95067"/>
                </a:cubicBezTo>
                <a:cubicBezTo>
                  <a:pt x="544349" y="95067"/>
                  <a:pt x="545684" y="96402"/>
                  <a:pt x="545684" y="99070"/>
                </a:cubicBezTo>
                <a:cubicBezTo>
                  <a:pt x="547018" y="101738"/>
                  <a:pt x="547018" y="103073"/>
                  <a:pt x="548352" y="103073"/>
                </a:cubicBezTo>
                <a:cubicBezTo>
                  <a:pt x="549686" y="103073"/>
                  <a:pt x="551020" y="104407"/>
                  <a:pt x="551020" y="105741"/>
                </a:cubicBezTo>
                <a:cubicBezTo>
                  <a:pt x="551020" y="107075"/>
                  <a:pt x="552355" y="108409"/>
                  <a:pt x="552355" y="108409"/>
                </a:cubicBezTo>
                <a:cubicBezTo>
                  <a:pt x="552355" y="108409"/>
                  <a:pt x="555023" y="109744"/>
                  <a:pt x="557691" y="112412"/>
                </a:cubicBezTo>
                <a:cubicBezTo>
                  <a:pt x="560360" y="115080"/>
                  <a:pt x="563028" y="116415"/>
                  <a:pt x="563028" y="116415"/>
                </a:cubicBezTo>
                <a:cubicBezTo>
                  <a:pt x="563028" y="116415"/>
                  <a:pt x="564362" y="117748"/>
                  <a:pt x="564362" y="119083"/>
                </a:cubicBezTo>
                <a:cubicBezTo>
                  <a:pt x="564362" y="120417"/>
                  <a:pt x="565697" y="120417"/>
                  <a:pt x="567031" y="120417"/>
                </a:cubicBezTo>
                <a:cubicBezTo>
                  <a:pt x="568364" y="120417"/>
                  <a:pt x="572368" y="123085"/>
                  <a:pt x="573702" y="125754"/>
                </a:cubicBezTo>
                <a:cubicBezTo>
                  <a:pt x="573702" y="127088"/>
                  <a:pt x="575035" y="127088"/>
                  <a:pt x="575035" y="127088"/>
                </a:cubicBezTo>
                <a:cubicBezTo>
                  <a:pt x="576370" y="127088"/>
                  <a:pt x="583041" y="132425"/>
                  <a:pt x="581706" y="133759"/>
                </a:cubicBezTo>
                <a:cubicBezTo>
                  <a:pt x="581706" y="135093"/>
                  <a:pt x="587043" y="141764"/>
                  <a:pt x="591046" y="143098"/>
                </a:cubicBezTo>
                <a:cubicBezTo>
                  <a:pt x="592381" y="143098"/>
                  <a:pt x="595048" y="143098"/>
                  <a:pt x="595048" y="143098"/>
                </a:cubicBezTo>
                <a:cubicBezTo>
                  <a:pt x="596383" y="141764"/>
                  <a:pt x="596383" y="141764"/>
                  <a:pt x="596383" y="144432"/>
                </a:cubicBezTo>
                <a:cubicBezTo>
                  <a:pt x="596383" y="145767"/>
                  <a:pt x="597717" y="147101"/>
                  <a:pt x="597717" y="145767"/>
                </a:cubicBezTo>
                <a:cubicBezTo>
                  <a:pt x="599051" y="145767"/>
                  <a:pt x="600385" y="145767"/>
                  <a:pt x="600385" y="147101"/>
                </a:cubicBezTo>
                <a:cubicBezTo>
                  <a:pt x="601719" y="149769"/>
                  <a:pt x="609725" y="156440"/>
                  <a:pt x="613727" y="159109"/>
                </a:cubicBezTo>
                <a:cubicBezTo>
                  <a:pt x="615061" y="160443"/>
                  <a:pt x="616396" y="160443"/>
                  <a:pt x="616396" y="161777"/>
                </a:cubicBezTo>
                <a:cubicBezTo>
                  <a:pt x="616396" y="161777"/>
                  <a:pt x="619064" y="164445"/>
                  <a:pt x="621732" y="165780"/>
                </a:cubicBezTo>
                <a:cubicBezTo>
                  <a:pt x="624401" y="167114"/>
                  <a:pt x="628403" y="169782"/>
                  <a:pt x="629738" y="171116"/>
                </a:cubicBezTo>
                <a:cubicBezTo>
                  <a:pt x="631072" y="172451"/>
                  <a:pt x="635074" y="175118"/>
                  <a:pt x="636409" y="176453"/>
                </a:cubicBezTo>
                <a:cubicBezTo>
                  <a:pt x="644413" y="180455"/>
                  <a:pt x="645748" y="181789"/>
                  <a:pt x="647082" y="183124"/>
                </a:cubicBezTo>
                <a:cubicBezTo>
                  <a:pt x="647082" y="184458"/>
                  <a:pt x="648416" y="184458"/>
                  <a:pt x="648416" y="184458"/>
                </a:cubicBezTo>
                <a:cubicBezTo>
                  <a:pt x="649751" y="184458"/>
                  <a:pt x="649751" y="185793"/>
                  <a:pt x="649751" y="187126"/>
                </a:cubicBezTo>
                <a:cubicBezTo>
                  <a:pt x="649751" y="189795"/>
                  <a:pt x="649751" y="189795"/>
                  <a:pt x="651084" y="191129"/>
                </a:cubicBezTo>
                <a:cubicBezTo>
                  <a:pt x="652419" y="191129"/>
                  <a:pt x="652419" y="191129"/>
                  <a:pt x="652419" y="191129"/>
                </a:cubicBezTo>
                <a:cubicBezTo>
                  <a:pt x="652419" y="189795"/>
                  <a:pt x="652419" y="189795"/>
                  <a:pt x="653753" y="189795"/>
                </a:cubicBezTo>
                <a:cubicBezTo>
                  <a:pt x="655087" y="189795"/>
                  <a:pt x="655087" y="189795"/>
                  <a:pt x="655087" y="191129"/>
                </a:cubicBezTo>
                <a:cubicBezTo>
                  <a:pt x="655087" y="192464"/>
                  <a:pt x="656421" y="193797"/>
                  <a:pt x="657755" y="193797"/>
                </a:cubicBezTo>
                <a:cubicBezTo>
                  <a:pt x="659090" y="195131"/>
                  <a:pt x="660424" y="196466"/>
                  <a:pt x="660424" y="196466"/>
                </a:cubicBezTo>
                <a:cubicBezTo>
                  <a:pt x="660424" y="199134"/>
                  <a:pt x="661758" y="201802"/>
                  <a:pt x="665761" y="203137"/>
                </a:cubicBezTo>
                <a:cubicBezTo>
                  <a:pt x="667095" y="203137"/>
                  <a:pt x="669763" y="204471"/>
                  <a:pt x="669763" y="204471"/>
                </a:cubicBezTo>
                <a:cubicBezTo>
                  <a:pt x="671097" y="207139"/>
                  <a:pt x="673766" y="208473"/>
                  <a:pt x="675100" y="207139"/>
                </a:cubicBezTo>
                <a:cubicBezTo>
                  <a:pt x="676434" y="207139"/>
                  <a:pt x="676434" y="207139"/>
                  <a:pt x="677768" y="208473"/>
                </a:cubicBezTo>
                <a:cubicBezTo>
                  <a:pt x="679103" y="209808"/>
                  <a:pt x="680437" y="209808"/>
                  <a:pt x="680437" y="208473"/>
                </a:cubicBezTo>
                <a:cubicBezTo>
                  <a:pt x="680437" y="207139"/>
                  <a:pt x="681771" y="207139"/>
                  <a:pt x="681771" y="205805"/>
                </a:cubicBezTo>
                <a:cubicBezTo>
                  <a:pt x="683105" y="205805"/>
                  <a:pt x="683105" y="205805"/>
                  <a:pt x="683105" y="207139"/>
                </a:cubicBezTo>
                <a:cubicBezTo>
                  <a:pt x="681771" y="209808"/>
                  <a:pt x="683105" y="209808"/>
                  <a:pt x="685774" y="211142"/>
                </a:cubicBezTo>
                <a:cubicBezTo>
                  <a:pt x="687108" y="212476"/>
                  <a:pt x="689776" y="213810"/>
                  <a:pt x="689776" y="215144"/>
                </a:cubicBezTo>
                <a:cubicBezTo>
                  <a:pt x="689776" y="216479"/>
                  <a:pt x="691110" y="216479"/>
                  <a:pt x="692445" y="216479"/>
                </a:cubicBezTo>
                <a:cubicBezTo>
                  <a:pt x="693779" y="216479"/>
                  <a:pt x="693779" y="215144"/>
                  <a:pt x="693779" y="215144"/>
                </a:cubicBezTo>
                <a:cubicBezTo>
                  <a:pt x="693779" y="215144"/>
                  <a:pt x="693779" y="213810"/>
                  <a:pt x="695112" y="213810"/>
                </a:cubicBezTo>
                <a:cubicBezTo>
                  <a:pt x="696447" y="213810"/>
                  <a:pt x="696447" y="213810"/>
                  <a:pt x="697781" y="213810"/>
                </a:cubicBezTo>
                <a:cubicBezTo>
                  <a:pt x="697781" y="213810"/>
                  <a:pt x="697781" y="215144"/>
                  <a:pt x="696447" y="215144"/>
                </a:cubicBezTo>
                <a:cubicBezTo>
                  <a:pt x="695112" y="215144"/>
                  <a:pt x="695112" y="215144"/>
                  <a:pt x="696447" y="217813"/>
                </a:cubicBezTo>
                <a:cubicBezTo>
                  <a:pt x="699116" y="221815"/>
                  <a:pt x="700450" y="221815"/>
                  <a:pt x="700450" y="219147"/>
                </a:cubicBezTo>
                <a:cubicBezTo>
                  <a:pt x="700450" y="217813"/>
                  <a:pt x="701783" y="216479"/>
                  <a:pt x="703118" y="217813"/>
                </a:cubicBezTo>
                <a:cubicBezTo>
                  <a:pt x="705787" y="219147"/>
                  <a:pt x="707120" y="221815"/>
                  <a:pt x="704452" y="221815"/>
                </a:cubicBezTo>
                <a:cubicBezTo>
                  <a:pt x="704452" y="221815"/>
                  <a:pt x="703118" y="221815"/>
                  <a:pt x="704452" y="223150"/>
                </a:cubicBezTo>
                <a:cubicBezTo>
                  <a:pt x="704452" y="224484"/>
                  <a:pt x="705787" y="224484"/>
                  <a:pt x="707120" y="223150"/>
                </a:cubicBezTo>
                <a:cubicBezTo>
                  <a:pt x="708454" y="221815"/>
                  <a:pt x="709789" y="221815"/>
                  <a:pt x="709789" y="223150"/>
                </a:cubicBezTo>
                <a:cubicBezTo>
                  <a:pt x="709789" y="224484"/>
                  <a:pt x="711123" y="224484"/>
                  <a:pt x="711123" y="224484"/>
                </a:cubicBezTo>
                <a:cubicBezTo>
                  <a:pt x="711123" y="224484"/>
                  <a:pt x="712458" y="224484"/>
                  <a:pt x="712458" y="225818"/>
                </a:cubicBezTo>
                <a:cubicBezTo>
                  <a:pt x="712458" y="227152"/>
                  <a:pt x="713791" y="227152"/>
                  <a:pt x="715125" y="227152"/>
                </a:cubicBezTo>
                <a:cubicBezTo>
                  <a:pt x="716460" y="227152"/>
                  <a:pt x="717794" y="228486"/>
                  <a:pt x="717794" y="229821"/>
                </a:cubicBezTo>
                <a:cubicBezTo>
                  <a:pt x="717794" y="231155"/>
                  <a:pt x="719129" y="231155"/>
                  <a:pt x="720462" y="231155"/>
                </a:cubicBezTo>
                <a:cubicBezTo>
                  <a:pt x="721796" y="231155"/>
                  <a:pt x="721796" y="229821"/>
                  <a:pt x="721796" y="229821"/>
                </a:cubicBezTo>
                <a:cubicBezTo>
                  <a:pt x="721796" y="229821"/>
                  <a:pt x="721796" y="228486"/>
                  <a:pt x="721796" y="228486"/>
                </a:cubicBezTo>
                <a:cubicBezTo>
                  <a:pt x="721796" y="228486"/>
                  <a:pt x="723131" y="228486"/>
                  <a:pt x="723131" y="229821"/>
                </a:cubicBezTo>
                <a:cubicBezTo>
                  <a:pt x="723131" y="231155"/>
                  <a:pt x="724465" y="231155"/>
                  <a:pt x="725799" y="231155"/>
                </a:cubicBezTo>
                <a:cubicBezTo>
                  <a:pt x="727133" y="231155"/>
                  <a:pt x="728467" y="232489"/>
                  <a:pt x="728467" y="233823"/>
                </a:cubicBezTo>
                <a:cubicBezTo>
                  <a:pt x="728467" y="235157"/>
                  <a:pt x="729802" y="235157"/>
                  <a:pt x="731136" y="235157"/>
                </a:cubicBezTo>
                <a:cubicBezTo>
                  <a:pt x="732470" y="235157"/>
                  <a:pt x="732470" y="235157"/>
                  <a:pt x="733804" y="235157"/>
                </a:cubicBezTo>
                <a:cubicBezTo>
                  <a:pt x="733804" y="235157"/>
                  <a:pt x="739141" y="237825"/>
                  <a:pt x="744478" y="240494"/>
                </a:cubicBezTo>
                <a:cubicBezTo>
                  <a:pt x="749815" y="243163"/>
                  <a:pt x="755151" y="245831"/>
                  <a:pt x="755151" y="245831"/>
                </a:cubicBezTo>
                <a:cubicBezTo>
                  <a:pt x="755151" y="245831"/>
                  <a:pt x="756486" y="247165"/>
                  <a:pt x="757820" y="245831"/>
                </a:cubicBezTo>
                <a:cubicBezTo>
                  <a:pt x="759154" y="245831"/>
                  <a:pt x="763157" y="245831"/>
                  <a:pt x="764490" y="247165"/>
                </a:cubicBezTo>
                <a:cubicBezTo>
                  <a:pt x="769828" y="249833"/>
                  <a:pt x="779167" y="252502"/>
                  <a:pt x="780501" y="251167"/>
                </a:cubicBezTo>
                <a:cubicBezTo>
                  <a:pt x="780501" y="251167"/>
                  <a:pt x="781835" y="251167"/>
                  <a:pt x="781835" y="252502"/>
                </a:cubicBezTo>
                <a:cubicBezTo>
                  <a:pt x="781835" y="253836"/>
                  <a:pt x="783169" y="253836"/>
                  <a:pt x="784503" y="253836"/>
                </a:cubicBezTo>
                <a:cubicBezTo>
                  <a:pt x="785838" y="253836"/>
                  <a:pt x="788506" y="253836"/>
                  <a:pt x="789840" y="255170"/>
                </a:cubicBezTo>
                <a:cubicBezTo>
                  <a:pt x="792509" y="256504"/>
                  <a:pt x="795177" y="256504"/>
                  <a:pt x="795177" y="256504"/>
                </a:cubicBezTo>
                <a:cubicBezTo>
                  <a:pt x="796511" y="256504"/>
                  <a:pt x="797845" y="256504"/>
                  <a:pt x="799180" y="256504"/>
                </a:cubicBezTo>
                <a:cubicBezTo>
                  <a:pt x="807185" y="256504"/>
                  <a:pt x="812522" y="244496"/>
                  <a:pt x="813856" y="223150"/>
                </a:cubicBezTo>
                <a:cubicBezTo>
                  <a:pt x="815190" y="203137"/>
                  <a:pt x="816524" y="189795"/>
                  <a:pt x="816524" y="189795"/>
                </a:cubicBezTo>
                <a:cubicBezTo>
                  <a:pt x="816524" y="189795"/>
                  <a:pt x="816524" y="187126"/>
                  <a:pt x="817858" y="184458"/>
                </a:cubicBezTo>
                <a:cubicBezTo>
                  <a:pt x="817858" y="181789"/>
                  <a:pt x="819193" y="180455"/>
                  <a:pt x="817858" y="180455"/>
                </a:cubicBezTo>
                <a:cubicBezTo>
                  <a:pt x="817858" y="180455"/>
                  <a:pt x="817858" y="176453"/>
                  <a:pt x="817858" y="171116"/>
                </a:cubicBezTo>
                <a:cubicBezTo>
                  <a:pt x="817858" y="165780"/>
                  <a:pt x="819193" y="152438"/>
                  <a:pt x="820527" y="140430"/>
                </a:cubicBezTo>
                <a:cubicBezTo>
                  <a:pt x="821860" y="120417"/>
                  <a:pt x="821860" y="117748"/>
                  <a:pt x="824529" y="111077"/>
                </a:cubicBezTo>
                <a:cubicBezTo>
                  <a:pt x="824529" y="109744"/>
                  <a:pt x="824529" y="107075"/>
                  <a:pt x="824529" y="105741"/>
                </a:cubicBezTo>
                <a:cubicBezTo>
                  <a:pt x="824529" y="105741"/>
                  <a:pt x="824529" y="101738"/>
                  <a:pt x="825864" y="99070"/>
                </a:cubicBezTo>
                <a:cubicBezTo>
                  <a:pt x="827198" y="96402"/>
                  <a:pt x="827198" y="92399"/>
                  <a:pt x="827198" y="89731"/>
                </a:cubicBezTo>
                <a:cubicBezTo>
                  <a:pt x="827198" y="83060"/>
                  <a:pt x="829866" y="72386"/>
                  <a:pt x="829866" y="71052"/>
                </a:cubicBezTo>
                <a:cubicBezTo>
                  <a:pt x="829866" y="69718"/>
                  <a:pt x="831200" y="68383"/>
                  <a:pt x="833869" y="68383"/>
                </a:cubicBezTo>
                <a:cubicBezTo>
                  <a:pt x="835202" y="67049"/>
                  <a:pt x="837871" y="65716"/>
                  <a:pt x="837871" y="64381"/>
                </a:cubicBezTo>
                <a:cubicBezTo>
                  <a:pt x="839206" y="60378"/>
                  <a:pt x="843208" y="57710"/>
                  <a:pt x="844542" y="56376"/>
                </a:cubicBezTo>
                <a:cubicBezTo>
                  <a:pt x="844542" y="56376"/>
                  <a:pt x="845877" y="57710"/>
                  <a:pt x="845877" y="59045"/>
                </a:cubicBezTo>
                <a:cubicBezTo>
                  <a:pt x="845877" y="61712"/>
                  <a:pt x="847210" y="61712"/>
                  <a:pt x="848544" y="61712"/>
                </a:cubicBezTo>
                <a:cubicBezTo>
                  <a:pt x="849879" y="61712"/>
                  <a:pt x="849879" y="61712"/>
                  <a:pt x="849879" y="65716"/>
                </a:cubicBezTo>
                <a:cubicBezTo>
                  <a:pt x="849879" y="68383"/>
                  <a:pt x="849879" y="73720"/>
                  <a:pt x="848544" y="76389"/>
                </a:cubicBezTo>
                <a:cubicBezTo>
                  <a:pt x="847210" y="80391"/>
                  <a:pt x="847210" y="81725"/>
                  <a:pt x="849879" y="83060"/>
                </a:cubicBezTo>
                <a:cubicBezTo>
                  <a:pt x="851213" y="84394"/>
                  <a:pt x="851213" y="85728"/>
                  <a:pt x="851213" y="91065"/>
                </a:cubicBezTo>
                <a:cubicBezTo>
                  <a:pt x="851213" y="93733"/>
                  <a:pt x="849879" y="96402"/>
                  <a:pt x="849879" y="96402"/>
                </a:cubicBezTo>
                <a:cubicBezTo>
                  <a:pt x="849879" y="96402"/>
                  <a:pt x="849879" y="97736"/>
                  <a:pt x="851213" y="100404"/>
                </a:cubicBezTo>
                <a:cubicBezTo>
                  <a:pt x="852547" y="103073"/>
                  <a:pt x="852547" y="105741"/>
                  <a:pt x="851213" y="105741"/>
                </a:cubicBezTo>
                <a:cubicBezTo>
                  <a:pt x="849879" y="105741"/>
                  <a:pt x="849879" y="107075"/>
                  <a:pt x="849879" y="108409"/>
                </a:cubicBezTo>
                <a:cubicBezTo>
                  <a:pt x="849879" y="109744"/>
                  <a:pt x="849879" y="109744"/>
                  <a:pt x="848544" y="109744"/>
                </a:cubicBezTo>
                <a:cubicBezTo>
                  <a:pt x="845877" y="109744"/>
                  <a:pt x="847210" y="109744"/>
                  <a:pt x="848544" y="111077"/>
                </a:cubicBezTo>
                <a:cubicBezTo>
                  <a:pt x="851213" y="112412"/>
                  <a:pt x="852547" y="113746"/>
                  <a:pt x="849879" y="113746"/>
                </a:cubicBezTo>
                <a:cubicBezTo>
                  <a:pt x="849879" y="113746"/>
                  <a:pt x="848544" y="113746"/>
                  <a:pt x="848544" y="112412"/>
                </a:cubicBezTo>
                <a:cubicBezTo>
                  <a:pt x="848544" y="109744"/>
                  <a:pt x="848544" y="111077"/>
                  <a:pt x="847210" y="115080"/>
                </a:cubicBezTo>
                <a:cubicBezTo>
                  <a:pt x="845877" y="117748"/>
                  <a:pt x="845877" y="117748"/>
                  <a:pt x="847210" y="116415"/>
                </a:cubicBezTo>
                <a:cubicBezTo>
                  <a:pt x="848544" y="115080"/>
                  <a:pt x="848544" y="115080"/>
                  <a:pt x="849879" y="117748"/>
                </a:cubicBezTo>
                <a:cubicBezTo>
                  <a:pt x="851213" y="120417"/>
                  <a:pt x="849879" y="123085"/>
                  <a:pt x="848544" y="120417"/>
                </a:cubicBezTo>
                <a:cubicBezTo>
                  <a:pt x="848544" y="119083"/>
                  <a:pt x="848544" y="119083"/>
                  <a:pt x="848544" y="120417"/>
                </a:cubicBezTo>
                <a:cubicBezTo>
                  <a:pt x="848544" y="121751"/>
                  <a:pt x="848544" y="121751"/>
                  <a:pt x="847210" y="121751"/>
                </a:cubicBezTo>
                <a:cubicBezTo>
                  <a:pt x="847210" y="121751"/>
                  <a:pt x="845877" y="121751"/>
                  <a:pt x="847210" y="123085"/>
                </a:cubicBezTo>
                <a:cubicBezTo>
                  <a:pt x="847210" y="124419"/>
                  <a:pt x="848544" y="124419"/>
                  <a:pt x="849879" y="123085"/>
                </a:cubicBezTo>
                <a:cubicBezTo>
                  <a:pt x="851213" y="121751"/>
                  <a:pt x="852547" y="123085"/>
                  <a:pt x="852547" y="123085"/>
                </a:cubicBezTo>
                <a:cubicBezTo>
                  <a:pt x="853881" y="124419"/>
                  <a:pt x="852547" y="124419"/>
                  <a:pt x="851213" y="124419"/>
                </a:cubicBezTo>
                <a:cubicBezTo>
                  <a:pt x="849879" y="124419"/>
                  <a:pt x="848544" y="125754"/>
                  <a:pt x="848544" y="127088"/>
                </a:cubicBezTo>
                <a:cubicBezTo>
                  <a:pt x="848544" y="128422"/>
                  <a:pt x="848544" y="128422"/>
                  <a:pt x="849879" y="127088"/>
                </a:cubicBezTo>
                <a:cubicBezTo>
                  <a:pt x="851213" y="125754"/>
                  <a:pt x="851213" y="125754"/>
                  <a:pt x="851213" y="127088"/>
                </a:cubicBezTo>
                <a:cubicBezTo>
                  <a:pt x="851213" y="128422"/>
                  <a:pt x="851213" y="129756"/>
                  <a:pt x="851213" y="131090"/>
                </a:cubicBezTo>
                <a:cubicBezTo>
                  <a:pt x="851213" y="132425"/>
                  <a:pt x="851213" y="132425"/>
                  <a:pt x="849879" y="133759"/>
                </a:cubicBezTo>
                <a:cubicBezTo>
                  <a:pt x="848544" y="133759"/>
                  <a:pt x="848544" y="135093"/>
                  <a:pt x="849879" y="136427"/>
                </a:cubicBezTo>
                <a:cubicBezTo>
                  <a:pt x="851213" y="137761"/>
                  <a:pt x="851213" y="139096"/>
                  <a:pt x="851213" y="139096"/>
                </a:cubicBezTo>
                <a:cubicBezTo>
                  <a:pt x="851213" y="139096"/>
                  <a:pt x="851213" y="141764"/>
                  <a:pt x="851213" y="141764"/>
                </a:cubicBezTo>
                <a:cubicBezTo>
                  <a:pt x="851213" y="143098"/>
                  <a:pt x="851213" y="144432"/>
                  <a:pt x="851213" y="145767"/>
                </a:cubicBezTo>
                <a:cubicBezTo>
                  <a:pt x="848544" y="147101"/>
                  <a:pt x="851213" y="152438"/>
                  <a:pt x="853881" y="152438"/>
                </a:cubicBezTo>
                <a:cubicBezTo>
                  <a:pt x="855215" y="152438"/>
                  <a:pt x="856550" y="152438"/>
                  <a:pt x="856550" y="153772"/>
                </a:cubicBezTo>
                <a:cubicBezTo>
                  <a:pt x="856550" y="153772"/>
                  <a:pt x="856550" y="155106"/>
                  <a:pt x="855215" y="155106"/>
                </a:cubicBezTo>
                <a:cubicBezTo>
                  <a:pt x="852547" y="155106"/>
                  <a:pt x="852547" y="160443"/>
                  <a:pt x="855215" y="160443"/>
                </a:cubicBezTo>
                <a:cubicBezTo>
                  <a:pt x="856550" y="160443"/>
                  <a:pt x="856550" y="160443"/>
                  <a:pt x="855215" y="159109"/>
                </a:cubicBezTo>
                <a:cubicBezTo>
                  <a:pt x="853881" y="157774"/>
                  <a:pt x="853881" y="156440"/>
                  <a:pt x="855215" y="156440"/>
                </a:cubicBezTo>
                <a:cubicBezTo>
                  <a:pt x="856550" y="156440"/>
                  <a:pt x="857884" y="157774"/>
                  <a:pt x="857884" y="163111"/>
                </a:cubicBezTo>
                <a:cubicBezTo>
                  <a:pt x="857884" y="167114"/>
                  <a:pt x="856550" y="169782"/>
                  <a:pt x="855215" y="167114"/>
                </a:cubicBezTo>
                <a:cubicBezTo>
                  <a:pt x="855215" y="167114"/>
                  <a:pt x="853881" y="167114"/>
                  <a:pt x="853881" y="167114"/>
                </a:cubicBezTo>
                <a:cubicBezTo>
                  <a:pt x="853881" y="167114"/>
                  <a:pt x="852547" y="167114"/>
                  <a:pt x="852547" y="165780"/>
                </a:cubicBezTo>
                <a:cubicBezTo>
                  <a:pt x="852547" y="164445"/>
                  <a:pt x="851213" y="164445"/>
                  <a:pt x="851213" y="164445"/>
                </a:cubicBezTo>
                <a:cubicBezTo>
                  <a:pt x="851213" y="164445"/>
                  <a:pt x="849879" y="165780"/>
                  <a:pt x="851213" y="165780"/>
                </a:cubicBezTo>
                <a:cubicBezTo>
                  <a:pt x="851213" y="167114"/>
                  <a:pt x="851213" y="168447"/>
                  <a:pt x="851213" y="168447"/>
                </a:cubicBezTo>
                <a:cubicBezTo>
                  <a:pt x="851213" y="169782"/>
                  <a:pt x="851213" y="169782"/>
                  <a:pt x="852547" y="168447"/>
                </a:cubicBezTo>
                <a:cubicBezTo>
                  <a:pt x="853881" y="167114"/>
                  <a:pt x="855215" y="167114"/>
                  <a:pt x="857884" y="168447"/>
                </a:cubicBezTo>
                <a:cubicBezTo>
                  <a:pt x="860552" y="169782"/>
                  <a:pt x="861886" y="171116"/>
                  <a:pt x="861886" y="173785"/>
                </a:cubicBezTo>
                <a:cubicBezTo>
                  <a:pt x="861886" y="176453"/>
                  <a:pt x="861886" y="177787"/>
                  <a:pt x="861886" y="179122"/>
                </a:cubicBezTo>
                <a:cubicBezTo>
                  <a:pt x="861886" y="179122"/>
                  <a:pt x="861886" y="181789"/>
                  <a:pt x="861886" y="184458"/>
                </a:cubicBezTo>
                <a:cubicBezTo>
                  <a:pt x="863221" y="189795"/>
                  <a:pt x="864555" y="196466"/>
                  <a:pt x="863221" y="196466"/>
                </a:cubicBezTo>
                <a:cubicBezTo>
                  <a:pt x="863221" y="196466"/>
                  <a:pt x="861886" y="196466"/>
                  <a:pt x="861886" y="196466"/>
                </a:cubicBezTo>
                <a:cubicBezTo>
                  <a:pt x="861886" y="196466"/>
                  <a:pt x="860552" y="195131"/>
                  <a:pt x="860552" y="195131"/>
                </a:cubicBezTo>
                <a:cubicBezTo>
                  <a:pt x="859218" y="195131"/>
                  <a:pt x="860552" y="196466"/>
                  <a:pt x="860552" y="196466"/>
                </a:cubicBezTo>
                <a:cubicBezTo>
                  <a:pt x="861886" y="197800"/>
                  <a:pt x="863221" y="200468"/>
                  <a:pt x="863221" y="201802"/>
                </a:cubicBezTo>
                <a:cubicBezTo>
                  <a:pt x="863221" y="204471"/>
                  <a:pt x="864555" y="207139"/>
                  <a:pt x="865889" y="208473"/>
                </a:cubicBezTo>
                <a:cubicBezTo>
                  <a:pt x="867223" y="209808"/>
                  <a:pt x="867223" y="213810"/>
                  <a:pt x="867223" y="216479"/>
                </a:cubicBezTo>
                <a:cubicBezTo>
                  <a:pt x="867223" y="219147"/>
                  <a:pt x="867223" y="223150"/>
                  <a:pt x="867223" y="223150"/>
                </a:cubicBezTo>
                <a:cubicBezTo>
                  <a:pt x="867223" y="223150"/>
                  <a:pt x="867223" y="224484"/>
                  <a:pt x="865889" y="225818"/>
                </a:cubicBezTo>
                <a:cubicBezTo>
                  <a:pt x="864555" y="227152"/>
                  <a:pt x="864555" y="227152"/>
                  <a:pt x="865889" y="228486"/>
                </a:cubicBezTo>
                <a:cubicBezTo>
                  <a:pt x="865889" y="229821"/>
                  <a:pt x="867223" y="229821"/>
                  <a:pt x="865889" y="229821"/>
                </a:cubicBezTo>
                <a:cubicBezTo>
                  <a:pt x="864555" y="229821"/>
                  <a:pt x="864555" y="231155"/>
                  <a:pt x="865889" y="232489"/>
                </a:cubicBezTo>
                <a:cubicBezTo>
                  <a:pt x="867223" y="235157"/>
                  <a:pt x="868557" y="235157"/>
                  <a:pt x="868557" y="231155"/>
                </a:cubicBezTo>
                <a:cubicBezTo>
                  <a:pt x="868557" y="229821"/>
                  <a:pt x="868557" y="229821"/>
                  <a:pt x="869892" y="229821"/>
                </a:cubicBezTo>
                <a:cubicBezTo>
                  <a:pt x="881899" y="231155"/>
                  <a:pt x="881899" y="233823"/>
                  <a:pt x="880565" y="235157"/>
                </a:cubicBezTo>
                <a:lnTo>
                  <a:pt x="880565" y="235157"/>
                </a:lnTo>
                <a:close/>
                <a:moveTo>
                  <a:pt x="543015" y="92399"/>
                </a:moveTo>
                <a:cubicBezTo>
                  <a:pt x="543015" y="91065"/>
                  <a:pt x="540347" y="91065"/>
                  <a:pt x="540347" y="92399"/>
                </a:cubicBezTo>
                <a:cubicBezTo>
                  <a:pt x="540347" y="93733"/>
                  <a:pt x="541681" y="95067"/>
                  <a:pt x="543015" y="95067"/>
                </a:cubicBezTo>
                <a:cubicBezTo>
                  <a:pt x="544349" y="93733"/>
                  <a:pt x="544349" y="93733"/>
                  <a:pt x="543015" y="92399"/>
                </a:cubicBezTo>
                <a:lnTo>
                  <a:pt x="543015" y="92399"/>
                </a:lnTo>
                <a:close/>
                <a:moveTo>
                  <a:pt x="863221" y="140430"/>
                </a:moveTo>
                <a:cubicBezTo>
                  <a:pt x="863221" y="139096"/>
                  <a:pt x="861886" y="139096"/>
                  <a:pt x="861886" y="139096"/>
                </a:cubicBezTo>
                <a:cubicBezTo>
                  <a:pt x="860552" y="139096"/>
                  <a:pt x="860552" y="139096"/>
                  <a:pt x="860552" y="140430"/>
                </a:cubicBezTo>
                <a:cubicBezTo>
                  <a:pt x="860552" y="141764"/>
                  <a:pt x="861886" y="141764"/>
                  <a:pt x="861886" y="141764"/>
                </a:cubicBezTo>
                <a:cubicBezTo>
                  <a:pt x="863221" y="141764"/>
                  <a:pt x="863221" y="141764"/>
                  <a:pt x="863221" y="140430"/>
                </a:cubicBezTo>
                <a:lnTo>
                  <a:pt x="863221" y="140430"/>
                </a:lnTo>
                <a:close/>
                <a:moveTo>
                  <a:pt x="56036" y="8345"/>
                </a:moveTo>
                <a:cubicBezTo>
                  <a:pt x="54702" y="8345"/>
                  <a:pt x="54702" y="7011"/>
                  <a:pt x="54702" y="7011"/>
                </a:cubicBezTo>
                <a:cubicBezTo>
                  <a:pt x="54702" y="5677"/>
                  <a:pt x="56036" y="5677"/>
                  <a:pt x="56036" y="7011"/>
                </a:cubicBezTo>
                <a:cubicBezTo>
                  <a:pt x="57370" y="8345"/>
                  <a:pt x="57370" y="8345"/>
                  <a:pt x="56036" y="8345"/>
                </a:cubicBezTo>
                <a:lnTo>
                  <a:pt x="56036" y="8345"/>
                </a:lnTo>
                <a:close/>
                <a:moveTo>
                  <a:pt x="449622" y="49705"/>
                </a:moveTo>
                <a:cubicBezTo>
                  <a:pt x="449622" y="49705"/>
                  <a:pt x="448287" y="49705"/>
                  <a:pt x="448287" y="49705"/>
                </a:cubicBezTo>
                <a:cubicBezTo>
                  <a:pt x="448287" y="49705"/>
                  <a:pt x="448287" y="48370"/>
                  <a:pt x="448287" y="48370"/>
                </a:cubicBezTo>
                <a:cubicBezTo>
                  <a:pt x="449622" y="47037"/>
                  <a:pt x="449622" y="47037"/>
                  <a:pt x="449622" y="49705"/>
                </a:cubicBezTo>
                <a:lnTo>
                  <a:pt x="449622" y="49705"/>
                </a:lnTo>
                <a:close/>
                <a:moveTo>
                  <a:pt x="612393" y="328550"/>
                </a:moveTo>
                <a:cubicBezTo>
                  <a:pt x="612393" y="331219"/>
                  <a:pt x="611059" y="331219"/>
                  <a:pt x="609725" y="331219"/>
                </a:cubicBezTo>
                <a:cubicBezTo>
                  <a:pt x="607056" y="331219"/>
                  <a:pt x="605722" y="328550"/>
                  <a:pt x="607056" y="327216"/>
                </a:cubicBezTo>
                <a:cubicBezTo>
                  <a:pt x="607056" y="325882"/>
                  <a:pt x="609725" y="325882"/>
                  <a:pt x="611059" y="325882"/>
                </a:cubicBezTo>
                <a:cubicBezTo>
                  <a:pt x="612393" y="325882"/>
                  <a:pt x="613727" y="325882"/>
                  <a:pt x="612393" y="328550"/>
                </a:cubicBezTo>
                <a:lnTo>
                  <a:pt x="612393" y="328550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08F4E77-9A5F-4BF1-9A59-199419AF5563}"/>
              </a:ext>
            </a:extLst>
          </p:cNvPr>
          <p:cNvSpPr/>
          <p:nvPr/>
        </p:nvSpPr>
        <p:spPr>
          <a:xfrm>
            <a:off x="5909324" y="1399595"/>
            <a:ext cx="212136" cy="689775"/>
          </a:xfrm>
          <a:custGeom>
            <a:avLst/>
            <a:gdLst>
              <a:gd name="connsiteX0" fmla="*/ 166774 w 212136"/>
              <a:gd name="connsiteY0" fmla="*/ 272175 h 689775"/>
              <a:gd name="connsiteX1" fmla="*/ 166774 w 212136"/>
              <a:gd name="connsiteY1" fmla="*/ 272175 h 689775"/>
              <a:gd name="connsiteX2" fmla="*/ 168108 w 212136"/>
              <a:gd name="connsiteY2" fmla="*/ 272175 h 689775"/>
              <a:gd name="connsiteX3" fmla="*/ 166774 w 212136"/>
              <a:gd name="connsiteY3" fmla="*/ 276177 h 689775"/>
              <a:gd name="connsiteX4" fmla="*/ 165440 w 212136"/>
              <a:gd name="connsiteY4" fmla="*/ 278846 h 689775"/>
              <a:gd name="connsiteX5" fmla="*/ 165440 w 212136"/>
              <a:gd name="connsiteY5" fmla="*/ 281514 h 689775"/>
              <a:gd name="connsiteX6" fmla="*/ 165440 w 212136"/>
              <a:gd name="connsiteY6" fmla="*/ 284183 h 689775"/>
              <a:gd name="connsiteX7" fmla="*/ 164105 w 212136"/>
              <a:gd name="connsiteY7" fmla="*/ 289518 h 689775"/>
              <a:gd name="connsiteX8" fmla="*/ 165440 w 212136"/>
              <a:gd name="connsiteY8" fmla="*/ 293522 h 689775"/>
              <a:gd name="connsiteX9" fmla="*/ 165440 w 212136"/>
              <a:gd name="connsiteY9" fmla="*/ 294856 h 689775"/>
              <a:gd name="connsiteX10" fmla="*/ 164105 w 212136"/>
              <a:gd name="connsiteY10" fmla="*/ 298859 h 689775"/>
              <a:gd name="connsiteX11" fmla="*/ 162771 w 212136"/>
              <a:gd name="connsiteY11" fmla="*/ 301526 h 689775"/>
              <a:gd name="connsiteX12" fmla="*/ 162771 w 212136"/>
              <a:gd name="connsiteY12" fmla="*/ 306864 h 689775"/>
              <a:gd name="connsiteX13" fmla="*/ 162771 w 212136"/>
              <a:gd name="connsiteY13" fmla="*/ 312201 h 689775"/>
              <a:gd name="connsiteX14" fmla="*/ 162771 w 212136"/>
              <a:gd name="connsiteY14" fmla="*/ 316202 h 689775"/>
              <a:gd name="connsiteX15" fmla="*/ 161437 w 212136"/>
              <a:gd name="connsiteY15" fmla="*/ 322873 h 689775"/>
              <a:gd name="connsiteX16" fmla="*/ 160103 w 212136"/>
              <a:gd name="connsiteY16" fmla="*/ 326876 h 689775"/>
              <a:gd name="connsiteX17" fmla="*/ 160103 w 212136"/>
              <a:gd name="connsiteY17" fmla="*/ 330880 h 689775"/>
              <a:gd name="connsiteX18" fmla="*/ 158769 w 212136"/>
              <a:gd name="connsiteY18" fmla="*/ 333547 h 689775"/>
              <a:gd name="connsiteX19" fmla="*/ 158769 w 212136"/>
              <a:gd name="connsiteY19" fmla="*/ 337551 h 689775"/>
              <a:gd name="connsiteX20" fmla="*/ 158769 w 212136"/>
              <a:gd name="connsiteY20" fmla="*/ 340218 h 689775"/>
              <a:gd name="connsiteX21" fmla="*/ 158769 w 212136"/>
              <a:gd name="connsiteY21" fmla="*/ 341552 h 689775"/>
              <a:gd name="connsiteX22" fmla="*/ 160103 w 212136"/>
              <a:gd name="connsiteY22" fmla="*/ 342886 h 689775"/>
              <a:gd name="connsiteX23" fmla="*/ 160103 w 212136"/>
              <a:gd name="connsiteY23" fmla="*/ 344222 h 689775"/>
              <a:gd name="connsiteX24" fmla="*/ 157434 w 212136"/>
              <a:gd name="connsiteY24" fmla="*/ 349557 h 689775"/>
              <a:gd name="connsiteX25" fmla="*/ 156100 w 212136"/>
              <a:gd name="connsiteY25" fmla="*/ 353560 h 689775"/>
              <a:gd name="connsiteX26" fmla="*/ 156100 w 212136"/>
              <a:gd name="connsiteY26" fmla="*/ 356228 h 689775"/>
              <a:gd name="connsiteX27" fmla="*/ 153432 w 212136"/>
              <a:gd name="connsiteY27" fmla="*/ 357563 h 689775"/>
              <a:gd name="connsiteX28" fmla="*/ 152098 w 212136"/>
              <a:gd name="connsiteY28" fmla="*/ 358897 h 689775"/>
              <a:gd name="connsiteX29" fmla="*/ 152098 w 212136"/>
              <a:gd name="connsiteY29" fmla="*/ 356228 h 689775"/>
              <a:gd name="connsiteX30" fmla="*/ 153432 w 212136"/>
              <a:gd name="connsiteY30" fmla="*/ 352226 h 689775"/>
              <a:gd name="connsiteX31" fmla="*/ 153432 w 212136"/>
              <a:gd name="connsiteY31" fmla="*/ 350892 h 689775"/>
              <a:gd name="connsiteX32" fmla="*/ 153432 w 212136"/>
              <a:gd name="connsiteY32" fmla="*/ 348223 h 689775"/>
              <a:gd name="connsiteX33" fmla="*/ 153432 w 212136"/>
              <a:gd name="connsiteY33" fmla="*/ 342886 h 689775"/>
              <a:gd name="connsiteX34" fmla="*/ 153432 w 212136"/>
              <a:gd name="connsiteY34" fmla="*/ 338884 h 689775"/>
              <a:gd name="connsiteX35" fmla="*/ 150763 w 212136"/>
              <a:gd name="connsiteY35" fmla="*/ 337551 h 689775"/>
              <a:gd name="connsiteX36" fmla="*/ 149429 w 212136"/>
              <a:gd name="connsiteY36" fmla="*/ 337551 h 689775"/>
              <a:gd name="connsiteX37" fmla="*/ 149429 w 212136"/>
              <a:gd name="connsiteY37" fmla="*/ 337551 h 689775"/>
              <a:gd name="connsiteX38" fmla="*/ 150763 w 212136"/>
              <a:gd name="connsiteY38" fmla="*/ 336215 h 689775"/>
              <a:gd name="connsiteX39" fmla="*/ 149429 w 212136"/>
              <a:gd name="connsiteY39" fmla="*/ 337551 h 689775"/>
              <a:gd name="connsiteX40" fmla="*/ 148096 w 212136"/>
              <a:gd name="connsiteY40" fmla="*/ 338884 h 689775"/>
              <a:gd name="connsiteX41" fmla="*/ 144092 w 212136"/>
              <a:gd name="connsiteY41" fmla="*/ 344222 h 689775"/>
              <a:gd name="connsiteX42" fmla="*/ 144092 w 212136"/>
              <a:gd name="connsiteY42" fmla="*/ 345555 h 689775"/>
              <a:gd name="connsiteX43" fmla="*/ 142758 w 212136"/>
              <a:gd name="connsiteY43" fmla="*/ 348223 h 689775"/>
              <a:gd name="connsiteX44" fmla="*/ 142758 w 212136"/>
              <a:gd name="connsiteY44" fmla="*/ 350892 h 689775"/>
              <a:gd name="connsiteX45" fmla="*/ 144092 w 212136"/>
              <a:gd name="connsiteY45" fmla="*/ 350892 h 689775"/>
              <a:gd name="connsiteX46" fmla="*/ 142758 w 212136"/>
              <a:gd name="connsiteY46" fmla="*/ 352226 h 689775"/>
              <a:gd name="connsiteX47" fmla="*/ 141425 w 212136"/>
              <a:gd name="connsiteY47" fmla="*/ 356228 h 689775"/>
              <a:gd name="connsiteX48" fmla="*/ 140090 w 212136"/>
              <a:gd name="connsiteY48" fmla="*/ 358897 h 689775"/>
              <a:gd name="connsiteX49" fmla="*/ 138756 w 212136"/>
              <a:gd name="connsiteY49" fmla="*/ 360231 h 689775"/>
              <a:gd name="connsiteX50" fmla="*/ 138756 w 212136"/>
              <a:gd name="connsiteY50" fmla="*/ 362899 h 689775"/>
              <a:gd name="connsiteX51" fmla="*/ 138756 w 212136"/>
              <a:gd name="connsiteY51" fmla="*/ 365568 h 689775"/>
              <a:gd name="connsiteX52" fmla="*/ 137421 w 212136"/>
              <a:gd name="connsiteY52" fmla="*/ 368236 h 689775"/>
              <a:gd name="connsiteX53" fmla="*/ 137421 w 212136"/>
              <a:gd name="connsiteY53" fmla="*/ 369570 h 689775"/>
              <a:gd name="connsiteX54" fmla="*/ 137421 w 212136"/>
              <a:gd name="connsiteY54" fmla="*/ 372239 h 689775"/>
              <a:gd name="connsiteX55" fmla="*/ 136088 w 212136"/>
              <a:gd name="connsiteY55" fmla="*/ 374907 h 689775"/>
              <a:gd name="connsiteX56" fmla="*/ 137421 w 212136"/>
              <a:gd name="connsiteY56" fmla="*/ 376241 h 689775"/>
              <a:gd name="connsiteX57" fmla="*/ 138756 w 212136"/>
              <a:gd name="connsiteY57" fmla="*/ 374907 h 689775"/>
              <a:gd name="connsiteX58" fmla="*/ 138756 w 212136"/>
              <a:gd name="connsiteY58" fmla="*/ 377576 h 689775"/>
              <a:gd name="connsiteX59" fmla="*/ 137421 w 212136"/>
              <a:gd name="connsiteY59" fmla="*/ 380244 h 689775"/>
              <a:gd name="connsiteX60" fmla="*/ 137421 w 212136"/>
              <a:gd name="connsiteY60" fmla="*/ 381578 h 689775"/>
              <a:gd name="connsiteX61" fmla="*/ 138756 w 212136"/>
              <a:gd name="connsiteY61" fmla="*/ 385581 h 689775"/>
              <a:gd name="connsiteX62" fmla="*/ 137421 w 212136"/>
              <a:gd name="connsiteY62" fmla="*/ 384247 h 689775"/>
              <a:gd name="connsiteX63" fmla="*/ 137421 w 212136"/>
              <a:gd name="connsiteY63" fmla="*/ 384247 h 689775"/>
              <a:gd name="connsiteX64" fmla="*/ 137421 w 212136"/>
              <a:gd name="connsiteY64" fmla="*/ 385581 h 689775"/>
              <a:gd name="connsiteX65" fmla="*/ 136088 w 212136"/>
              <a:gd name="connsiteY65" fmla="*/ 386915 h 689775"/>
              <a:gd name="connsiteX66" fmla="*/ 136088 w 212136"/>
              <a:gd name="connsiteY66" fmla="*/ 389583 h 689775"/>
              <a:gd name="connsiteX67" fmla="*/ 136088 w 212136"/>
              <a:gd name="connsiteY67" fmla="*/ 390918 h 689775"/>
              <a:gd name="connsiteX68" fmla="*/ 137421 w 212136"/>
              <a:gd name="connsiteY68" fmla="*/ 389583 h 689775"/>
              <a:gd name="connsiteX69" fmla="*/ 138756 w 212136"/>
              <a:gd name="connsiteY69" fmla="*/ 388249 h 689775"/>
              <a:gd name="connsiteX70" fmla="*/ 140090 w 212136"/>
              <a:gd name="connsiteY70" fmla="*/ 388249 h 689775"/>
              <a:gd name="connsiteX71" fmla="*/ 140090 w 212136"/>
              <a:gd name="connsiteY71" fmla="*/ 389583 h 689775"/>
              <a:gd name="connsiteX72" fmla="*/ 140090 w 212136"/>
              <a:gd name="connsiteY72" fmla="*/ 394920 h 689775"/>
              <a:gd name="connsiteX73" fmla="*/ 140090 w 212136"/>
              <a:gd name="connsiteY73" fmla="*/ 397589 h 689775"/>
              <a:gd name="connsiteX74" fmla="*/ 140090 w 212136"/>
              <a:gd name="connsiteY74" fmla="*/ 398923 h 689775"/>
              <a:gd name="connsiteX75" fmla="*/ 141425 w 212136"/>
              <a:gd name="connsiteY75" fmla="*/ 400257 h 689775"/>
              <a:gd name="connsiteX76" fmla="*/ 141425 w 212136"/>
              <a:gd name="connsiteY76" fmla="*/ 401591 h 689775"/>
              <a:gd name="connsiteX77" fmla="*/ 140090 w 212136"/>
              <a:gd name="connsiteY77" fmla="*/ 400257 h 689775"/>
              <a:gd name="connsiteX78" fmla="*/ 140090 w 212136"/>
              <a:gd name="connsiteY78" fmla="*/ 401591 h 689775"/>
              <a:gd name="connsiteX79" fmla="*/ 140090 w 212136"/>
              <a:gd name="connsiteY79" fmla="*/ 402925 h 689775"/>
              <a:gd name="connsiteX80" fmla="*/ 138756 w 212136"/>
              <a:gd name="connsiteY80" fmla="*/ 405594 h 689775"/>
              <a:gd name="connsiteX81" fmla="*/ 137421 w 212136"/>
              <a:gd name="connsiteY81" fmla="*/ 408262 h 689775"/>
              <a:gd name="connsiteX82" fmla="*/ 136088 w 212136"/>
              <a:gd name="connsiteY82" fmla="*/ 414933 h 689775"/>
              <a:gd name="connsiteX83" fmla="*/ 134754 w 212136"/>
              <a:gd name="connsiteY83" fmla="*/ 420270 h 689775"/>
              <a:gd name="connsiteX84" fmla="*/ 132085 w 212136"/>
              <a:gd name="connsiteY84" fmla="*/ 425607 h 689775"/>
              <a:gd name="connsiteX85" fmla="*/ 134754 w 212136"/>
              <a:gd name="connsiteY85" fmla="*/ 426941 h 689775"/>
              <a:gd name="connsiteX86" fmla="*/ 134754 w 212136"/>
              <a:gd name="connsiteY86" fmla="*/ 424273 h 689775"/>
              <a:gd name="connsiteX87" fmla="*/ 134754 w 212136"/>
              <a:gd name="connsiteY87" fmla="*/ 422937 h 689775"/>
              <a:gd name="connsiteX88" fmla="*/ 137421 w 212136"/>
              <a:gd name="connsiteY88" fmla="*/ 422937 h 689775"/>
              <a:gd name="connsiteX89" fmla="*/ 137421 w 212136"/>
              <a:gd name="connsiteY89" fmla="*/ 424273 h 689775"/>
              <a:gd name="connsiteX90" fmla="*/ 138756 w 212136"/>
              <a:gd name="connsiteY90" fmla="*/ 426941 h 689775"/>
              <a:gd name="connsiteX91" fmla="*/ 138756 w 212136"/>
              <a:gd name="connsiteY91" fmla="*/ 429608 h 689775"/>
              <a:gd name="connsiteX92" fmla="*/ 138756 w 212136"/>
              <a:gd name="connsiteY92" fmla="*/ 428274 h 689775"/>
              <a:gd name="connsiteX93" fmla="*/ 137421 w 212136"/>
              <a:gd name="connsiteY93" fmla="*/ 428274 h 689775"/>
              <a:gd name="connsiteX94" fmla="*/ 137421 w 212136"/>
              <a:gd name="connsiteY94" fmla="*/ 434945 h 689775"/>
              <a:gd name="connsiteX95" fmla="*/ 137421 w 212136"/>
              <a:gd name="connsiteY95" fmla="*/ 441616 h 689775"/>
              <a:gd name="connsiteX96" fmla="*/ 136088 w 212136"/>
              <a:gd name="connsiteY96" fmla="*/ 445620 h 689775"/>
              <a:gd name="connsiteX97" fmla="*/ 134754 w 212136"/>
              <a:gd name="connsiteY97" fmla="*/ 450957 h 689775"/>
              <a:gd name="connsiteX98" fmla="*/ 133419 w 212136"/>
              <a:gd name="connsiteY98" fmla="*/ 454958 h 689775"/>
              <a:gd name="connsiteX99" fmla="*/ 133419 w 212136"/>
              <a:gd name="connsiteY99" fmla="*/ 460295 h 689775"/>
              <a:gd name="connsiteX100" fmla="*/ 134754 w 212136"/>
              <a:gd name="connsiteY100" fmla="*/ 461629 h 689775"/>
              <a:gd name="connsiteX101" fmla="*/ 134754 w 212136"/>
              <a:gd name="connsiteY101" fmla="*/ 462963 h 689775"/>
              <a:gd name="connsiteX102" fmla="*/ 134754 w 212136"/>
              <a:gd name="connsiteY102" fmla="*/ 470970 h 689775"/>
              <a:gd name="connsiteX103" fmla="*/ 133419 w 212136"/>
              <a:gd name="connsiteY103" fmla="*/ 473637 h 689775"/>
              <a:gd name="connsiteX104" fmla="*/ 132085 w 212136"/>
              <a:gd name="connsiteY104" fmla="*/ 473637 h 689775"/>
              <a:gd name="connsiteX105" fmla="*/ 130750 w 212136"/>
              <a:gd name="connsiteY105" fmla="*/ 472303 h 689775"/>
              <a:gd name="connsiteX106" fmla="*/ 130750 w 212136"/>
              <a:gd name="connsiteY106" fmla="*/ 476305 h 689775"/>
              <a:gd name="connsiteX107" fmla="*/ 132085 w 212136"/>
              <a:gd name="connsiteY107" fmla="*/ 484311 h 689775"/>
              <a:gd name="connsiteX108" fmla="*/ 130750 w 212136"/>
              <a:gd name="connsiteY108" fmla="*/ 481642 h 689775"/>
              <a:gd name="connsiteX109" fmla="*/ 128083 w 212136"/>
              <a:gd name="connsiteY109" fmla="*/ 478974 h 689775"/>
              <a:gd name="connsiteX110" fmla="*/ 124079 w 212136"/>
              <a:gd name="connsiteY110" fmla="*/ 482976 h 689775"/>
              <a:gd name="connsiteX111" fmla="*/ 124079 w 212136"/>
              <a:gd name="connsiteY111" fmla="*/ 486979 h 689775"/>
              <a:gd name="connsiteX112" fmla="*/ 125414 w 212136"/>
              <a:gd name="connsiteY112" fmla="*/ 488313 h 689775"/>
              <a:gd name="connsiteX113" fmla="*/ 125414 w 212136"/>
              <a:gd name="connsiteY113" fmla="*/ 489647 h 689775"/>
              <a:gd name="connsiteX114" fmla="*/ 125414 w 212136"/>
              <a:gd name="connsiteY114" fmla="*/ 493650 h 689775"/>
              <a:gd name="connsiteX115" fmla="*/ 125414 w 212136"/>
              <a:gd name="connsiteY115" fmla="*/ 500321 h 689775"/>
              <a:gd name="connsiteX116" fmla="*/ 125414 w 212136"/>
              <a:gd name="connsiteY116" fmla="*/ 501655 h 689775"/>
              <a:gd name="connsiteX117" fmla="*/ 125414 w 212136"/>
              <a:gd name="connsiteY117" fmla="*/ 520334 h 689775"/>
              <a:gd name="connsiteX118" fmla="*/ 124079 w 212136"/>
              <a:gd name="connsiteY118" fmla="*/ 527005 h 689775"/>
              <a:gd name="connsiteX119" fmla="*/ 124079 w 212136"/>
              <a:gd name="connsiteY119" fmla="*/ 532342 h 689775"/>
              <a:gd name="connsiteX120" fmla="*/ 124079 w 212136"/>
              <a:gd name="connsiteY120" fmla="*/ 541681 h 689775"/>
              <a:gd name="connsiteX121" fmla="*/ 124079 w 212136"/>
              <a:gd name="connsiteY121" fmla="*/ 552355 h 689775"/>
              <a:gd name="connsiteX122" fmla="*/ 124079 w 212136"/>
              <a:gd name="connsiteY122" fmla="*/ 553689 h 689775"/>
              <a:gd name="connsiteX123" fmla="*/ 124079 w 212136"/>
              <a:gd name="connsiteY123" fmla="*/ 556356 h 689775"/>
              <a:gd name="connsiteX124" fmla="*/ 122746 w 212136"/>
              <a:gd name="connsiteY124" fmla="*/ 561693 h 689775"/>
              <a:gd name="connsiteX125" fmla="*/ 122746 w 212136"/>
              <a:gd name="connsiteY125" fmla="*/ 568364 h 689775"/>
              <a:gd name="connsiteX126" fmla="*/ 122746 w 212136"/>
              <a:gd name="connsiteY126" fmla="*/ 572368 h 689775"/>
              <a:gd name="connsiteX127" fmla="*/ 121412 w 212136"/>
              <a:gd name="connsiteY127" fmla="*/ 577705 h 689775"/>
              <a:gd name="connsiteX128" fmla="*/ 120077 w 212136"/>
              <a:gd name="connsiteY128" fmla="*/ 581706 h 689775"/>
              <a:gd name="connsiteX129" fmla="*/ 120077 w 212136"/>
              <a:gd name="connsiteY129" fmla="*/ 585710 h 689775"/>
              <a:gd name="connsiteX130" fmla="*/ 120077 w 212136"/>
              <a:gd name="connsiteY130" fmla="*/ 591047 h 689775"/>
              <a:gd name="connsiteX131" fmla="*/ 118743 w 212136"/>
              <a:gd name="connsiteY131" fmla="*/ 600385 h 689775"/>
              <a:gd name="connsiteX132" fmla="*/ 117409 w 212136"/>
              <a:gd name="connsiteY132" fmla="*/ 603053 h 689775"/>
              <a:gd name="connsiteX133" fmla="*/ 116075 w 212136"/>
              <a:gd name="connsiteY133" fmla="*/ 605722 h 689775"/>
              <a:gd name="connsiteX134" fmla="*/ 116075 w 212136"/>
              <a:gd name="connsiteY134" fmla="*/ 607056 h 689775"/>
              <a:gd name="connsiteX135" fmla="*/ 114741 w 212136"/>
              <a:gd name="connsiteY135" fmla="*/ 608390 h 689775"/>
              <a:gd name="connsiteX136" fmla="*/ 113406 w 212136"/>
              <a:gd name="connsiteY136" fmla="*/ 612393 h 689775"/>
              <a:gd name="connsiteX137" fmla="*/ 110738 w 212136"/>
              <a:gd name="connsiteY137" fmla="*/ 619064 h 689775"/>
              <a:gd name="connsiteX138" fmla="*/ 109404 w 212136"/>
              <a:gd name="connsiteY138" fmla="*/ 621732 h 689775"/>
              <a:gd name="connsiteX139" fmla="*/ 108070 w 212136"/>
              <a:gd name="connsiteY139" fmla="*/ 625735 h 689775"/>
              <a:gd name="connsiteX140" fmla="*/ 106735 w 212136"/>
              <a:gd name="connsiteY140" fmla="*/ 633740 h 689775"/>
              <a:gd name="connsiteX141" fmla="*/ 104067 w 212136"/>
              <a:gd name="connsiteY141" fmla="*/ 640411 h 689775"/>
              <a:gd name="connsiteX142" fmla="*/ 104067 w 212136"/>
              <a:gd name="connsiteY142" fmla="*/ 648416 h 689775"/>
              <a:gd name="connsiteX143" fmla="*/ 104067 w 212136"/>
              <a:gd name="connsiteY143" fmla="*/ 653753 h 689775"/>
              <a:gd name="connsiteX144" fmla="*/ 102733 w 212136"/>
              <a:gd name="connsiteY144" fmla="*/ 656421 h 689775"/>
              <a:gd name="connsiteX145" fmla="*/ 101399 w 212136"/>
              <a:gd name="connsiteY145" fmla="*/ 663092 h 689775"/>
              <a:gd name="connsiteX146" fmla="*/ 100064 w 212136"/>
              <a:gd name="connsiteY146" fmla="*/ 668429 h 689775"/>
              <a:gd name="connsiteX147" fmla="*/ 100064 w 212136"/>
              <a:gd name="connsiteY147" fmla="*/ 669762 h 689775"/>
              <a:gd name="connsiteX148" fmla="*/ 100064 w 212136"/>
              <a:gd name="connsiteY148" fmla="*/ 672432 h 689775"/>
              <a:gd name="connsiteX149" fmla="*/ 98730 w 212136"/>
              <a:gd name="connsiteY149" fmla="*/ 673766 h 689775"/>
              <a:gd name="connsiteX150" fmla="*/ 97396 w 212136"/>
              <a:gd name="connsiteY150" fmla="*/ 675100 h 689775"/>
              <a:gd name="connsiteX151" fmla="*/ 98730 w 212136"/>
              <a:gd name="connsiteY151" fmla="*/ 677769 h 689775"/>
              <a:gd name="connsiteX152" fmla="*/ 97396 w 212136"/>
              <a:gd name="connsiteY152" fmla="*/ 677769 h 689775"/>
              <a:gd name="connsiteX153" fmla="*/ 96062 w 212136"/>
              <a:gd name="connsiteY153" fmla="*/ 677769 h 689775"/>
              <a:gd name="connsiteX154" fmla="*/ 97396 w 212136"/>
              <a:gd name="connsiteY154" fmla="*/ 679103 h 689775"/>
              <a:gd name="connsiteX155" fmla="*/ 98730 w 212136"/>
              <a:gd name="connsiteY155" fmla="*/ 684440 h 689775"/>
              <a:gd name="connsiteX156" fmla="*/ 98730 w 212136"/>
              <a:gd name="connsiteY156" fmla="*/ 688441 h 689775"/>
              <a:gd name="connsiteX157" fmla="*/ 97396 w 212136"/>
              <a:gd name="connsiteY157" fmla="*/ 687108 h 689775"/>
              <a:gd name="connsiteX158" fmla="*/ 94728 w 212136"/>
              <a:gd name="connsiteY158" fmla="*/ 687108 h 689775"/>
              <a:gd name="connsiteX159" fmla="*/ 94728 w 212136"/>
              <a:gd name="connsiteY159" fmla="*/ 689775 h 689775"/>
              <a:gd name="connsiteX160" fmla="*/ 90725 w 212136"/>
              <a:gd name="connsiteY160" fmla="*/ 688441 h 689775"/>
              <a:gd name="connsiteX161" fmla="*/ 77383 w 212136"/>
              <a:gd name="connsiteY161" fmla="*/ 675100 h 689775"/>
              <a:gd name="connsiteX162" fmla="*/ 76049 w 212136"/>
              <a:gd name="connsiteY162" fmla="*/ 671098 h 689775"/>
              <a:gd name="connsiteX163" fmla="*/ 76049 w 212136"/>
              <a:gd name="connsiteY163" fmla="*/ 669762 h 689775"/>
              <a:gd name="connsiteX164" fmla="*/ 69378 w 212136"/>
              <a:gd name="connsiteY164" fmla="*/ 651085 h 689775"/>
              <a:gd name="connsiteX165" fmla="*/ 68044 w 212136"/>
              <a:gd name="connsiteY165" fmla="*/ 644414 h 689775"/>
              <a:gd name="connsiteX166" fmla="*/ 68044 w 212136"/>
              <a:gd name="connsiteY166" fmla="*/ 641745 h 689775"/>
              <a:gd name="connsiteX167" fmla="*/ 65376 w 212136"/>
              <a:gd name="connsiteY167" fmla="*/ 632406 h 689775"/>
              <a:gd name="connsiteX168" fmla="*/ 65376 w 212136"/>
              <a:gd name="connsiteY168" fmla="*/ 627069 h 689775"/>
              <a:gd name="connsiteX169" fmla="*/ 64041 w 212136"/>
              <a:gd name="connsiteY169" fmla="*/ 623066 h 689775"/>
              <a:gd name="connsiteX170" fmla="*/ 62707 w 212136"/>
              <a:gd name="connsiteY170" fmla="*/ 621732 h 689775"/>
              <a:gd name="connsiteX171" fmla="*/ 62707 w 212136"/>
              <a:gd name="connsiteY171" fmla="*/ 619064 h 689775"/>
              <a:gd name="connsiteX172" fmla="*/ 64041 w 212136"/>
              <a:gd name="connsiteY172" fmla="*/ 611059 h 689775"/>
              <a:gd name="connsiteX173" fmla="*/ 62707 w 212136"/>
              <a:gd name="connsiteY173" fmla="*/ 596382 h 689775"/>
              <a:gd name="connsiteX174" fmla="*/ 62707 w 212136"/>
              <a:gd name="connsiteY174" fmla="*/ 592380 h 689775"/>
              <a:gd name="connsiteX175" fmla="*/ 64041 w 212136"/>
              <a:gd name="connsiteY175" fmla="*/ 587043 h 689775"/>
              <a:gd name="connsiteX176" fmla="*/ 62707 w 212136"/>
              <a:gd name="connsiteY176" fmla="*/ 581706 h 689775"/>
              <a:gd name="connsiteX177" fmla="*/ 62707 w 212136"/>
              <a:gd name="connsiteY177" fmla="*/ 580372 h 689775"/>
              <a:gd name="connsiteX178" fmla="*/ 64041 w 212136"/>
              <a:gd name="connsiteY178" fmla="*/ 571034 h 689775"/>
              <a:gd name="connsiteX179" fmla="*/ 62707 w 212136"/>
              <a:gd name="connsiteY179" fmla="*/ 563027 h 689775"/>
              <a:gd name="connsiteX180" fmla="*/ 62707 w 212136"/>
              <a:gd name="connsiteY180" fmla="*/ 561693 h 689775"/>
              <a:gd name="connsiteX181" fmla="*/ 62707 w 212136"/>
              <a:gd name="connsiteY181" fmla="*/ 559026 h 689775"/>
              <a:gd name="connsiteX182" fmla="*/ 62707 w 212136"/>
              <a:gd name="connsiteY182" fmla="*/ 545684 h 689775"/>
              <a:gd name="connsiteX183" fmla="*/ 62707 w 212136"/>
              <a:gd name="connsiteY183" fmla="*/ 541681 h 689775"/>
              <a:gd name="connsiteX184" fmla="*/ 62707 w 212136"/>
              <a:gd name="connsiteY184" fmla="*/ 537679 h 689775"/>
              <a:gd name="connsiteX185" fmla="*/ 62707 w 212136"/>
              <a:gd name="connsiteY185" fmla="*/ 494984 h 689775"/>
              <a:gd name="connsiteX186" fmla="*/ 62707 w 212136"/>
              <a:gd name="connsiteY186" fmla="*/ 484311 h 689775"/>
              <a:gd name="connsiteX187" fmla="*/ 62707 w 212136"/>
              <a:gd name="connsiteY187" fmla="*/ 482976 h 689775"/>
              <a:gd name="connsiteX188" fmla="*/ 62707 w 212136"/>
              <a:gd name="connsiteY188" fmla="*/ 474971 h 689775"/>
              <a:gd name="connsiteX189" fmla="*/ 62707 w 212136"/>
              <a:gd name="connsiteY189" fmla="*/ 470970 h 689775"/>
              <a:gd name="connsiteX190" fmla="*/ 61373 w 212136"/>
              <a:gd name="connsiteY190" fmla="*/ 468300 h 689775"/>
              <a:gd name="connsiteX191" fmla="*/ 61373 w 212136"/>
              <a:gd name="connsiteY191" fmla="*/ 461629 h 689775"/>
              <a:gd name="connsiteX192" fmla="*/ 61373 w 212136"/>
              <a:gd name="connsiteY192" fmla="*/ 457628 h 689775"/>
              <a:gd name="connsiteX193" fmla="*/ 61373 w 212136"/>
              <a:gd name="connsiteY193" fmla="*/ 446953 h 689775"/>
              <a:gd name="connsiteX194" fmla="*/ 61373 w 212136"/>
              <a:gd name="connsiteY194" fmla="*/ 441616 h 689775"/>
              <a:gd name="connsiteX195" fmla="*/ 61373 w 212136"/>
              <a:gd name="connsiteY195" fmla="*/ 436279 h 689775"/>
              <a:gd name="connsiteX196" fmla="*/ 61373 w 212136"/>
              <a:gd name="connsiteY196" fmla="*/ 433612 h 689775"/>
              <a:gd name="connsiteX197" fmla="*/ 61373 w 212136"/>
              <a:gd name="connsiteY197" fmla="*/ 430944 h 689775"/>
              <a:gd name="connsiteX198" fmla="*/ 62707 w 212136"/>
              <a:gd name="connsiteY198" fmla="*/ 428274 h 689775"/>
              <a:gd name="connsiteX199" fmla="*/ 62707 w 212136"/>
              <a:gd name="connsiteY199" fmla="*/ 425607 h 689775"/>
              <a:gd name="connsiteX200" fmla="*/ 62707 w 212136"/>
              <a:gd name="connsiteY200" fmla="*/ 406928 h 689775"/>
              <a:gd name="connsiteX201" fmla="*/ 62707 w 212136"/>
              <a:gd name="connsiteY201" fmla="*/ 402925 h 689775"/>
              <a:gd name="connsiteX202" fmla="*/ 61373 w 212136"/>
              <a:gd name="connsiteY202" fmla="*/ 396254 h 689775"/>
              <a:gd name="connsiteX203" fmla="*/ 60039 w 212136"/>
              <a:gd name="connsiteY203" fmla="*/ 393586 h 689775"/>
              <a:gd name="connsiteX204" fmla="*/ 60039 w 212136"/>
              <a:gd name="connsiteY204" fmla="*/ 392252 h 689775"/>
              <a:gd name="connsiteX205" fmla="*/ 60039 w 212136"/>
              <a:gd name="connsiteY205" fmla="*/ 389583 h 689775"/>
              <a:gd name="connsiteX206" fmla="*/ 60039 w 212136"/>
              <a:gd name="connsiteY206" fmla="*/ 388249 h 689775"/>
              <a:gd name="connsiteX207" fmla="*/ 60039 w 212136"/>
              <a:gd name="connsiteY207" fmla="*/ 384247 h 689775"/>
              <a:gd name="connsiteX208" fmla="*/ 60039 w 212136"/>
              <a:gd name="connsiteY208" fmla="*/ 374907 h 689775"/>
              <a:gd name="connsiteX209" fmla="*/ 60039 w 212136"/>
              <a:gd name="connsiteY209" fmla="*/ 348223 h 689775"/>
              <a:gd name="connsiteX210" fmla="*/ 58705 w 212136"/>
              <a:gd name="connsiteY210" fmla="*/ 348223 h 689775"/>
              <a:gd name="connsiteX211" fmla="*/ 57370 w 212136"/>
              <a:gd name="connsiteY211" fmla="*/ 348223 h 689775"/>
              <a:gd name="connsiteX212" fmla="*/ 52034 w 212136"/>
              <a:gd name="connsiteY212" fmla="*/ 349557 h 689775"/>
              <a:gd name="connsiteX213" fmla="*/ 46697 w 212136"/>
              <a:gd name="connsiteY213" fmla="*/ 350892 h 689775"/>
              <a:gd name="connsiteX214" fmla="*/ 42694 w 212136"/>
              <a:gd name="connsiteY214" fmla="*/ 350892 h 689775"/>
              <a:gd name="connsiteX215" fmla="*/ 41360 w 212136"/>
              <a:gd name="connsiteY215" fmla="*/ 352226 h 689775"/>
              <a:gd name="connsiteX216" fmla="*/ 41360 w 212136"/>
              <a:gd name="connsiteY216" fmla="*/ 350892 h 689775"/>
              <a:gd name="connsiteX217" fmla="*/ 41360 w 212136"/>
              <a:gd name="connsiteY217" fmla="*/ 349557 h 689775"/>
              <a:gd name="connsiteX218" fmla="*/ 40026 w 212136"/>
              <a:gd name="connsiteY218" fmla="*/ 350892 h 689775"/>
              <a:gd name="connsiteX219" fmla="*/ 38692 w 212136"/>
              <a:gd name="connsiteY219" fmla="*/ 350892 h 689775"/>
              <a:gd name="connsiteX220" fmla="*/ 26684 w 212136"/>
              <a:gd name="connsiteY220" fmla="*/ 344222 h 689775"/>
              <a:gd name="connsiteX221" fmla="*/ 25350 w 212136"/>
              <a:gd name="connsiteY221" fmla="*/ 344222 h 689775"/>
              <a:gd name="connsiteX222" fmla="*/ 24015 w 212136"/>
              <a:gd name="connsiteY222" fmla="*/ 344222 h 689775"/>
              <a:gd name="connsiteX223" fmla="*/ 22681 w 212136"/>
              <a:gd name="connsiteY223" fmla="*/ 342886 h 689775"/>
              <a:gd name="connsiteX224" fmla="*/ 21348 w 212136"/>
              <a:gd name="connsiteY224" fmla="*/ 340218 h 689775"/>
              <a:gd name="connsiteX225" fmla="*/ 20013 w 212136"/>
              <a:gd name="connsiteY225" fmla="*/ 338884 h 689775"/>
              <a:gd name="connsiteX226" fmla="*/ 17344 w 212136"/>
              <a:gd name="connsiteY226" fmla="*/ 337551 h 689775"/>
              <a:gd name="connsiteX227" fmla="*/ 16010 w 212136"/>
              <a:gd name="connsiteY227" fmla="*/ 336215 h 689775"/>
              <a:gd name="connsiteX228" fmla="*/ 14677 w 212136"/>
              <a:gd name="connsiteY228" fmla="*/ 334881 h 689775"/>
              <a:gd name="connsiteX229" fmla="*/ 13342 w 212136"/>
              <a:gd name="connsiteY229" fmla="*/ 333547 h 689775"/>
              <a:gd name="connsiteX230" fmla="*/ 10673 w 212136"/>
              <a:gd name="connsiteY230" fmla="*/ 329544 h 689775"/>
              <a:gd name="connsiteX231" fmla="*/ 9339 w 212136"/>
              <a:gd name="connsiteY231" fmla="*/ 328210 h 689775"/>
              <a:gd name="connsiteX232" fmla="*/ 8006 w 212136"/>
              <a:gd name="connsiteY232" fmla="*/ 325543 h 689775"/>
              <a:gd name="connsiteX233" fmla="*/ 6671 w 212136"/>
              <a:gd name="connsiteY233" fmla="*/ 322873 h 689775"/>
              <a:gd name="connsiteX234" fmla="*/ 6671 w 212136"/>
              <a:gd name="connsiteY234" fmla="*/ 318872 h 689775"/>
              <a:gd name="connsiteX235" fmla="*/ 6671 w 212136"/>
              <a:gd name="connsiteY235" fmla="*/ 317538 h 689775"/>
              <a:gd name="connsiteX236" fmla="*/ 5337 w 212136"/>
              <a:gd name="connsiteY236" fmla="*/ 318872 h 689775"/>
              <a:gd name="connsiteX237" fmla="*/ 4002 w 212136"/>
              <a:gd name="connsiteY237" fmla="*/ 320205 h 689775"/>
              <a:gd name="connsiteX238" fmla="*/ 2669 w 212136"/>
              <a:gd name="connsiteY238" fmla="*/ 314868 h 689775"/>
              <a:gd name="connsiteX239" fmla="*/ 2669 w 212136"/>
              <a:gd name="connsiteY239" fmla="*/ 312201 h 689775"/>
              <a:gd name="connsiteX240" fmla="*/ 2669 w 212136"/>
              <a:gd name="connsiteY240" fmla="*/ 310867 h 689775"/>
              <a:gd name="connsiteX241" fmla="*/ 1335 w 212136"/>
              <a:gd name="connsiteY241" fmla="*/ 308197 h 689775"/>
              <a:gd name="connsiteX242" fmla="*/ 1335 w 212136"/>
              <a:gd name="connsiteY242" fmla="*/ 306864 h 689775"/>
              <a:gd name="connsiteX243" fmla="*/ 1335 w 212136"/>
              <a:gd name="connsiteY243" fmla="*/ 304196 h 689775"/>
              <a:gd name="connsiteX244" fmla="*/ 1335 w 212136"/>
              <a:gd name="connsiteY244" fmla="*/ 302860 h 689775"/>
              <a:gd name="connsiteX245" fmla="*/ 2669 w 212136"/>
              <a:gd name="connsiteY245" fmla="*/ 301526 h 689775"/>
              <a:gd name="connsiteX246" fmla="*/ 4002 w 212136"/>
              <a:gd name="connsiteY246" fmla="*/ 301526 h 689775"/>
              <a:gd name="connsiteX247" fmla="*/ 5337 w 212136"/>
              <a:gd name="connsiteY247" fmla="*/ 302860 h 689775"/>
              <a:gd name="connsiteX248" fmla="*/ 4002 w 212136"/>
              <a:gd name="connsiteY248" fmla="*/ 301526 h 689775"/>
              <a:gd name="connsiteX249" fmla="*/ 2669 w 212136"/>
              <a:gd name="connsiteY249" fmla="*/ 298859 h 689775"/>
              <a:gd name="connsiteX250" fmla="*/ 1335 w 212136"/>
              <a:gd name="connsiteY250" fmla="*/ 298859 h 689775"/>
              <a:gd name="connsiteX251" fmla="*/ 0 w 212136"/>
              <a:gd name="connsiteY251" fmla="*/ 297525 h 689775"/>
              <a:gd name="connsiteX252" fmla="*/ 0 w 212136"/>
              <a:gd name="connsiteY252" fmla="*/ 294856 h 689775"/>
              <a:gd name="connsiteX253" fmla="*/ 0 w 212136"/>
              <a:gd name="connsiteY253" fmla="*/ 290854 h 689775"/>
              <a:gd name="connsiteX254" fmla="*/ 0 w 212136"/>
              <a:gd name="connsiteY254" fmla="*/ 280180 h 689775"/>
              <a:gd name="connsiteX255" fmla="*/ 1335 w 212136"/>
              <a:gd name="connsiteY255" fmla="*/ 272175 h 689775"/>
              <a:gd name="connsiteX256" fmla="*/ 1335 w 212136"/>
              <a:gd name="connsiteY256" fmla="*/ 265504 h 689775"/>
              <a:gd name="connsiteX257" fmla="*/ 2669 w 212136"/>
              <a:gd name="connsiteY257" fmla="*/ 256164 h 689775"/>
              <a:gd name="connsiteX258" fmla="*/ 6671 w 212136"/>
              <a:gd name="connsiteY258" fmla="*/ 226812 h 689775"/>
              <a:gd name="connsiteX259" fmla="*/ 8006 w 212136"/>
              <a:gd name="connsiteY259" fmla="*/ 218807 h 689775"/>
              <a:gd name="connsiteX260" fmla="*/ 8006 w 212136"/>
              <a:gd name="connsiteY260" fmla="*/ 217474 h 689775"/>
              <a:gd name="connsiteX261" fmla="*/ 9339 w 212136"/>
              <a:gd name="connsiteY261" fmla="*/ 212136 h 689775"/>
              <a:gd name="connsiteX262" fmla="*/ 9339 w 212136"/>
              <a:gd name="connsiteY262" fmla="*/ 210803 h 689775"/>
              <a:gd name="connsiteX263" fmla="*/ 9339 w 212136"/>
              <a:gd name="connsiteY263" fmla="*/ 206799 h 689775"/>
              <a:gd name="connsiteX264" fmla="*/ 10673 w 212136"/>
              <a:gd name="connsiteY264" fmla="*/ 198795 h 689775"/>
              <a:gd name="connsiteX265" fmla="*/ 12008 w 212136"/>
              <a:gd name="connsiteY265" fmla="*/ 184119 h 689775"/>
              <a:gd name="connsiteX266" fmla="*/ 14677 w 212136"/>
              <a:gd name="connsiteY266" fmla="*/ 161437 h 689775"/>
              <a:gd name="connsiteX267" fmla="*/ 16010 w 212136"/>
              <a:gd name="connsiteY267" fmla="*/ 150764 h 689775"/>
              <a:gd name="connsiteX268" fmla="*/ 18679 w 212136"/>
              <a:gd name="connsiteY268" fmla="*/ 122745 h 689775"/>
              <a:gd name="connsiteX269" fmla="*/ 18679 w 212136"/>
              <a:gd name="connsiteY269" fmla="*/ 120077 h 689775"/>
              <a:gd name="connsiteX270" fmla="*/ 18679 w 212136"/>
              <a:gd name="connsiteY270" fmla="*/ 117409 h 689775"/>
              <a:gd name="connsiteX271" fmla="*/ 21348 w 212136"/>
              <a:gd name="connsiteY271" fmla="*/ 94727 h 689775"/>
              <a:gd name="connsiteX272" fmla="*/ 22681 w 212136"/>
              <a:gd name="connsiteY272" fmla="*/ 85388 h 689775"/>
              <a:gd name="connsiteX273" fmla="*/ 24015 w 212136"/>
              <a:gd name="connsiteY273" fmla="*/ 73380 h 689775"/>
              <a:gd name="connsiteX274" fmla="*/ 24015 w 212136"/>
              <a:gd name="connsiteY274" fmla="*/ 73380 h 689775"/>
              <a:gd name="connsiteX275" fmla="*/ 25350 w 212136"/>
              <a:gd name="connsiteY275" fmla="*/ 64042 h 689775"/>
              <a:gd name="connsiteX276" fmla="*/ 25350 w 212136"/>
              <a:gd name="connsiteY276" fmla="*/ 62706 h 689775"/>
              <a:gd name="connsiteX277" fmla="*/ 25350 w 212136"/>
              <a:gd name="connsiteY277" fmla="*/ 60039 h 689775"/>
              <a:gd name="connsiteX278" fmla="*/ 26684 w 212136"/>
              <a:gd name="connsiteY278" fmla="*/ 56035 h 689775"/>
              <a:gd name="connsiteX279" fmla="*/ 28018 w 212136"/>
              <a:gd name="connsiteY279" fmla="*/ 42693 h 689775"/>
              <a:gd name="connsiteX280" fmla="*/ 29352 w 212136"/>
              <a:gd name="connsiteY280" fmla="*/ 37358 h 689775"/>
              <a:gd name="connsiteX281" fmla="*/ 30686 w 212136"/>
              <a:gd name="connsiteY281" fmla="*/ 33355 h 689775"/>
              <a:gd name="connsiteX282" fmla="*/ 30686 w 212136"/>
              <a:gd name="connsiteY282" fmla="*/ 32021 h 689775"/>
              <a:gd name="connsiteX283" fmla="*/ 30686 w 212136"/>
              <a:gd name="connsiteY283" fmla="*/ 28018 h 689775"/>
              <a:gd name="connsiteX284" fmla="*/ 30686 w 212136"/>
              <a:gd name="connsiteY284" fmla="*/ 24016 h 689775"/>
              <a:gd name="connsiteX285" fmla="*/ 30686 w 212136"/>
              <a:gd name="connsiteY285" fmla="*/ 24016 h 689775"/>
              <a:gd name="connsiteX286" fmla="*/ 32021 w 212136"/>
              <a:gd name="connsiteY286" fmla="*/ 21347 h 689775"/>
              <a:gd name="connsiteX287" fmla="*/ 33355 w 212136"/>
              <a:gd name="connsiteY287" fmla="*/ 16010 h 689775"/>
              <a:gd name="connsiteX288" fmla="*/ 34689 w 212136"/>
              <a:gd name="connsiteY288" fmla="*/ 12008 h 689775"/>
              <a:gd name="connsiteX289" fmla="*/ 36023 w 212136"/>
              <a:gd name="connsiteY289" fmla="*/ 10674 h 689775"/>
              <a:gd name="connsiteX290" fmla="*/ 40026 w 212136"/>
              <a:gd name="connsiteY290" fmla="*/ 9339 h 689775"/>
              <a:gd name="connsiteX291" fmla="*/ 46697 w 212136"/>
              <a:gd name="connsiteY291" fmla="*/ 6671 h 689775"/>
              <a:gd name="connsiteX292" fmla="*/ 52034 w 212136"/>
              <a:gd name="connsiteY292" fmla="*/ 5337 h 689775"/>
              <a:gd name="connsiteX293" fmla="*/ 54702 w 212136"/>
              <a:gd name="connsiteY293" fmla="*/ 5337 h 689775"/>
              <a:gd name="connsiteX294" fmla="*/ 56036 w 212136"/>
              <a:gd name="connsiteY294" fmla="*/ 4003 h 689775"/>
              <a:gd name="connsiteX295" fmla="*/ 61373 w 212136"/>
              <a:gd name="connsiteY295" fmla="*/ 1334 h 689775"/>
              <a:gd name="connsiteX296" fmla="*/ 64041 w 212136"/>
              <a:gd name="connsiteY296" fmla="*/ 0 h 689775"/>
              <a:gd name="connsiteX297" fmla="*/ 72047 w 212136"/>
              <a:gd name="connsiteY297" fmla="*/ 1334 h 689775"/>
              <a:gd name="connsiteX298" fmla="*/ 76049 w 212136"/>
              <a:gd name="connsiteY298" fmla="*/ 1334 h 689775"/>
              <a:gd name="connsiteX299" fmla="*/ 94728 w 212136"/>
              <a:gd name="connsiteY299" fmla="*/ 4003 h 689775"/>
              <a:gd name="connsiteX300" fmla="*/ 98730 w 212136"/>
              <a:gd name="connsiteY300" fmla="*/ 5337 h 689775"/>
              <a:gd name="connsiteX301" fmla="*/ 101399 w 212136"/>
              <a:gd name="connsiteY301" fmla="*/ 6671 h 689775"/>
              <a:gd name="connsiteX302" fmla="*/ 108070 w 212136"/>
              <a:gd name="connsiteY302" fmla="*/ 10674 h 689775"/>
              <a:gd name="connsiteX303" fmla="*/ 113406 w 212136"/>
              <a:gd name="connsiteY303" fmla="*/ 13342 h 689775"/>
              <a:gd name="connsiteX304" fmla="*/ 114741 w 212136"/>
              <a:gd name="connsiteY304" fmla="*/ 13342 h 689775"/>
              <a:gd name="connsiteX305" fmla="*/ 118743 w 212136"/>
              <a:gd name="connsiteY305" fmla="*/ 14676 h 689775"/>
              <a:gd name="connsiteX306" fmla="*/ 122746 w 212136"/>
              <a:gd name="connsiteY306" fmla="*/ 18679 h 689775"/>
              <a:gd name="connsiteX307" fmla="*/ 122746 w 212136"/>
              <a:gd name="connsiteY307" fmla="*/ 21347 h 689775"/>
              <a:gd name="connsiteX308" fmla="*/ 122746 w 212136"/>
              <a:gd name="connsiteY308" fmla="*/ 21347 h 689775"/>
              <a:gd name="connsiteX309" fmla="*/ 124079 w 212136"/>
              <a:gd name="connsiteY309" fmla="*/ 37358 h 689775"/>
              <a:gd name="connsiteX310" fmla="*/ 122746 w 212136"/>
              <a:gd name="connsiteY310" fmla="*/ 42693 h 689775"/>
              <a:gd name="connsiteX311" fmla="*/ 121412 w 212136"/>
              <a:gd name="connsiteY311" fmla="*/ 44029 h 689775"/>
              <a:gd name="connsiteX312" fmla="*/ 121412 w 212136"/>
              <a:gd name="connsiteY312" fmla="*/ 45363 h 689775"/>
              <a:gd name="connsiteX313" fmla="*/ 120077 w 212136"/>
              <a:gd name="connsiteY313" fmla="*/ 48030 h 689775"/>
              <a:gd name="connsiteX314" fmla="*/ 120077 w 212136"/>
              <a:gd name="connsiteY314" fmla="*/ 49364 h 689775"/>
              <a:gd name="connsiteX315" fmla="*/ 120077 w 212136"/>
              <a:gd name="connsiteY315" fmla="*/ 50700 h 689775"/>
              <a:gd name="connsiteX316" fmla="*/ 120077 w 212136"/>
              <a:gd name="connsiteY316" fmla="*/ 52034 h 689775"/>
              <a:gd name="connsiteX317" fmla="*/ 118743 w 212136"/>
              <a:gd name="connsiteY317" fmla="*/ 61372 h 689775"/>
              <a:gd name="connsiteX318" fmla="*/ 118743 w 212136"/>
              <a:gd name="connsiteY318" fmla="*/ 62706 h 689775"/>
              <a:gd name="connsiteX319" fmla="*/ 118743 w 212136"/>
              <a:gd name="connsiteY319" fmla="*/ 64042 h 689775"/>
              <a:gd name="connsiteX320" fmla="*/ 116075 w 212136"/>
              <a:gd name="connsiteY320" fmla="*/ 70713 h 689775"/>
              <a:gd name="connsiteX321" fmla="*/ 113406 w 212136"/>
              <a:gd name="connsiteY321" fmla="*/ 78718 h 689775"/>
              <a:gd name="connsiteX322" fmla="*/ 113406 w 212136"/>
              <a:gd name="connsiteY322" fmla="*/ 81385 h 689775"/>
              <a:gd name="connsiteX323" fmla="*/ 113406 w 212136"/>
              <a:gd name="connsiteY323" fmla="*/ 82719 h 689775"/>
              <a:gd name="connsiteX324" fmla="*/ 110738 w 212136"/>
              <a:gd name="connsiteY324" fmla="*/ 100064 h 689775"/>
              <a:gd name="connsiteX325" fmla="*/ 109404 w 212136"/>
              <a:gd name="connsiteY325" fmla="*/ 104067 h 689775"/>
              <a:gd name="connsiteX326" fmla="*/ 109404 w 212136"/>
              <a:gd name="connsiteY326" fmla="*/ 106735 h 689775"/>
              <a:gd name="connsiteX327" fmla="*/ 108070 w 212136"/>
              <a:gd name="connsiteY327" fmla="*/ 109403 h 689775"/>
              <a:gd name="connsiteX328" fmla="*/ 106735 w 212136"/>
              <a:gd name="connsiteY328" fmla="*/ 113406 h 689775"/>
              <a:gd name="connsiteX329" fmla="*/ 106735 w 212136"/>
              <a:gd name="connsiteY329" fmla="*/ 114740 h 689775"/>
              <a:gd name="connsiteX330" fmla="*/ 106735 w 212136"/>
              <a:gd name="connsiteY330" fmla="*/ 118743 h 689775"/>
              <a:gd name="connsiteX331" fmla="*/ 106735 w 212136"/>
              <a:gd name="connsiteY331" fmla="*/ 120077 h 689775"/>
              <a:gd name="connsiteX332" fmla="*/ 106735 w 212136"/>
              <a:gd name="connsiteY332" fmla="*/ 122745 h 689775"/>
              <a:gd name="connsiteX333" fmla="*/ 105401 w 212136"/>
              <a:gd name="connsiteY333" fmla="*/ 124080 h 689775"/>
              <a:gd name="connsiteX334" fmla="*/ 102733 w 212136"/>
              <a:gd name="connsiteY334" fmla="*/ 124080 h 689775"/>
              <a:gd name="connsiteX335" fmla="*/ 100064 w 212136"/>
              <a:gd name="connsiteY335" fmla="*/ 126748 h 689775"/>
              <a:gd name="connsiteX336" fmla="*/ 98730 w 212136"/>
              <a:gd name="connsiteY336" fmla="*/ 129416 h 689775"/>
              <a:gd name="connsiteX337" fmla="*/ 97396 w 212136"/>
              <a:gd name="connsiteY337" fmla="*/ 132085 h 689775"/>
              <a:gd name="connsiteX338" fmla="*/ 98730 w 212136"/>
              <a:gd name="connsiteY338" fmla="*/ 136087 h 689775"/>
              <a:gd name="connsiteX339" fmla="*/ 100064 w 212136"/>
              <a:gd name="connsiteY339" fmla="*/ 137422 h 689775"/>
              <a:gd name="connsiteX340" fmla="*/ 97396 w 212136"/>
              <a:gd name="connsiteY340" fmla="*/ 138756 h 689775"/>
              <a:gd name="connsiteX341" fmla="*/ 96062 w 212136"/>
              <a:gd name="connsiteY341" fmla="*/ 140090 h 689775"/>
              <a:gd name="connsiteX342" fmla="*/ 96062 w 212136"/>
              <a:gd name="connsiteY342" fmla="*/ 141424 h 689775"/>
              <a:gd name="connsiteX343" fmla="*/ 96062 w 212136"/>
              <a:gd name="connsiteY343" fmla="*/ 142758 h 689775"/>
              <a:gd name="connsiteX344" fmla="*/ 96062 w 212136"/>
              <a:gd name="connsiteY344" fmla="*/ 144093 h 689775"/>
              <a:gd name="connsiteX345" fmla="*/ 96062 w 212136"/>
              <a:gd name="connsiteY345" fmla="*/ 145427 h 689775"/>
              <a:gd name="connsiteX346" fmla="*/ 94728 w 212136"/>
              <a:gd name="connsiteY346" fmla="*/ 146761 h 689775"/>
              <a:gd name="connsiteX347" fmla="*/ 94728 w 212136"/>
              <a:gd name="connsiteY347" fmla="*/ 149429 h 689775"/>
              <a:gd name="connsiteX348" fmla="*/ 97396 w 212136"/>
              <a:gd name="connsiteY348" fmla="*/ 150764 h 689775"/>
              <a:gd name="connsiteX349" fmla="*/ 98730 w 212136"/>
              <a:gd name="connsiteY349" fmla="*/ 149429 h 689775"/>
              <a:gd name="connsiteX350" fmla="*/ 98730 w 212136"/>
              <a:gd name="connsiteY350" fmla="*/ 152098 h 689775"/>
              <a:gd name="connsiteX351" fmla="*/ 96062 w 212136"/>
              <a:gd name="connsiteY351" fmla="*/ 154766 h 689775"/>
              <a:gd name="connsiteX352" fmla="*/ 93393 w 212136"/>
              <a:gd name="connsiteY352" fmla="*/ 157435 h 689775"/>
              <a:gd name="connsiteX353" fmla="*/ 92059 w 212136"/>
              <a:gd name="connsiteY353" fmla="*/ 158769 h 689775"/>
              <a:gd name="connsiteX354" fmla="*/ 92059 w 212136"/>
              <a:gd name="connsiteY354" fmla="*/ 165440 h 689775"/>
              <a:gd name="connsiteX355" fmla="*/ 92059 w 212136"/>
              <a:gd name="connsiteY355" fmla="*/ 166774 h 689775"/>
              <a:gd name="connsiteX356" fmla="*/ 92059 w 212136"/>
              <a:gd name="connsiteY356" fmla="*/ 168108 h 689775"/>
              <a:gd name="connsiteX357" fmla="*/ 90725 w 212136"/>
              <a:gd name="connsiteY357" fmla="*/ 174778 h 689775"/>
              <a:gd name="connsiteX358" fmla="*/ 89391 w 212136"/>
              <a:gd name="connsiteY358" fmla="*/ 176112 h 689775"/>
              <a:gd name="connsiteX359" fmla="*/ 89391 w 212136"/>
              <a:gd name="connsiteY359" fmla="*/ 177448 h 689775"/>
              <a:gd name="connsiteX360" fmla="*/ 88057 w 212136"/>
              <a:gd name="connsiteY360" fmla="*/ 185453 h 689775"/>
              <a:gd name="connsiteX361" fmla="*/ 85388 w 212136"/>
              <a:gd name="connsiteY361" fmla="*/ 188120 h 689775"/>
              <a:gd name="connsiteX362" fmla="*/ 84054 w 212136"/>
              <a:gd name="connsiteY362" fmla="*/ 189454 h 689775"/>
              <a:gd name="connsiteX363" fmla="*/ 84054 w 212136"/>
              <a:gd name="connsiteY363" fmla="*/ 192124 h 689775"/>
              <a:gd name="connsiteX364" fmla="*/ 85388 w 212136"/>
              <a:gd name="connsiteY364" fmla="*/ 193457 h 689775"/>
              <a:gd name="connsiteX365" fmla="*/ 84054 w 212136"/>
              <a:gd name="connsiteY365" fmla="*/ 193457 h 689775"/>
              <a:gd name="connsiteX366" fmla="*/ 84054 w 212136"/>
              <a:gd name="connsiteY366" fmla="*/ 193457 h 689775"/>
              <a:gd name="connsiteX367" fmla="*/ 85388 w 212136"/>
              <a:gd name="connsiteY367" fmla="*/ 197461 h 689775"/>
              <a:gd name="connsiteX368" fmla="*/ 84054 w 212136"/>
              <a:gd name="connsiteY368" fmla="*/ 196125 h 689775"/>
              <a:gd name="connsiteX369" fmla="*/ 82720 w 212136"/>
              <a:gd name="connsiteY369" fmla="*/ 194791 h 689775"/>
              <a:gd name="connsiteX370" fmla="*/ 82720 w 212136"/>
              <a:gd name="connsiteY370" fmla="*/ 196125 h 689775"/>
              <a:gd name="connsiteX371" fmla="*/ 81386 w 212136"/>
              <a:gd name="connsiteY371" fmla="*/ 198795 h 689775"/>
              <a:gd name="connsiteX372" fmla="*/ 80051 w 212136"/>
              <a:gd name="connsiteY372" fmla="*/ 201462 h 689775"/>
              <a:gd name="connsiteX373" fmla="*/ 82720 w 212136"/>
              <a:gd name="connsiteY373" fmla="*/ 202796 h 689775"/>
              <a:gd name="connsiteX374" fmla="*/ 82720 w 212136"/>
              <a:gd name="connsiteY374" fmla="*/ 201462 h 689775"/>
              <a:gd name="connsiteX375" fmla="*/ 84054 w 212136"/>
              <a:gd name="connsiteY375" fmla="*/ 200128 h 689775"/>
              <a:gd name="connsiteX376" fmla="*/ 85388 w 212136"/>
              <a:gd name="connsiteY376" fmla="*/ 201462 h 689775"/>
              <a:gd name="connsiteX377" fmla="*/ 85388 w 212136"/>
              <a:gd name="connsiteY377" fmla="*/ 208133 h 689775"/>
              <a:gd name="connsiteX378" fmla="*/ 84054 w 212136"/>
              <a:gd name="connsiteY378" fmla="*/ 214804 h 689775"/>
              <a:gd name="connsiteX379" fmla="*/ 85388 w 212136"/>
              <a:gd name="connsiteY379" fmla="*/ 217474 h 689775"/>
              <a:gd name="connsiteX380" fmla="*/ 85388 w 212136"/>
              <a:gd name="connsiteY380" fmla="*/ 218807 h 689775"/>
              <a:gd name="connsiteX381" fmla="*/ 89391 w 212136"/>
              <a:gd name="connsiteY381" fmla="*/ 221475 h 689775"/>
              <a:gd name="connsiteX382" fmla="*/ 92059 w 212136"/>
              <a:gd name="connsiteY382" fmla="*/ 220141 h 689775"/>
              <a:gd name="connsiteX383" fmla="*/ 93393 w 212136"/>
              <a:gd name="connsiteY383" fmla="*/ 218807 h 689775"/>
              <a:gd name="connsiteX384" fmla="*/ 94728 w 212136"/>
              <a:gd name="connsiteY384" fmla="*/ 217474 h 689775"/>
              <a:gd name="connsiteX385" fmla="*/ 96062 w 212136"/>
              <a:gd name="connsiteY385" fmla="*/ 216138 h 689775"/>
              <a:gd name="connsiteX386" fmla="*/ 97396 w 212136"/>
              <a:gd name="connsiteY386" fmla="*/ 216138 h 689775"/>
              <a:gd name="connsiteX387" fmla="*/ 100064 w 212136"/>
              <a:gd name="connsiteY387" fmla="*/ 217474 h 689775"/>
              <a:gd name="connsiteX388" fmla="*/ 100064 w 212136"/>
              <a:gd name="connsiteY388" fmla="*/ 217474 h 689775"/>
              <a:gd name="connsiteX389" fmla="*/ 100064 w 212136"/>
              <a:gd name="connsiteY389" fmla="*/ 216138 h 689775"/>
              <a:gd name="connsiteX390" fmla="*/ 100064 w 212136"/>
              <a:gd name="connsiteY390" fmla="*/ 216138 h 689775"/>
              <a:gd name="connsiteX391" fmla="*/ 98730 w 212136"/>
              <a:gd name="connsiteY391" fmla="*/ 216138 h 689775"/>
              <a:gd name="connsiteX392" fmla="*/ 100064 w 212136"/>
              <a:gd name="connsiteY392" fmla="*/ 214804 h 689775"/>
              <a:gd name="connsiteX393" fmla="*/ 101399 w 212136"/>
              <a:gd name="connsiteY393" fmla="*/ 214804 h 689775"/>
              <a:gd name="connsiteX394" fmla="*/ 104067 w 212136"/>
              <a:gd name="connsiteY394" fmla="*/ 213470 h 689775"/>
              <a:gd name="connsiteX395" fmla="*/ 106735 w 212136"/>
              <a:gd name="connsiteY395" fmla="*/ 212136 h 689775"/>
              <a:gd name="connsiteX396" fmla="*/ 110738 w 212136"/>
              <a:gd name="connsiteY396" fmla="*/ 214804 h 689775"/>
              <a:gd name="connsiteX397" fmla="*/ 112072 w 212136"/>
              <a:gd name="connsiteY397" fmla="*/ 216138 h 689775"/>
              <a:gd name="connsiteX398" fmla="*/ 113406 w 212136"/>
              <a:gd name="connsiteY398" fmla="*/ 214804 h 689775"/>
              <a:gd name="connsiteX399" fmla="*/ 113406 w 212136"/>
              <a:gd name="connsiteY399" fmla="*/ 214804 h 689775"/>
              <a:gd name="connsiteX400" fmla="*/ 117409 w 212136"/>
              <a:gd name="connsiteY400" fmla="*/ 214804 h 689775"/>
              <a:gd name="connsiteX401" fmla="*/ 120077 w 212136"/>
              <a:gd name="connsiteY401" fmla="*/ 214804 h 689775"/>
              <a:gd name="connsiteX402" fmla="*/ 125414 w 212136"/>
              <a:gd name="connsiteY402" fmla="*/ 214804 h 689775"/>
              <a:gd name="connsiteX403" fmla="*/ 126748 w 212136"/>
              <a:gd name="connsiteY403" fmla="*/ 213470 h 689775"/>
              <a:gd name="connsiteX404" fmla="*/ 126748 w 212136"/>
              <a:gd name="connsiteY404" fmla="*/ 214804 h 689775"/>
              <a:gd name="connsiteX405" fmla="*/ 130750 w 212136"/>
              <a:gd name="connsiteY405" fmla="*/ 218807 h 689775"/>
              <a:gd name="connsiteX406" fmla="*/ 129417 w 212136"/>
              <a:gd name="connsiteY406" fmla="*/ 216138 h 689775"/>
              <a:gd name="connsiteX407" fmla="*/ 128083 w 212136"/>
              <a:gd name="connsiteY407" fmla="*/ 214804 h 689775"/>
              <a:gd name="connsiteX408" fmla="*/ 129417 w 212136"/>
              <a:gd name="connsiteY408" fmla="*/ 214804 h 689775"/>
              <a:gd name="connsiteX409" fmla="*/ 134754 w 212136"/>
              <a:gd name="connsiteY409" fmla="*/ 214804 h 689775"/>
              <a:gd name="connsiteX410" fmla="*/ 133419 w 212136"/>
              <a:gd name="connsiteY410" fmla="*/ 214804 h 689775"/>
              <a:gd name="connsiteX411" fmla="*/ 133419 w 212136"/>
              <a:gd name="connsiteY411" fmla="*/ 210803 h 689775"/>
              <a:gd name="connsiteX412" fmla="*/ 136088 w 212136"/>
              <a:gd name="connsiteY412" fmla="*/ 209467 h 689775"/>
              <a:gd name="connsiteX413" fmla="*/ 137421 w 212136"/>
              <a:gd name="connsiteY413" fmla="*/ 210803 h 689775"/>
              <a:gd name="connsiteX414" fmla="*/ 137421 w 212136"/>
              <a:gd name="connsiteY414" fmla="*/ 212136 h 689775"/>
              <a:gd name="connsiteX415" fmla="*/ 138756 w 212136"/>
              <a:gd name="connsiteY415" fmla="*/ 210803 h 689775"/>
              <a:gd name="connsiteX416" fmla="*/ 140090 w 212136"/>
              <a:gd name="connsiteY416" fmla="*/ 209467 h 689775"/>
              <a:gd name="connsiteX417" fmla="*/ 140090 w 212136"/>
              <a:gd name="connsiteY417" fmla="*/ 210803 h 689775"/>
              <a:gd name="connsiteX418" fmla="*/ 140090 w 212136"/>
              <a:gd name="connsiteY418" fmla="*/ 213470 h 689775"/>
              <a:gd name="connsiteX419" fmla="*/ 140090 w 212136"/>
              <a:gd name="connsiteY419" fmla="*/ 213470 h 689775"/>
              <a:gd name="connsiteX420" fmla="*/ 141425 w 212136"/>
              <a:gd name="connsiteY420" fmla="*/ 212136 h 689775"/>
              <a:gd name="connsiteX421" fmla="*/ 141425 w 212136"/>
              <a:gd name="connsiteY421" fmla="*/ 213470 h 689775"/>
              <a:gd name="connsiteX422" fmla="*/ 142758 w 212136"/>
              <a:gd name="connsiteY422" fmla="*/ 214804 h 689775"/>
              <a:gd name="connsiteX423" fmla="*/ 144092 w 212136"/>
              <a:gd name="connsiteY423" fmla="*/ 213470 h 689775"/>
              <a:gd name="connsiteX424" fmla="*/ 146761 w 212136"/>
              <a:gd name="connsiteY424" fmla="*/ 214804 h 689775"/>
              <a:gd name="connsiteX425" fmla="*/ 145427 w 212136"/>
              <a:gd name="connsiteY425" fmla="*/ 216138 h 689775"/>
              <a:gd name="connsiteX426" fmla="*/ 144092 w 212136"/>
              <a:gd name="connsiteY426" fmla="*/ 216138 h 689775"/>
              <a:gd name="connsiteX427" fmla="*/ 144092 w 212136"/>
              <a:gd name="connsiteY427" fmla="*/ 217474 h 689775"/>
              <a:gd name="connsiteX428" fmla="*/ 145427 w 212136"/>
              <a:gd name="connsiteY428" fmla="*/ 218807 h 689775"/>
              <a:gd name="connsiteX429" fmla="*/ 148096 w 212136"/>
              <a:gd name="connsiteY429" fmla="*/ 217474 h 689775"/>
              <a:gd name="connsiteX430" fmla="*/ 149429 w 212136"/>
              <a:gd name="connsiteY430" fmla="*/ 217474 h 689775"/>
              <a:gd name="connsiteX431" fmla="*/ 152098 w 212136"/>
              <a:gd name="connsiteY431" fmla="*/ 224144 h 689775"/>
              <a:gd name="connsiteX432" fmla="*/ 154766 w 212136"/>
              <a:gd name="connsiteY432" fmla="*/ 222809 h 689775"/>
              <a:gd name="connsiteX433" fmla="*/ 156100 w 212136"/>
              <a:gd name="connsiteY433" fmla="*/ 221475 h 689775"/>
              <a:gd name="connsiteX434" fmla="*/ 156100 w 212136"/>
              <a:gd name="connsiteY434" fmla="*/ 222809 h 689775"/>
              <a:gd name="connsiteX435" fmla="*/ 154766 w 212136"/>
              <a:gd name="connsiteY435" fmla="*/ 224144 h 689775"/>
              <a:gd name="connsiteX436" fmla="*/ 153432 w 212136"/>
              <a:gd name="connsiteY436" fmla="*/ 226812 h 689775"/>
              <a:gd name="connsiteX437" fmla="*/ 154766 w 212136"/>
              <a:gd name="connsiteY437" fmla="*/ 229480 h 689775"/>
              <a:gd name="connsiteX438" fmla="*/ 156100 w 212136"/>
              <a:gd name="connsiteY438" fmla="*/ 230815 h 689775"/>
              <a:gd name="connsiteX439" fmla="*/ 154766 w 212136"/>
              <a:gd name="connsiteY439" fmla="*/ 233483 h 689775"/>
              <a:gd name="connsiteX440" fmla="*/ 154766 w 212136"/>
              <a:gd name="connsiteY440" fmla="*/ 237486 h 689775"/>
              <a:gd name="connsiteX441" fmla="*/ 154766 w 212136"/>
              <a:gd name="connsiteY441" fmla="*/ 245491 h 689775"/>
              <a:gd name="connsiteX442" fmla="*/ 166774 w 212136"/>
              <a:gd name="connsiteY442" fmla="*/ 272175 h 689775"/>
              <a:gd name="connsiteX443" fmla="*/ 166774 w 212136"/>
              <a:gd name="connsiteY443" fmla="*/ 272175 h 689775"/>
              <a:gd name="connsiteX444" fmla="*/ 166774 w 212136"/>
              <a:gd name="connsiteY444" fmla="*/ 272175 h 689775"/>
              <a:gd name="connsiteX445" fmla="*/ 166774 w 212136"/>
              <a:gd name="connsiteY445" fmla="*/ 272175 h 689775"/>
              <a:gd name="connsiteX446" fmla="*/ 158769 w 212136"/>
              <a:gd name="connsiteY446" fmla="*/ 352226 h 689775"/>
              <a:gd name="connsiteX447" fmla="*/ 158769 w 212136"/>
              <a:gd name="connsiteY447" fmla="*/ 352226 h 689775"/>
              <a:gd name="connsiteX448" fmla="*/ 158769 w 212136"/>
              <a:gd name="connsiteY448" fmla="*/ 353560 h 689775"/>
              <a:gd name="connsiteX449" fmla="*/ 158769 w 212136"/>
              <a:gd name="connsiteY449" fmla="*/ 352226 h 689775"/>
              <a:gd name="connsiteX450" fmla="*/ 158769 w 212136"/>
              <a:gd name="connsiteY450" fmla="*/ 352226 h 689775"/>
              <a:gd name="connsiteX451" fmla="*/ 158769 w 212136"/>
              <a:gd name="connsiteY451" fmla="*/ 352226 h 689775"/>
              <a:gd name="connsiteX452" fmla="*/ 20013 w 212136"/>
              <a:gd name="connsiteY452" fmla="*/ 345555 h 689775"/>
              <a:gd name="connsiteX453" fmla="*/ 18679 w 212136"/>
              <a:gd name="connsiteY453" fmla="*/ 345555 h 689775"/>
              <a:gd name="connsiteX454" fmla="*/ 20013 w 212136"/>
              <a:gd name="connsiteY454" fmla="*/ 345555 h 689775"/>
              <a:gd name="connsiteX455" fmla="*/ 21348 w 212136"/>
              <a:gd name="connsiteY455" fmla="*/ 346889 h 689775"/>
              <a:gd name="connsiteX456" fmla="*/ 20013 w 212136"/>
              <a:gd name="connsiteY456" fmla="*/ 345555 h 689775"/>
              <a:gd name="connsiteX457" fmla="*/ 20013 w 212136"/>
              <a:gd name="connsiteY457" fmla="*/ 345555 h 689775"/>
              <a:gd name="connsiteX458" fmla="*/ 22681 w 212136"/>
              <a:gd name="connsiteY458" fmla="*/ 226812 h 689775"/>
              <a:gd name="connsiteX459" fmla="*/ 21348 w 212136"/>
              <a:gd name="connsiteY459" fmla="*/ 228146 h 689775"/>
              <a:gd name="connsiteX460" fmla="*/ 21348 w 212136"/>
              <a:gd name="connsiteY460" fmla="*/ 229480 h 689775"/>
              <a:gd name="connsiteX461" fmla="*/ 22681 w 212136"/>
              <a:gd name="connsiteY461" fmla="*/ 226812 h 689775"/>
              <a:gd name="connsiteX462" fmla="*/ 22681 w 212136"/>
              <a:gd name="connsiteY462" fmla="*/ 226812 h 689775"/>
              <a:gd name="connsiteX463" fmla="*/ 22681 w 212136"/>
              <a:gd name="connsiteY463" fmla="*/ 226812 h 689775"/>
              <a:gd name="connsiteX464" fmla="*/ 105401 w 212136"/>
              <a:gd name="connsiteY464" fmla="*/ 150764 h 689775"/>
              <a:gd name="connsiteX465" fmla="*/ 105401 w 212136"/>
              <a:gd name="connsiteY465" fmla="*/ 150764 h 689775"/>
              <a:gd name="connsiteX466" fmla="*/ 105401 w 212136"/>
              <a:gd name="connsiteY466" fmla="*/ 150764 h 689775"/>
              <a:gd name="connsiteX467" fmla="*/ 105401 w 212136"/>
              <a:gd name="connsiteY467" fmla="*/ 150764 h 689775"/>
              <a:gd name="connsiteX468" fmla="*/ 105401 w 212136"/>
              <a:gd name="connsiteY468" fmla="*/ 150764 h 689775"/>
              <a:gd name="connsiteX469" fmla="*/ 105401 w 212136"/>
              <a:gd name="connsiteY469" fmla="*/ 150764 h 689775"/>
              <a:gd name="connsiteX470" fmla="*/ 104067 w 212136"/>
              <a:gd name="connsiteY470" fmla="*/ 158769 h 689775"/>
              <a:gd name="connsiteX471" fmla="*/ 106735 w 212136"/>
              <a:gd name="connsiteY471" fmla="*/ 156100 h 689775"/>
              <a:gd name="connsiteX472" fmla="*/ 104067 w 212136"/>
              <a:gd name="connsiteY472" fmla="*/ 156100 h 689775"/>
              <a:gd name="connsiteX473" fmla="*/ 104067 w 212136"/>
              <a:gd name="connsiteY473" fmla="*/ 158769 h 689775"/>
              <a:gd name="connsiteX474" fmla="*/ 104067 w 212136"/>
              <a:gd name="connsiteY474" fmla="*/ 158769 h 689775"/>
              <a:gd name="connsiteX475" fmla="*/ 89391 w 212136"/>
              <a:gd name="connsiteY475" fmla="*/ 218807 h 689775"/>
              <a:gd name="connsiteX476" fmla="*/ 88057 w 212136"/>
              <a:gd name="connsiteY476" fmla="*/ 221475 h 689775"/>
              <a:gd name="connsiteX477" fmla="*/ 90725 w 212136"/>
              <a:gd name="connsiteY477" fmla="*/ 221475 h 689775"/>
              <a:gd name="connsiteX478" fmla="*/ 89391 w 212136"/>
              <a:gd name="connsiteY478" fmla="*/ 218807 h 689775"/>
              <a:gd name="connsiteX479" fmla="*/ 89391 w 212136"/>
              <a:gd name="connsiteY479" fmla="*/ 218807 h 689775"/>
              <a:gd name="connsiteX480" fmla="*/ 94728 w 212136"/>
              <a:gd name="connsiteY480" fmla="*/ 232149 h 689775"/>
              <a:gd name="connsiteX481" fmla="*/ 94728 w 212136"/>
              <a:gd name="connsiteY481" fmla="*/ 232149 h 689775"/>
              <a:gd name="connsiteX482" fmla="*/ 94728 w 212136"/>
              <a:gd name="connsiteY482" fmla="*/ 233483 h 689775"/>
              <a:gd name="connsiteX483" fmla="*/ 94728 w 212136"/>
              <a:gd name="connsiteY483" fmla="*/ 232149 h 689775"/>
              <a:gd name="connsiteX484" fmla="*/ 94728 w 212136"/>
              <a:gd name="connsiteY484" fmla="*/ 232149 h 689775"/>
              <a:gd name="connsiteX485" fmla="*/ 94728 w 212136"/>
              <a:gd name="connsiteY485" fmla="*/ 232149 h 689775"/>
              <a:gd name="connsiteX486" fmla="*/ 137421 w 212136"/>
              <a:gd name="connsiteY486" fmla="*/ 469634 h 689775"/>
              <a:gd name="connsiteX487" fmla="*/ 137421 w 212136"/>
              <a:gd name="connsiteY487" fmla="*/ 466966 h 689775"/>
              <a:gd name="connsiteX488" fmla="*/ 137421 w 212136"/>
              <a:gd name="connsiteY488" fmla="*/ 462963 h 689775"/>
              <a:gd name="connsiteX489" fmla="*/ 136088 w 212136"/>
              <a:gd name="connsiteY489" fmla="*/ 461629 h 689775"/>
              <a:gd name="connsiteX490" fmla="*/ 137421 w 212136"/>
              <a:gd name="connsiteY490" fmla="*/ 469634 h 689775"/>
              <a:gd name="connsiteX491" fmla="*/ 137421 w 212136"/>
              <a:gd name="connsiteY491" fmla="*/ 469634 h 689775"/>
              <a:gd name="connsiteX492" fmla="*/ 128083 w 212136"/>
              <a:gd name="connsiteY492" fmla="*/ 461629 h 689775"/>
              <a:gd name="connsiteX493" fmla="*/ 126748 w 212136"/>
              <a:gd name="connsiteY493" fmla="*/ 465632 h 689775"/>
              <a:gd name="connsiteX494" fmla="*/ 125414 w 212136"/>
              <a:gd name="connsiteY494" fmla="*/ 469634 h 689775"/>
              <a:gd name="connsiteX495" fmla="*/ 125414 w 212136"/>
              <a:gd name="connsiteY495" fmla="*/ 476305 h 689775"/>
              <a:gd name="connsiteX496" fmla="*/ 126748 w 212136"/>
              <a:gd name="connsiteY496" fmla="*/ 474971 h 689775"/>
              <a:gd name="connsiteX497" fmla="*/ 128083 w 212136"/>
              <a:gd name="connsiteY497" fmla="*/ 474971 h 689775"/>
              <a:gd name="connsiteX498" fmla="*/ 129417 w 212136"/>
              <a:gd name="connsiteY498" fmla="*/ 476305 h 689775"/>
              <a:gd name="connsiteX499" fmla="*/ 129417 w 212136"/>
              <a:gd name="connsiteY499" fmla="*/ 474971 h 689775"/>
              <a:gd name="connsiteX500" fmla="*/ 128083 w 212136"/>
              <a:gd name="connsiteY500" fmla="*/ 473637 h 689775"/>
              <a:gd name="connsiteX501" fmla="*/ 129417 w 212136"/>
              <a:gd name="connsiteY501" fmla="*/ 469634 h 689775"/>
              <a:gd name="connsiteX502" fmla="*/ 130750 w 212136"/>
              <a:gd name="connsiteY502" fmla="*/ 466966 h 689775"/>
              <a:gd name="connsiteX503" fmla="*/ 132085 w 212136"/>
              <a:gd name="connsiteY503" fmla="*/ 464299 h 689775"/>
              <a:gd name="connsiteX504" fmla="*/ 130750 w 212136"/>
              <a:gd name="connsiteY504" fmla="*/ 461629 h 689775"/>
              <a:gd name="connsiteX505" fmla="*/ 128083 w 212136"/>
              <a:gd name="connsiteY505" fmla="*/ 461629 h 689775"/>
              <a:gd name="connsiteX506" fmla="*/ 128083 w 212136"/>
              <a:gd name="connsiteY506" fmla="*/ 461629 h 689775"/>
              <a:gd name="connsiteX507" fmla="*/ 130750 w 212136"/>
              <a:gd name="connsiteY507" fmla="*/ 425607 h 689775"/>
              <a:gd name="connsiteX508" fmla="*/ 129417 w 212136"/>
              <a:gd name="connsiteY508" fmla="*/ 422937 h 689775"/>
              <a:gd name="connsiteX509" fmla="*/ 129417 w 212136"/>
              <a:gd name="connsiteY509" fmla="*/ 425607 h 689775"/>
              <a:gd name="connsiteX510" fmla="*/ 130750 w 212136"/>
              <a:gd name="connsiteY510" fmla="*/ 428274 h 689775"/>
              <a:gd name="connsiteX511" fmla="*/ 130750 w 212136"/>
              <a:gd name="connsiteY511" fmla="*/ 425607 h 689775"/>
              <a:gd name="connsiteX512" fmla="*/ 130750 w 212136"/>
              <a:gd name="connsiteY512" fmla="*/ 425607 h 689775"/>
              <a:gd name="connsiteX513" fmla="*/ 133419 w 212136"/>
              <a:gd name="connsiteY513" fmla="*/ 430944 h 689775"/>
              <a:gd name="connsiteX514" fmla="*/ 132085 w 212136"/>
              <a:gd name="connsiteY514" fmla="*/ 432278 h 689775"/>
              <a:gd name="connsiteX515" fmla="*/ 132085 w 212136"/>
              <a:gd name="connsiteY515" fmla="*/ 434945 h 689775"/>
              <a:gd name="connsiteX516" fmla="*/ 130750 w 212136"/>
              <a:gd name="connsiteY516" fmla="*/ 436279 h 689775"/>
              <a:gd name="connsiteX517" fmla="*/ 132085 w 212136"/>
              <a:gd name="connsiteY517" fmla="*/ 437615 h 689775"/>
              <a:gd name="connsiteX518" fmla="*/ 133419 w 212136"/>
              <a:gd name="connsiteY518" fmla="*/ 441616 h 689775"/>
              <a:gd name="connsiteX519" fmla="*/ 134754 w 212136"/>
              <a:gd name="connsiteY519" fmla="*/ 445620 h 689775"/>
              <a:gd name="connsiteX520" fmla="*/ 136088 w 212136"/>
              <a:gd name="connsiteY520" fmla="*/ 445620 h 689775"/>
              <a:gd name="connsiteX521" fmla="*/ 137421 w 212136"/>
              <a:gd name="connsiteY521" fmla="*/ 442950 h 689775"/>
              <a:gd name="connsiteX522" fmla="*/ 137421 w 212136"/>
              <a:gd name="connsiteY522" fmla="*/ 442950 h 689775"/>
              <a:gd name="connsiteX523" fmla="*/ 137421 w 212136"/>
              <a:gd name="connsiteY523" fmla="*/ 441616 h 689775"/>
              <a:gd name="connsiteX524" fmla="*/ 137421 w 212136"/>
              <a:gd name="connsiteY524" fmla="*/ 437615 h 689775"/>
              <a:gd name="connsiteX525" fmla="*/ 137421 w 212136"/>
              <a:gd name="connsiteY525" fmla="*/ 436279 h 689775"/>
              <a:gd name="connsiteX526" fmla="*/ 137421 w 212136"/>
              <a:gd name="connsiteY526" fmla="*/ 434945 h 689775"/>
              <a:gd name="connsiteX527" fmla="*/ 137421 w 212136"/>
              <a:gd name="connsiteY527" fmla="*/ 433612 h 689775"/>
              <a:gd name="connsiteX528" fmla="*/ 133419 w 212136"/>
              <a:gd name="connsiteY528" fmla="*/ 430944 h 689775"/>
              <a:gd name="connsiteX529" fmla="*/ 133419 w 212136"/>
              <a:gd name="connsiteY529" fmla="*/ 430944 h 689775"/>
              <a:gd name="connsiteX530" fmla="*/ 136088 w 212136"/>
              <a:gd name="connsiteY530" fmla="*/ 233483 h 689775"/>
              <a:gd name="connsiteX531" fmla="*/ 136088 w 212136"/>
              <a:gd name="connsiteY531" fmla="*/ 236151 h 689775"/>
              <a:gd name="connsiteX532" fmla="*/ 137421 w 212136"/>
              <a:gd name="connsiteY532" fmla="*/ 234817 h 689775"/>
              <a:gd name="connsiteX533" fmla="*/ 136088 w 212136"/>
              <a:gd name="connsiteY533" fmla="*/ 233483 h 689775"/>
              <a:gd name="connsiteX534" fmla="*/ 136088 w 212136"/>
              <a:gd name="connsiteY534" fmla="*/ 233483 h 689775"/>
              <a:gd name="connsiteX535" fmla="*/ 142758 w 212136"/>
              <a:gd name="connsiteY535" fmla="*/ 241488 h 689775"/>
              <a:gd name="connsiteX536" fmla="*/ 142758 w 212136"/>
              <a:gd name="connsiteY536" fmla="*/ 241488 h 689775"/>
              <a:gd name="connsiteX537" fmla="*/ 142758 w 212136"/>
              <a:gd name="connsiteY537" fmla="*/ 241488 h 689775"/>
              <a:gd name="connsiteX538" fmla="*/ 142758 w 212136"/>
              <a:gd name="connsiteY538" fmla="*/ 241488 h 689775"/>
              <a:gd name="connsiteX539" fmla="*/ 142758 w 212136"/>
              <a:gd name="connsiteY539" fmla="*/ 241488 h 689775"/>
              <a:gd name="connsiteX540" fmla="*/ 157434 w 212136"/>
              <a:gd name="connsiteY540" fmla="*/ 320205 h 689775"/>
              <a:gd name="connsiteX541" fmla="*/ 158769 w 212136"/>
              <a:gd name="connsiteY541" fmla="*/ 317538 h 689775"/>
              <a:gd name="connsiteX542" fmla="*/ 157434 w 212136"/>
              <a:gd name="connsiteY542" fmla="*/ 317538 h 689775"/>
              <a:gd name="connsiteX543" fmla="*/ 156100 w 212136"/>
              <a:gd name="connsiteY543" fmla="*/ 318872 h 689775"/>
              <a:gd name="connsiteX544" fmla="*/ 156100 w 212136"/>
              <a:gd name="connsiteY544" fmla="*/ 320205 h 689775"/>
              <a:gd name="connsiteX545" fmla="*/ 157434 w 212136"/>
              <a:gd name="connsiteY545" fmla="*/ 320205 h 689775"/>
              <a:gd name="connsiteX546" fmla="*/ 157434 w 212136"/>
              <a:gd name="connsiteY546" fmla="*/ 320205 h 689775"/>
              <a:gd name="connsiteX547" fmla="*/ 156100 w 212136"/>
              <a:gd name="connsiteY547" fmla="*/ 310867 h 689775"/>
              <a:gd name="connsiteX548" fmla="*/ 156100 w 212136"/>
              <a:gd name="connsiteY548" fmla="*/ 310867 h 689775"/>
              <a:gd name="connsiteX549" fmla="*/ 156100 w 212136"/>
              <a:gd name="connsiteY549" fmla="*/ 312201 h 689775"/>
              <a:gd name="connsiteX550" fmla="*/ 156100 w 212136"/>
              <a:gd name="connsiteY550" fmla="*/ 310867 h 689775"/>
              <a:gd name="connsiteX551" fmla="*/ 156100 w 212136"/>
              <a:gd name="connsiteY551" fmla="*/ 310867 h 689775"/>
              <a:gd name="connsiteX552" fmla="*/ 154766 w 212136"/>
              <a:gd name="connsiteY552" fmla="*/ 232149 h 689775"/>
              <a:gd name="connsiteX553" fmla="*/ 154766 w 212136"/>
              <a:gd name="connsiteY553" fmla="*/ 232149 h 689775"/>
              <a:gd name="connsiteX554" fmla="*/ 156100 w 212136"/>
              <a:gd name="connsiteY554" fmla="*/ 233483 h 689775"/>
              <a:gd name="connsiteX555" fmla="*/ 154766 w 212136"/>
              <a:gd name="connsiteY555" fmla="*/ 232149 h 689775"/>
              <a:gd name="connsiteX556" fmla="*/ 154766 w 212136"/>
              <a:gd name="connsiteY556" fmla="*/ 232149 h 689775"/>
              <a:gd name="connsiteX557" fmla="*/ 160103 w 212136"/>
              <a:gd name="connsiteY557" fmla="*/ 241488 h 689775"/>
              <a:gd name="connsiteX558" fmla="*/ 158769 w 212136"/>
              <a:gd name="connsiteY558" fmla="*/ 240154 h 689775"/>
              <a:gd name="connsiteX559" fmla="*/ 157434 w 212136"/>
              <a:gd name="connsiteY559" fmla="*/ 238820 h 689775"/>
              <a:gd name="connsiteX560" fmla="*/ 157434 w 212136"/>
              <a:gd name="connsiteY560" fmla="*/ 237486 h 689775"/>
              <a:gd name="connsiteX561" fmla="*/ 156100 w 212136"/>
              <a:gd name="connsiteY561" fmla="*/ 241488 h 689775"/>
              <a:gd name="connsiteX562" fmla="*/ 156100 w 212136"/>
              <a:gd name="connsiteY562" fmla="*/ 242822 h 689775"/>
              <a:gd name="connsiteX563" fmla="*/ 156100 w 212136"/>
              <a:gd name="connsiteY563" fmla="*/ 244157 h 689775"/>
              <a:gd name="connsiteX564" fmla="*/ 157434 w 212136"/>
              <a:gd name="connsiteY564" fmla="*/ 242822 h 689775"/>
              <a:gd name="connsiteX565" fmla="*/ 160103 w 212136"/>
              <a:gd name="connsiteY565" fmla="*/ 241488 h 689775"/>
              <a:gd name="connsiteX566" fmla="*/ 160103 w 212136"/>
              <a:gd name="connsiteY566" fmla="*/ 241488 h 689775"/>
              <a:gd name="connsiteX567" fmla="*/ 160103 w 212136"/>
              <a:gd name="connsiteY567" fmla="*/ 241488 h 689775"/>
              <a:gd name="connsiteX568" fmla="*/ 160103 w 212136"/>
              <a:gd name="connsiteY568" fmla="*/ 261501 h 689775"/>
              <a:gd name="connsiteX569" fmla="*/ 160103 w 212136"/>
              <a:gd name="connsiteY569" fmla="*/ 261501 h 689775"/>
              <a:gd name="connsiteX570" fmla="*/ 160103 w 212136"/>
              <a:gd name="connsiteY570" fmla="*/ 261501 h 689775"/>
              <a:gd name="connsiteX571" fmla="*/ 160103 w 212136"/>
              <a:gd name="connsiteY571" fmla="*/ 261501 h 689775"/>
              <a:gd name="connsiteX572" fmla="*/ 160103 w 212136"/>
              <a:gd name="connsiteY572" fmla="*/ 261501 h 689775"/>
              <a:gd name="connsiteX573" fmla="*/ 160103 w 212136"/>
              <a:gd name="connsiteY573" fmla="*/ 261501 h 689775"/>
              <a:gd name="connsiteX574" fmla="*/ 165440 w 212136"/>
              <a:gd name="connsiteY574" fmla="*/ 277512 h 689775"/>
              <a:gd name="connsiteX575" fmla="*/ 165440 w 212136"/>
              <a:gd name="connsiteY575" fmla="*/ 277512 h 689775"/>
              <a:gd name="connsiteX576" fmla="*/ 165440 w 212136"/>
              <a:gd name="connsiteY576" fmla="*/ 277512 h 689775"/>
              <a:gd name="connsiteX577" fmla="*/ 165440 w 212136"/>
              <a:gd name="connsiteY577" fmla="*/ 277512 h 689775"/>
              <a:gd name="connsiteX578" fmla="*/ 165440 w 212136"/>
              <a:gd name="connsiteY578" fmla="*/ 277512 h 689775"/>
              <a:gd name="connsiteX579" fmla="*/ 109404 w 212136"/>
              <a:gd name="connsiteY579" fmla="*/ 490982 h 689775"/>
              <a:gd name="connsiteX580" fmla="*/ 109404 w 212136"/>
              <a:gd name="connsiteY580" fmla="*/ 490982 h 689775"/>
              <a:gd name="connsiteX581" fmla="*/ 109404 w 212136"/>
              <a:gd name="connsiteY581" fmla="*/ 488313 h 689775"/>
              <a:gd name="connsiteX582" fmla="*/ 109404 w 212136"/>
              <a:gd name="connsiteY582" fmla="*/ 490982 h 689775"/>
              <a:gd name="connsiteX583" fmla="*/ 109404 w 212136"/>
              <a:gd name="connsiteY583" fmla="*/ 490982 h 689775"/>
              <a:gd name="connsiteX584" fmla="*/ 146761 w 212136"/>
              <a:gd name="connsiteY584" fmla="*/ 189454 h 689775"/>
              <a:gd name="connsiteX585" fmla="*/ 145427 w 212136"/>
              <a:gd name="connsiteY585" fmla="*/ 186787 h 689775"/>
              <a:gd name="connsiteX586" fmla="*/ 146761 w 212136"/>
              <a:gd name="connsiteY586" fmla="*/ 186787 h 689775"/>
              <a:gd name="connsiteX587" fmla="*/ 146761 w 212136"/>
              <a:gd name="connsiteY587" fmla="*/ 189454 h 689775"/>
              <a:gd name="connsiteX588" fmla="*/ 146761 w 212136"/>
              <a:gd name="connsiteY588" fmla="*/ 189454 h 689775"/>
              <a:gd name="connsiteX589" fmla="*/ 146761 w 212136"/>
              <a:gd name="connsiteY589" fmla="*/ 182783 h 689775"/>
              <a:gd name="connsiteX590" fmla="*/ 146761 w 212136"/>
              <a:gd name="connsiteY590" fmla="*/ 182783 h 689775"/>
              <a:gd name="connsiteX591" fmla="*/ 146761 w 212136"/>
              <a:gd name="connsiteY591" fmla="*/ 181449 h 689775"/>
              <a:gd name="connsiteX592" fmla="*/ 146761 w 212136"/>
              <a:gd name="connsiteY592" fmla="*/ 182783 h 689775"/>
              <a:gd name="connsiteX593" fmla="*/ 146761 w 212136"/>
              <a:gd name="connsiteY593" fmla="*/ 182783 h 689775"/>
              <a:gd name="connsiteX594" fmla="*/ 146761 w 212136"/>
              <a:gd name="connsiteY594" fmla="*/ 182783 h 689775"/>
              <a:gd name="connsiteX595" fmla="*/ 152098 w 212136"/>
              <a:gd name="connsiteY595" fmla="*/ 140090 h 689775"/>
              <a:gd name="connsiteX596" fmla="*/ 152098 w 212136"/>
              <a:gd name="connsiteY596" fmla="*/ 140090 h 689775"/>
              <a:gd name="connsiteX597" fmla="*/ 152098 w 212136"/>
              <a:gd name="connsiteY597" fmla="*/ 138756 h 689775"/>
              <a:gd name="connsiteX598" fmla="*/ 152098 w 212136"/>
              <a:gd name="connsiteY598" fmla="*/ 140090 h 689775"/>
              <a:gd name="connsiteX599" fmla="*/ 152098 w 212136"/>
              <a:gd name="connsiteY599" fmla="*/ 140090 h 689775"/>
              <a:gd name="connsiteX600" fmla="*/ 152098 w 212136"/>
              <a:gd name="connsiteY600" fmla="*/ 140090 h 689775"/>
              <a:gd name="connsiteX601" fmla="*/ 154766 w 212136"/>
              <a:gd name="connsiteY601" fmla="*/ 133419 h 689775"/>
              <a:gd name="connsiteX602" fmla="*/ 154766 w 212136"/>
              <a:gd name="connsiteY602" fmla="*/ 134753 h 689775"/>
              <a:gd name="connsiteX603" fmla="*/ 154766 w 212136"/>
              <a:gd name="connsiteY603" fmla="*/ 137422 h 689775"/>
              <a:gd name="connsiteX604" fmla="*/ 153432 w 212136"/>
              <a:gd name="connsiteY604" fmla="*/ 136087 h 689775"/>
              <a:gd name="connsiteX605" fmla="*/ 154766 w 212136"/>
              <a:gd name="connsiteY605" fmla="*/ 133419 h 689775"/>
              <a:gd name="connsiteX606" fmla="*/ 154766 w 212136"/>
              <a:gd name="connsiteY606" fmla="*/ 129416 h 689775"/>
              <a:gd name="connsiteX607" fmla="*/ 156100 w 212136"/>
              <a:gd name="connsiteY607" fmla="*/ 126748 h 689775"/>
              <a:gd name="connsiteX608" fmla="*/ 154766 w 212136"/>
              <a:gd name="connsiteY608" fmla="*/ 133419 h 689775"/>
              <a:gd name="connsiteX609" fmla="*/ 154766 w 212136"/>
              <a:gd name="connsiteY609" fmla="*/ 133419 h 689775"/>
              <a:gd name="connsiteX610" fmla="*/ 176113 w 212136"/>
              <a:gd name="connsiteY610" fmla="*/ 465632 h 689775"/>
              <a:gd name="connsiteX611" fmla="*/ 174779 w 212136"/>
              <a:gd name="connsiteY611" fmla="*/ 466966 h 689775"/>
              <a:gd name="connsiteX612" fmla="*/ 174779 w 212136"/>
              <a:gd name="connsiteY612" fmla="*/ 465632 h 689775"/>
              <a:gd name="connsiteX613" fmla="*/ 176113 w 212136"/>
              <a:gd name="connsiteY613" fmla="*/ 462963 h 689775"/>
              <a:gd name="connsiteX614" fmla="*/ 176113 w 212136"/>
              <a:gd name="connsiteY614" fmla="*/ 465632 h 689775"/>
              <a:gd name="connsiteX615" fmla="*/ 176113 w 212136"/>
              <a:gd name="connsiteY615" fmla="*/ 465632 h 689775"/>
              <a:gd name="connsiteX616" fmla="*/ 156100 w 212136"/>
              <a:gd name="connsiteY616" fmla="*/ 120077 h 689775"/>
              <a:gd name="connsiteX617" fmla="*/ 156100 w 212136"/>
              <a:gd name="connsiteY617" fmla="*/ 120077 h 689775"/>
              <a:gd name="connsiteX618" fmla="*/ 156100 w 212136"/>
              <a:gd name="connsiteY618" fmla="*/ 117409 h 689775"/>
              <a:gd name="connsiteX619" fmla="*/ 156100 w 212136"/>
              <a:gd name="connsiteY619" fmla="*/ 120077 h 689775"/>
              <a:gd name="connsiteX620" fmla="*/ 156100 w 212136"/>
              <a:gd name="connsiteY620" fmla="*/ 120077 h 689775"/>
              <a:gd name="connsiteX621" fmla="*/ 156100 w 212136"/>
              <a:gd name="connsiteY621" fmla="*/ 120077 h 689775"/>
              <a:gd name="connsiteX622" fmla="*/ 182784 w 212136"/>
              <a:gd name="connsiteY622" fmla="*/ 446953 h 689775"/>
              <a:gd name="connsiteX623" fmla="*/ 181450 w 212136"/>
              <a:gd name="connsiteY623" fmla="*/ 450957 h 689775"/>
              <a:gd name="connsiteX624" fmla="*/ 180116 w 212136"/>
              <a:gd name="connsiteY624" fmla="*/ 454958 h 689775"/>
              <a:gd name="connsiteX625" fmla="*/ 178782 w 212136"/>
              <a:gd name="connsiteY625" fmla="*/ 458961 h 689775"/>
              <a:gd name="connsiteX626" fmla="*/ 176113 w 212136"/>
              <a:gd name="connsiteY626" fmla="*/ 462963 h 689775"/>
              <a:gd name="connsiteX627" fmla="*/ 176113 w 212136"/>
              <a:gd name="connsiteY627" fmla="*/ 461629 h 689775"/>
              <a:gd name="connsiteX628" fmla="*/ 176113 w 212136"/>
              <a:gd name="connsiteY628" fmla="*/ 460295 h 689775"/>
              <a:gd name="connsiteX629" fmla="*/ 177447 w 212136"/>
              <a:gd name="connsiteY629" fmla="*/ 452291 h 689775"/>
              <a:gd name="connsiteX630" fmla="*/ 178782 w 212136"/>
              <a:gd name="connsiteY630" fmla="*/ 449621 h 689775"/>
              <a:gd name="connsiteX631" fmla="*/ 174779 w 212136"/>
              <a:gd name="connsiteY631" fmla="*/ 452291 h 689775"/>
              <a:gd name="connsiteX632" fmla="*/ 173445 w 212136"/>
              <a:gd name="connsiteY632" fmla="*/ 456292 h 689775"/>
              <a:gd name="connsiteX633" fmla="*/ 173445 w 212136"/>
              <a:gd name="connsiteY633" fmla="*/ 452291 h 689775"/>
              <a:gd name="connsiteX634" fmla="*/ 176113 w 212136"/>
              <a:gd name="connsiteY634" fmla="*/ 446953 h 689775"/>
              <a:gd name="connsiteX635" fmla="*/ 176113 w 212136"/>
              <a:gd name="connsiteY635" fmla="*/ 445620 h 689775"/>
              <a:gd name="connsiteX636" fmla="*/ 176113 w 212136"/>
              <a:gd name="connsiteY636" fmla="*/ 444286 h 689775"/>
              <a:gd name="connsiteX637" fmla="*/ 177447 w 212136"/>
              <a:gd name="connsiteY637" fmla="*/ 444286 h 689775"/>
              <a:gd name="connsiteX638" fmla="*/ 178782 w 212136"/>
              <a:gd name="connsiteY638" fmla="*/ 444286 h 689775"/>
              <a:gd name="connsiteX639" fmla="*/ 180116 w 212136"/>
              <a:gd name="connsiteY639" fmla="*/ 444286 h 689775"/>
              <a:gd name="connsiteX640" fmla="*/ 181450 w 212136"/>
              <a:gd name="connsiteY640" fmla="*/ 444286 h 689775"/>
              <a:gd name="connsiteX641" fmla="*/ 182784 w 212136"/>
              <a:gd name="connsiteY641" fmla="*/ 446953 h 689775"/>
              <a:gd name="connsiteX642" fmla="*/ 182784 w 212136"/>
              <a:gd name="connsiteY642" fmla="*/ 446953 h 689775"/>
              <a:gd name="connsiteX643" fmla="*/ 157434 w 212136"/>
              <a:gd name="connsiteY643" fmla="*/ 105401 h 689775"/>
              <a:gd name="connsiteX644" fmla="*/ 157434 w 212136"/>
              <a:gd name="connsiteY644" fmla="*/ 108069 h 689775"/>
              <a:gd name="connsiteX645" fmla="*/ 156100 w 212136"/>
              <a:gd name="connsiteY645" fmla="*/ 109403 h 689775"/>
              <a:gd name="connsiteX646" fmla="*/ 156100 w 212136"/>
              <a:gd name="connsiteY646" fmla="*/ 106735 h 689775"/>
              <a:gd name="connsiteX647" fmla="*/ 158769 w 212136"/>
              <a:gd name="connsiteY647" fmla="*/ 101398 h 689775"/>
              <a:gd name="connsiteX648" fmla="*/ 157434 w 212136"/>
              <a:gd name="connsiteY648" fmla="*/ 105401 h 689775"/>
              <a:gd name="connsiteX649" fmla="*/ 157434 w 212136"/>
              <a:gd name="connsiteY649" fmla="*/ 105401 h 689775"/>
              <a:gd name="connsiteX650" fmla="*/ 158769 w 212136"/>
              <a:gd name="connsiteY650" fmla="*/ 100064 h 689775"/>
              <a:gd name="connsiteX651" fmla="*/ 158769 w 212136"/>
              <a:gd name="connsiteY651" fmla="*/ 100064 h 689775"/>
              <a:gd name="connsiteX652" fmla="*/ 158769 w 212136"/>
              <a:gd name="connsiteY652" fmla="*/ 100064 h 689775"/>
              <a:gd name="connsiteX653" fmla="*/ 158769 w 212136"/>
              <a:gd name="connsiteY653" fmla="*/ 100064 h 689775"/>
              <a:gd name="connsiteX654" fmla="*/ 158769 w 212136"/>
              <a:gd name="connsiteY654" fmla="*/ 100064 h 689775"/>
              <a:gd name="connsiteX655" fmla="*/ 162771 w 212136"/>
              <a:gd name="connsiteY655" fmla="*/ 148095 h 689775"/>
              <a:gd name="connsiteX656" fmla="*/ 162771 w 212136"/>
              <a:gd name="connsiteY656" fmla="*/ 148095 h 689775"/>
              <a:gd name="connsiteX657" fmla="*/ 162771 w 212136"/>
              <a:gd name="connsiteY657" fmla="*/ 145427 h 689775"/>
              <a:gd name="connsiteX658" fmla="*/ 162771 w 212136"/>
              <a:gd name="connsiteY658" fmla="*/ 148095 h 689775"/>
              <a:gd name="connsiteX659" fmla="*/ 162771 w 212136"/>
              <a:gd name="connsiteY659" fmla="*/ 148095 h 689775"/>
              <a:gd name="connsiteX660" fmla="*/ 165440 w 212136"/>
              <a:gd name="connsiteY660" fmla="*/ 125414 h 689775"/>
              <a:gd name="connsiteX661" fmla="*/ 162771 w 212136"/>
              <a:gd name="connsiteY661" fmla="*/ 133419 h 689775"/>
              <a:gd name="connsiteX662" fmla="*/ 162771 w 212136"/>
              <a:gd name="connsiteY662" fmla="*/ 130751 h 689775"/>
              <a:gd name="connsiteX663" fmla="*/ 164105 w 212136"/>
              <a:gd name="connsiteY663" fmla="*/ 126748 h 689775"/>
              <a:gd name="connsiteX664" fmla="*/ 165440 w 212136"/>
              <a:gd name="connsiteY664" fmla="*/ 122745 h 689775"/>
              <a:gd name="connsiteX665" fmla="*/ 165440 w 212136"/>
              <a:gd name="connsiteY665" fmla="*/ 125414 h 689775"/>
              <a:gd name="connsiteX666" fmla="*/ 165440 w 212136"/>
              <a:gd name="connsiteY666" fmla="*/ 125414 h 689775"/>
              <a:gd name="connsiteX667" fmla="*/ 165440 w 212136"/>
              <a:gd name="connsiteY667" fmla="*/ 121411 h 689775"/>
              <a:gd name="connsiteX668" fmla="*/ 165440 w 212136"/>
              <a:gd name="connsiteY668" fmla="*/ 120077 h 689775"/>
              <a:gd name="connsiteX669" fmla="*/ 165440 w 212136"/>
              <a:gd name="connsiteY669" fmla="*/ 121411 h 689775"/>
              <a:gd name="connsiteX670" fmla="*/ 165440 w 212136"/>
              <a:gd name="connsiteY670" fmla="*/ 121411 h 689775"/>
              <a:gd name="connsiteX671" fmla="*/ 165440 w 212136"/>
              <a:gd name="connsiteY671" fmla="*/ 121411 h 689775"/>
              <a:gd name="connsiteX672" fmla="*/ 184118 w 212136"/>
              <a:gd name="connsiteY672" fmla="*/ 409596 h 689775"/>
              <a:gd name="connsiteX673" fmla="*/ 184118 w 212136"/>
              <a:gd name="connsiteY673" fmla="*/ 409596 h 689775"/>
              <a:gd name="connsiteX674" fmla="*/ 185453 w 212136"/>
              <a:gd name="connsiteY674" fmla="*/ 406928 h 689775"/>
              <a:gd name="connsiteX675" fmla="*/ 184118 w 212136"/>
              <a:gd name="connsiteY675" fmla="*/ 409596 h 689775"/>
              <a:gd name="connsiteX676" fmla="*/ 184118 w 212136"/>
              <a:gd name="connsiteY676" fmla="*/ 409596 h 689775"/>
              <a:gd name="connsiteX677" fmla="*/ 184118 w 212136"/>
              <a:gd name="connsiteY677" fmla="*/ 413599 h 689775"/>
              <a:gd name="connsiteX678" fmla="*/ 184118 w 212136"/>
              <a:gd name="connsiteY678" fmla="*/ 413599 h 689775"/>
              <a:gd name="connsiteX679" fmla="*/ 184118 w 212136"/>
              <a:gd name="connsiteY679" fmla="*/ 412265 h 689775"/>
              <a:gd name="connsiteX680" fmla="*/ 184118 w 212136"/>
              <a:gd name="connsiteY680" fmla="*/ 413599 h 689775"/>
              <a:gd name="connsiteX681" fmla="*/ 184118 w 212136"/>
              <a:gd name="connsiteY681" fmla="*/ 413599 h 689775"/>
              <a:gd name="connsiteX682" fmla="*/ 184118 w 212136"/>
              <a:gd name="connsiteY682" fmla="*/ 413599 h 689775"/>
              <a:gd name="connsiteX683" fmla="*/ 184118 w 212136"/>
              <a:gd name="connsiteY683" fmla="*/ 402925 h 689775"/>
              <a:gd name="connsiteX684" fmla="*/ 184118 w 212136"/>
              <a:gd name="connsiteY684" fmla="*/ 402925 h 689775"/>
              <a:gd name="connsiteX685" fmla="*/ 184118 w 212136"/>
              <a:gd name="connsiteY685" fmla="*/ 402925 h 689775"/>
              <a:gd name="connsiteX686" fmla="*/ 184118 w 212136"/>
              <a:gd name="connsiteY686" fmla="*/ 402925 h 689775"/>
              <a:gd name="connsiteX687" fmla="*/ 184118 w 212136"/>
              <a:gd name="connsiteY687" fmla="*/ 402925 h 689775"/>
              <a:gd name="connsiteX688" fmla="*/ 184118 w 212136"/>
              <a:gd name="connsiteY688" fmla="*/ 402925 h 689775"/>
              <a:gd name="connsiteX689" fmla="*/ 166774 w 212136"/>
              <a:gd name="connsiteY689" fmla="*/ 104067 h 689775"/>
              <a:gd name="connsiteX690" fmla="*/ 166774 w 212136"/>
              <a:gd name="connsiteY690" fmla="*/ 104067 h 689775"/>
              <a:gd name="connsiteX691" fmla="*/ 166774 w 212136"/>
              <a:gd name="connsiteY691" fmla="*/ 102732 h 689775"/>
              <a:gd name="connsiteX692" fmla="*/ 166774 w 212136"/>
              <a:gd name="connsiteY692" fmla="*/ 104067 h 689775"/>
              <a:gd name="connsiteX693" fmla="*/ 166774 w 212136"/>
              <a:gd name="connsiteY693" fmla="*/ 104067 h 689775"/>
              <a:gd name="connsiteX694" fmla="*/ 169442 w 212136"/>
              <a:gd name="connsiteY694" fmla="*/ 89390 h 689775"/>
              <a:gd name="connsiteX695" fmla="*/ 169442 w 212136"/>
              <a:gd name="connsiteY695" fmla="*/ 86722 h 689775"/>
              <a:gd name="connsiteX696" fmla="*/ 170776 w 212136"/>
              <a:gd name="connsiteY696" fmla="*/ 85388 h 689775"/>
              <a:gd name="connsiteX697" fmla="*/ 169442 w 212136"/>
              <a:gd name="connsiteY697" fmla="*/ 89390 h 689775"/>
              <a:gd name="connsiteX698" fmla="*/ 169442 w 212136"/>
              <a:gd name="connsiteY698" fmla="*/ 89390 h 689775"/>
              <a:gd name="connsiteX699" fmla="*/ 180116 w 212136"/>
              <a:gd name="connsiteY699" fmla="*/ 184119 h 689775"/>
              <a:gd name="connsiteX700" fmla="*/ 177447 w 212136"/>
              <a:gd name="connsiteY700" fmla="*/ 185453 h 689775"/>
              <a:gd name="connsiteX701" fmla="*/ 178782 w 212136"/>
              <a:gd name="connsiteY701" fmla="*/ 184119 h 689775"/>
              <a:gd name="connsiteX702" fmla="*/ 180116 w 212136"/>
              <a:gd name="connsiteY702" fmla="*/ 184119 h 689775"/>
              <a:gd name="connsiteX703" fmla="*/ 180116 w 212136"/>
              <a:gd name="connsiteY703" fmla="*/ 184119 h 689775"/>
              <a:gd name="connsiteX704" fmla="*/ 188121 w 212136"/>
              <a:gd name="connsiteY704" fmla="*/ 332214 h 689775"/>
              <a:gd name="connsiteX705" fmla="*/ 188121 w 212136"/>
              <a:gd name="connsiteY705" fmla="*/ 330880 h 689775"/>
              <a:gd name="connsiteX706" fmla="*/ 188121 w 212136"/>
              <a:gd name="connsiteY706" fmla="*/ 332214 h 689775"/>
              <a:gd name="connsiteX707" fmla="*/ 188121 w 212136"/>
              <a:gd name="connsiteY707" fmla="*/ 332214 h 689775"/>
              <a:gd name="connsiteX708" fmla="*/ 188121 w 212136"/>
              <a:gd name="connsiteY708" fmla="*/ 332214 h 689775"/>
              <a:gd name="connsiteX709" fmla="*/ 186787 w 212136"/>
              <a:gd name="connsiteY709" fmla="*/ 186787 h 689775"/>
              <a:gd name="connsiteX710" fmla="*/ 186787 w 212136"/>
              <a:gd name="connsiteY710" fmla="*/ 186787 h 689775"/>
              <a:gd name="connsiteX711" fmla="*/ 186787 w 212136"/>
              <a:gd name="connsiteY711" fmla="*/ 185453 h 689775"/>
              <a:gd name="connsiteX712" fmla="*/ 186787 w 212136"/>
              <a:gd name="connsiteY712" fmla="*/ 186787 h 689775"/>
              <a:gd name="connsiteX713" fmla="*/ 186787 w 212136"/>
              <a:gd name="connsiteY713" fmla="*/ 186787 h 689775"/>
              <a:gd name="connsiteX714" fmla="*/ 186787 w 212136"/>
              <a:gd name="connsiteY714" fmla="*/ 186787 h 689775"/>
              <a:gd name="connsiteX715" fmla="*/ 194792 w 212136"/>
              <a:gd name="connsiteY715" fmla="*/ 325543 h 689775"/>
              <a:gd name="connsiteX716" fmla="*/ 193457 w 212136"/>
              <a:gd name="connsiteY716" fmla="*/ 324209 h 689775"/>
              <a:gd name="connsiteX717" fmla="*/ 193457 w 212136"/>
              <a:gd name="connsiteY717" fmla="*/ 322873 h 689775"/>
              <a:gd name="connsiteX718" fmla="*/ 194792 w 212136"/>
              <a:gd name="connsiteY718" fmla="*/ 325543 h 689775"/>
              <a:gd name="connsiteX719" fmla="*/ 194792 w 212136"/>
              <a:gd name="connsiteY719" fmla="*/ 325543 h 689775"/>
              <a:gd name="connsiteX720" fmla="*/ 196126 w 212136"/>
              <a:gd name="connsiteY720" fmla="*/ 314868 h 689775"/>
              <a:gd name="connsiteX721" fmla="*/ 196126 w 212136"/>
              <a:gd name="connsiteY721" fmla="*/ 314868 h 689775"/>
              <a:gd name="connsiteX722" fmla="*/ 196126 w 212136"/>
              <a:gd name="connsiteY722" fmla="*/ 314868 h 689775"/>
              <a:gd name="connsiteX723" fmla="*/ 196126 w 212136"/>
              <a:gd name="connsiteY723" fmla="*/ 314868 h 689775"/>
              <a:gd name="connsiteX724" fmla="*/ 196126 w 212136"/>
              <a:gd name="connsiteY724" fmla="*/ 314868 h 689775"/>
              <a:gd name="connsiteX725" fmla="*/ 197460 w 212136"/>
              <a:gd name="connsiteY725" fmla="*/ 309531 h 689775"/>
              <a:gd name="connsiteX726" fmla="*/ 197460 w 212136"/>
              <a:gd name="connsiteY726" fmla="*/ 309531 h 689775"/>
              <a:gd name="connsiteX727" fmla="*/ 197460 w 212136"/>
              <a:gd name="connsiteY727" fmla="*/ 308197 h 689775"/>
              <a:gd name="connsiteX728" fmla="*/ 197460 w 212136"/>
              <a:gd name="connsiteY728" fmla="*/ 309531 h 689775"/>
              <a:gd name="connsiteX729" fmla="*/ 197460 w 212136"/>
              <a:gd name="connsiteY729" fmla="*/ 309531 h 689775"/>
              <a:gd name="connsiteX730" fmla="*/ 197460 w 212136"/>
              <a:gd name="connsiteY730" fmla="*/ 309531 h 689775"/>
              <a:gd name="connsiteX731" fmla="*/ 198795 w 212136"/>
              <a:gd name="connsiteY731" fmla="*/ 305530 h 689775"/>
              <a:gd name="connsiteX732" fmla="*/ 198795 w 212136"/>
              <a:gd name="connsiteY732" fmla="*/ 305530 h 689775"/>
              <a:gd name="connsiteX733" fmla="*/ 198795 w 212136"/>
              <a:gd name="connsiteY733" fmla="*/ 304196 h 689775"/>
              <a:gd name="connsiteX734" fmla="*/ 198795 w 212136"/>
              <a:gd name="connsiteY734" fmla="*/ 305530 h 689775"/>
              <a:gd name="connsiteX735" fmla="*/ 198795 w 212136"/>
              <a:gd name="connsiteY735" fmla="*/ 305530 h 689775"/>
              <a:gd name="connsiteX736" fmla="*/ 206799 w 212136"/>
              <a:gd name="connsiteY736" fmla="*/ 293522 h 689775"/>
              <a:gd name="connsiteX737" fmla="*/ 206799 w 212136"/>
              <a:gd name="connsiteY737" fmla="*/ 293522 h 689775"/>
              <a:gd name="connsiteX738" fmla="*/ 206799 w 212136"/>
              <a:gd name="connsiteY738" fmla="*/ 293522 h 689775"/>
              <a:gd name="connsiteX739" fmla="*/ 206799 w 212136"/>
              <a:gd name="connsiteY739" fmla="*/ 293522 h 689775"/>
              <a:gd name="connsiteX740" fmla="*/ 206799 w 212136"/>
              <a:gd name="connsiteY740" fmla="*/ 293522 h 689775"/>
              <a:gd name="connsiteX741" fmla="*/ 206799 w 212136"/>
              <a:gd name="connsiteY741" fmla="*/ 293522 h 689775"/>
              <a:gd name="connsiteX742" fmla="*/ 210802 w 212136"/>
              <a:gd name="connsiteY742" fmla="*/ 246825 h 689775"/>
              <a:gd name="connsiteX743" fmla="*/ 210802 w 212136"/>
              <a:gd name="connsiteY743" fmla="*/ 246825 h 689775"/>
              <a:gd name="connsiteX744" fmla="*/ 210802 w 212136"/>
              <a:gd name="connsiteY744" fmla="*/ 244157 h 689775"/>
              <a:gd name="connsiteX745" fmla="*/ 212136 w 212136"/>
              <a:gd name="connsiteY745" fmla="*/ 244157 h 689775"/>
              <a:gd name="connsiteX746" fmla="*/ 210802 w 212136"/>
              <a:gd name="connsiteY746" fmla="*/ 246825 h 689775"/>
              <a:gd name="connsiteX747" fmla="*/ 210802 w 212136"/>
              <a:gd name="connsiteY747" fmla="*/ 246825 h 68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</a:cxnLst>
            <a:rect l="l" t="t" r="r" b="b"/>
            <a:pathLst>
              <a:path w="212136" h="689775">
                <a:moveTo>
                  <a:pt x="166774" y="272175"/>
                </a:moveTo>
                <a:cubicBezTo>
                  <a:pt x="166774" y="270841"/>
                  <a:pt x="168108" y="270841"/>
                  <a:pt x="166774" y="272175"/>
                </a:cubicBezTo>
                <a:cubicBezTo>
                  <a:pt x="169442" y="270841"/>
                  <a:pt x="169442" y="270841"/>
                  <a:pt x="168108" y="272175"/>
                </a:cubicBezTo>
                <a:cubicBezTo>
                  <a:pt x="168108" y="273509"/>
                  <a:pt x="166774" y="274843"/>
                  <a:pt x="166774" y="276177"/>
                </a:cubicBezTo>
                <a:cubicBezTo>
                  <a:pt x="166774" y="277512"/>
                  <a:pt x="165440" y="278846"/>
                  <a:pt x="165440" y="278846"/>
                </a:cubicBezTo>
                <a:cubicBezTo>
                  <a:pt x="165440" y="278846"/>
                  <a:pt x="165440" y="280180"/>
                  <a:pt x="165440" y="281514"/>
                </a:cubicBezTo>
                <a:cubicBezTo>
                  <a:pt x="165440" y="282848"/>
                  <a:pt x="165440" y="284183"/>
                  <a:pt x="165440" y="284183"/>
                </a:cubicBezTo>
                <a:cubicBezTo>
                  <a:pt x="165440" y="284183"/>
                  <a:pt x="164105" y="285517"/>
                  <a:pt x="164105" y="289518"/>
                </a:cubicBezTo>
                <a:cubicBezTo>
                  <a:pt x="164105" y="292188"/>
                  <a:pt x="164105" y="293522"/>
                  <a:pt x="165440" y="293522"/>
                </a:cubicBezTo>
                <a:cubicBezTo>
                  <a:pt x="165440" y="293522"/>
                  <a:pt x="165440" y="293522"/>
                  <a:pt x="165440" y="294856"/>
                </a:cubicBezTo>
                <a:cubicBezTo>
                  <a:pt x="165440" y="296189"/>
                  <a:pt x="165440" y="297525"/>
                  <a:pt x="164105" y="298859"/>
                </a:cubicBezTo>
                <a:cubicBezTo>
                  <a:pt x="164105" y="300193"/>
                  <a:pt x="164105" y="301526"/>
                  <a:pt x="162771" y="301526"/>
                </a:cubicBezTo>
                <a:cubicBezTo>
                  <a:pt x="162771" y="301526"/>
                  <a:pt x="162771" y="304196"/>
                  <a:pt x="162771" y="306864"/>
                </a:cubicBezTo>
                <a:cubicBezTo>
                  <a:pt x="162771" y="309531"/>
                  <a:pt x="162771" y="312201"/>
                  <a:pt x="162771" y="312201"/>
                </a:cubicBezTo>
                <a:cubicBezTo>
                  <a:pt x="162771" y="312201"/>
                  <a:pt x="162771" y="313535"/>
                  <a:pt x="162771" y="316202"/>
                </a:cubicBezTo>
                <a:cubicBezTo>
                  <a:pt x="162771" y="318872"/>
                  <a:pt x="162771" y="320205"/>
                  <a:pt x="161437" y="322873"/>
                </a:cubicBezTo>
                <a:cubicBezTo>
                  <a:pt x="160103" y="325543"/>
                  <a:pt x="160103" y="326876"/>
                  <a:pt x="160103" y="326876"/>
                </a:cubicBezTo>
                <a:cubicBezTo>
                  <a:pt x="161437" y="328210"/>
                  <a:pt x="161437" y="330880"/>
                  <a:pt x="160103" y="330880"/>
                </a:cubicBezTo>
                <a:cubicBezTo>
                  <a:pt x="160103" y="330880"/>
                  <a:pt x="158769" y="332214"/>
                  <a:pt x="158769" y="333547"/>
                </a:cubicBezTo>
                <a:cubicBezTo>
                  <a:pt x="157434" y="336215"/>
                  <a:pt x="157434" y="336215"/>
                  <a:pt x="158769" y="337551"/>
                </a:cubicBezTo>
                <a:cubicBezTo>
                  <a:pt x="160103" y="338884"/>
                  <a:pt x="160103" y="338884"/>
                  <a:pt x="158769" y="340218"/>
                </a:cubicBezTo>
                <a:cubicBezTo>
                  <a:pt x="157434" y="340218"/>
                  <a:pt x="157434" y="341552"/>
                  <a:pt x="158769" y="341552"/>
                </a:cubicBezTo>
                <a:cubicBezTo>
                  <a:pt x="158769" y="341552"/>
                  <a:pt x="160103" y="342886"/>
                  <a:pt x="160103" y="342886"/>
                </a:cubicBezTo>
                <a:cubicBezTo>
                  <a:pt x="160103" y="342886"/>
                  <a:pt x="160103" y="344222"/>
                  <a:pt x="160103" y="344222"/>
                </a:cubicBezTo>
                <a:cubicBezTo>
                  <a:pt x="161437" y="344222"/>
                  <a:pt x="158769" y="348223"/>
                  <a:pt x="157434" y="349557"/>
                </a:cubicBezTo>
                <a:cubicBezTo>
                  <a:pt x="157434" y="349557"/>
                  <a:pt x="156100" y="350892"/>
                  <a:pt x="156100" y="353560"/>
                </a:cubicBezTo>
                <a:cubicBezTo>
                  <a:pt x="156100" y="354894"/>
                  <a:pt x="156100" y="356228"/>
                  <a:pt x="156100" y="356228"/>
                </a:cubicBezTo>
                <a:cubicBezTo>
                  <a:pt x="156100" y="356228"/>
                  <a:pt x="154766" y="357563"/>
                  <a:pt x="153432" y="357563"/>
                </a:cubicBezTo>
                <a:lnTo>
                  <a:pt x="152098" y="358897"/>
                </a:lnTo>
                <a:lnTo>
                  <a:pt x="152098" y="356228"/>
                </a:lnTo>
                <a:cubicBezTo>
                  <a:pt x="152098" y="354894"/>
                  <a:pt x="153432" y="352226"/>
                  <a:pt x="153432" y="352226"/>
                </a:cubicBezTo>
                <a:cubicBezTo>
                  <a:pt x="153432" y="352226"/>
                  <a:pt x="154766" y="350892"/>
                  <a:pt x="153432" y="350892"/>
                </a:cubicBezTo>
                <a:cubicBezTo>
                  <a:pt x="153432" y="350892"/>
                  <a:pt x="153432" y="349557"/>
                  <a:pt x="153432" y="348223"/>
                </a:cubicBezTo>
                <a:cubicBezTo>
                  <a:pt x="153432" y="346889"/>
                  <a:pt x="154766" y="344222"/>
                  <a:pt x="153432" y="342886"/>
                </a:cubicBezTo>
                <a:cubicBezTo>
                  <a:pt x="153432" y="341552"/>
                  <a:pt x="153432" y="340218"/>
                  <a:pt x="153432" y="338884"/>
                </a:cubicBezTo>
                <a:cubicBezTo>
                  <a:pt x="154766" y="337551"/>
                  <a:pt x="153432" y="336215"/>
                  <a:pt x="150763" y="337551"/>
                </a:cubicBezTo>
                <a:cubicBezTo>
                  <a:pt x="150763" y="337551"/>
                  <a:pt x="149429" y="338884"/>
                  <a:pt x="149429" y="337551"/>
                </a:cubicBezTo>
                <a:cubicBezTo>
                  <a:pt x="149429" y="337551"/>
                  <a:pt x="149429" y="337551"/>
                  <a:pt x="149429" y="337551"/>
                </a:cubicBezTo>
                <a:cubicBezTo>
                  <a:pt x="149429" y="337551"/>
                  <a:pt x="150763" y="337551"/>
                  <a:pt x="150763" y="336215"/>
                </a:cubicBezTo>
                <a:cubicBezTo>
                  <a:pt x="150763" y="334881"/>
                  <a:pt x="149429" y="334881"/>
                  <a:pt x="149429" y="337551"/>
                </a:cubicBezTo>
                <a:cubicBezTo>
                  <a:pt x="149429" y="338884"/>
                  <a:pt x="148096" y="338884"/>
                  <a:pt x="148096" y="338884"/>
                </a:cubicBezTo>
                <a:cubicBezTo>
                  <a:pt x="146761" y="338884"/>
                  <a:pt x="144092" y="342886"/>
                  <a:pt x="144092" y="344222"/>
                </a:cubicBezTo>
                <a:cubicBezTo>
                  <a:pt x="144092" y="345555"/>
                  <a:pt x="144092" y="345555"/>
                  <a:pt x="144092" y="345555"/>
                </a:cubicBezTo>
                <a:cubicBezTo>
                  <a:pt x="144092" y="345555"/>
                  <a:pt x="142758" y="346889"/>
                  <a:pt x="142758" y="348223"/>
                </a:cubicBezTo>
                <a:cubicBezTo>
                  <a:pt x="141425" y="350892"/>
                  <a:pt x="141425" y="350892"/>
                  <a:pt x="142758" y="350892"/>
                </a:cubicBezTo>
                <a:cubicBezTo>
                  <a:pt x="142758" y="350892"/>
                  <a:pt x="144092" y="350892"/>
                  <a:pt x="144092" y="350892"/>
                </a:cubicBezTo>
                <a:cubicBezTo>
                  <a:pt x="144092" y="350892"/>
                  <a:pt x="144092" y="352226"/>
                  <a:pt x="142758" y="352226"/>
                </a:cubicBezTo>
                <a:cubicBezTo>
                  <a:pt x="142758" y="352226"/>
                  <a:pt x="141425" y="353560"/>
                  <a:pt x="141425" y="356228"/>
                </a:cubicBezTo>
                <a:cubicBezTo>
                  <a:pt x="141425" y="358897"/>
                  <a:pt x="141425" y="358897"/>
                  <a:pt x="140090" y="358897"/>
                </a:cubicBezTo>
                <a:cubicBezTo>
                  <a:pt x="140090" y="358897"/>
                  <a:pt x="138756" y="360231"/>
                  <a:pt x="138756" y="360231"/>
                </a:cubicBezTo>
                <a:cubicBezTo>
                  <a:pt x="138756" y="361565"/>
                  <a:pt x="138756" y="362899"/>
                  <a:pt x="138756" y="362899"/>
                </a:cubicBezTo>
                <a:cubicBezTo>
                  <a:pt x="138756" y="364234"/>
                  <a:pt x="138756" y="365568"/>
                  <a:pt x="138756" y="365568"/>
                </a:cubicBezTo>
                <a:cubicBezTo>
                  <a:pt x="138756" y="366902"/>
                  <a:pt x="137421" y="368236"/>
                  <a:pt x="137421" y="368236"/>
                </a:cubicBezTo>
                <a:cubicBezTo>
                  <a:pt x="137421" y="368236"/>
                  <a:pt x="137421" y="369570"/>
                  <a:pt x="137421" y="369570"/>
                </a:cubicBezTo>
                <a:cubicBezTo>
                  <a:pt x="137421" y="370905"/>
                  <a:pt x="137421" y="372239"/>
                  <a:pt x="137421" y="372239"/>
                </a:cubicBezTo>
                <a:cubicBezTo>
                  <a:pt x="137421" y="372239"/>
                  <a:pt x="136088" y="373573"/>
                  <a:pt x="136088" y="374907"/>
                </a:cubicBezTo>
                <a:cubicBezTo>
                  <a:pt x="134754" y="378910"/>
                  <a:pt x="136088" y="378910"/>
                  <a:pt x="137421" y="376241"/>
                </a:cubicBezTo>
                <a:lnTo>
                  <a:pt x="138756" y="374907"/>
                </a:lnTo>
                <a:lnTo>
                  <a:pt x="138756" y="377576"/>
                </a:lnTo>
                <a:cubicBezTo>
                  <a:pt x="138756" y="378910"/>
                  <a:pt x="138756" y="380244"/>
                  <a:pt x="137421" y="380244"/>
                </a:cubicBezTo>
                <a:cubicBezTo>
                  <a:pt x="137421" y="380244"/>
                  <a:pt x="136088" y="380244"/>
                  <a:pt x="137421" y="381578"/>
                </a:cubicBezTo>
                <a:cubicBezTo>
                  <a:pt x="138756" y="382912"/>
                  <a:pt x="140090" y="385581"/>
                  <a:pt x="138756" y="385581"/>
                </a:cubicBezTo>
                <a:cubicBezTo>
                  <a:pt x="138756" y="385581"/>
                  <a:pt x="137421" y="385581"/>
                  <a:pt x="137421" y="384247"/>
                </a:cubicBezTo>
                <a:cubicBezTo>
                  <a:pt x="136088" y="382912"/>
                  <a:pt x="136088" y="382912"/>
                  <a:pt x="137421" y="384247"/>
                </a:cubicBezTo>
                <a:cubicBezTo>
                  <a:pt x="137421" y="384247"/>
                  <a:pt x="137421" y="385581"/>
                  <a:pt x="137421" y="385581"/>
                </a:cubicBezTo>
                <a:cubicBezTo>
                  <a:pt x="136088" y="385581"/>
                  <a:pt x="136088" y="386915"/>
                  <a:pt x="136088" y="386915"/>
                </a:cubicBezTo>
                <a:cubicBezTo>
                  <a:pt x="136088" y="388249"/>
                  <a:pt x="136088" y="388249"/>
                  <a:pt x="136088" y="389583"/>
                </a:cubicBezTo>
                <a:cubicBezTo>
                  <a:pt x="136088" y="389583"/>
                  <a:pt x="136088" y="390918"/>
                  <a:pt x="136088" y="390918"/>
                </a:cubicBezTo>
                <a:cubicBezTo>
                  <a:pt x="136088" y="390918"/>
                  <a:pt x="137421" y="390918"/>
                  <a:pt x="137421" y="389583"/>
                </a:cubicBezTo>
                <a:cubicBezTo>
                  <a:pt x="138756" y="386915"/>
                  <a:pt x="138756" y="386915"/>
                  <a:pt x="138756" y="388249"/>
                </a:cubicBezTo>
                <a:cubicBezTo>
                  <a:pt x="138756" y="389583"/>
                  <a:pt x="138756" y="389583"/>
                  <a:pt x="140090" y="388249"/>
                </a:cubicBezTo>
                <a:cubicBezTo>
                  <a:pt x="140090" y="386915"/>
                  <a:pt x="140090" y="388249"/>
                  <a:pt x="140090" y="389583"/>
                </a:cubicBezTo>
                <a:cubicBezTo>
                  <a:pt x="140090" y="390918"/>
                  <a:pt x="140090" y="393586"/>
                  <a:pt x="140090" y="394920"/>
                </a:cubicBezTo>
                <a:cubicBezTo>
                  <a:pt x="140090" y="396254"/>
                  <a:pt x="140090" y="397589"/>
                  <a:pt x="140090" y="397589"/>
                </a:cubicBezTo>
                <a:cubicBezTo>
                  <a:pt x="138756" y="398923"/>
                  <a:pt x="140090" y="398923"/>
                  <a:pt x="140090" y="398923"/>
                </a:cubicBezTo>
                <a:cubicBezTo>
                  <a:pt x="140090" y="398923"/>
                  <a:pt x="141425" y="398923"/>
                  <a:pt x="141425" y="400257"/>
                </a:cubicBezTo>
                <a:cubicBezTo>
                  <a:pt x="141425" y="401591"/>
                  <a:pt x="141425" y="401591"/>
                  <a:pt x="141425" y="401591"/>
                </a:cubicBezTo>
                <a:cubicBezTo>
                  <a:pt x="141425" y="401591"/>
                  <a:pt x="140090" y="400257"/>
                  <a:pt x="140090" y="400257"/>
                </a:cubicBezTo>
                <a:cubicBezTo>
                  <a:pt x="140090" y="400257"/>
                  <a:pt x="140090" y="400257"/>
                  <a:pt x="140090" y="401591"/>
                </a:cubicBezTo>
                <a:cubicBezTo>
                  <a:pt x="140090" y="401591"/>
                  <a:pt x="140090" y="402925"/>
                  <a:pt x="140090" y="402925"/>
                </a:cubicBezTo>
                <a:cubicBezTo>
                  <a:pt x="140090" y="402925"/>
                  <a:pt x="138756" y="404260"/>
                  <a:pt x="138756" y="405594"/>
                </a:cubicBezTo>
                <a:cubicBezTo>
                  <a:pt x="138756" y="406928"/>
                  <a:pt x="137421" y="408262"/>
                  <a:pt x="137421" y="408262"/>
                </a:cubicBezTo>
                <a:cubicBezTo>
                  <a:pt x="136088" y="408262"/>
                  <a:pt x="136088" y="410931"/>
                  <a:pt x="136088" y="414933"/>
                </a:cubicBezTo>
                <a:cubicBezTo>
                  <a:pt x="136088" y="420270"/>
                  <a:pt x="136088" y="420270"/>
                  <a:pt x="134754" y="420270"/>
                </a:cubicBezTo>
                <a:cubicBezTo>
                  <a:pt x="132085" y="420270"/>
                  <a:pt x="132085" y="421604"/>
                  <a:pt x="132085" y="425607"/>
                </a:cubicBezTo>
                <a:cubicBezTo>
                  <a:pt x="132085" y="428274"/>
                  <a:pt x="133419" y="429608"/>
                  <a:pt x="134754" y="426941"/>
                </a:cubicBezTo>
                <a:cubicBezTo>
                  <a:pt x="136088" y="425607"/>
                  <a:pt x="136088" y="425607"/>
                  <a:pt x="134754" y="424273"/>
                </a:cubicBezTo>
                <a:cubicBezTo>
                  <a:pt x="134754" y="424273"/>
                  <a:pt x="134754" y="422937"/>
                  <a:pt x="134754" y="422937"/>
                </a:cubicBezTo>
                <a:cubicBezTo>
                  <a:pt x="136088" y="421604"/>
                  <a:pt x="137421" y="421604"/>
                  <a:pt x="137421" y="422937"/>
                </a:cubicBezTo>
                <a:cubicBezTo>
                  <a:pt x="137421" y="424273"/>
                  <a:pt x="137421" y="424273"/>
                  <a:pt x="137421" y="424273"/>
                </a:cubicBezTo>
                <a:cubicBezTo>
                  <a:pt x="137421" y="424273"/>
                  <a:pt x="138756" y="425607"/>
                  <a:pt x="138756" y="426941"/>
                </a:cubicBezTo>
                <a:cubicBezTo>
                  <a:pt x="138756" y="428274"/>
                  <a:pt x="138756" y="429608"/>
                  <a:pt x="138756" y="429608"/>
                </a:cubicBezTo>
                <a:cubicBezTo>
                  <a:pt x="138756" y="429608"/>
                  <a:pt x="138756" y="429608"/>
                  <a:pt x="138756" y="428274"/>
                </a:cubicBezTo>
                <a:cubicBezTo>
                  <a:pt x="138756" y="426941"/>
                  <a:pt x="137421" y="426941"/>
                  <a:pt x="137421" y="428274"/>
                </a:cubicBezTo>
                <a:cubicBezTo>
                  <a:pt x="137421" y="428274"/>
                  <a:pt x="137421" y="432278"/>
                  <a:pt x="137421" y="434945"/>
                </a:cubicBezTo>
                <a:cubicBezTo>
                  <a:pt x="137421" y="438949"/>
                  <a:pt x="137421" y="441616"/>
                  <a:pt x="137421" y="441616"/>
                </a:cubicBezTo>
                <a:cubicBezTo>
                  <a:pt x="137421" y="441616"/>
                  <a:pt x="136088" y="442950"/>
                  <a:pt x="136088" y="445620"/>
                </a:cubicBezTo>
                <a:cubicBezTo>
                  <a:pt x="136088" y="448287"/>
                  <a:pt x="136088" y="449621"/>
                  <a:pt x="134754" y="450957"/>
                </a:cubicBezTo>
                <a:cubicBezTo>
                  <a:pt x="133419" y="452291"/>
                  <a:pt x="133419" y="453624"/>
                  <a:pt x="133419" y="454958"/>
                </a:cubicBezTo>
                <a:cubicBezTo>
                  <a:pt x="133419" y="456292"/>
                  <a:pt x="133419" y="458961"/>
                  <a:pt x="133419" y="460295"/>
                </a:cubicBezTo>
                <a:cubicBezTo>
                  <a:pt x="132085" y="462963"/>
                  <a:pt x="133419" y="462963"/>
                  <a:pt x="134754" y="461629"/>
                </a:cubicBezTo>
                <a:cubicBezTo>
                  <a:pt x="136088" y="460295"/>
                  <a:pt x="136088" y="460295"/>
                  <a:pt x="134754" y="462963"/>
                </a:cubicBezTo>
                <a:cubicBezTo>
                  <a:pt x="133419" y="466966"/>
                  <a:pt x="134754" y="469634"/>
                  <a:pt x="134754" y="470970"/>
                </a:cubicBezTo>
                <a:cubicBezTo>
                  <a:pt x="136088" y="472303"/>
                  <a:pt x="136088" y="472303"/>
                  <a:pt x="133419" y="473637"/>
                </a:cubicBezTo>
                <a:cubicBezTo>
                  <a:pt x="132085" y="474971"/>
                  <a:pt x="132085" y="474971"/>
                  <a:pt x="132085" y="473637"/>
                </a:cubicBezTo>
                <a:cubicBezTo>
                  <a:pt x="132085" y="472303"/>
                  <a:pt x="132085" y="472303"/>
                  <a:pt x="130750" y="472303"/>
                </a:cubicBezTo>
                <a:cubicBezTo>
                  <a:pt x="129417" y="473637"/>
                  <a:pt x="129417" y="474971"/>
                  <a:pt x="130750" y="476305"/>
                </a:cubicBezTo>
                <a:cubicBezTo>
                  <a:pt x="133419" y="477640"/>
                  <a:pt x="133419" y="481642"/>
                  <a:pt x="132085" y="484311"/>
                </a:cubicBezTo>
                <a:cubicBezTo>
                  <a:pt x="130750" y="486979"/>
                  <a:pt x="129417" y="485645"/>
                  <a:pt x="130750" y="481642"/>
                </a:cubicBezTo>
                <a:cubicBezTo>
                  <a:pt x="132085" y="477640"/>
                  <a:pt x="130750" y="476305"/>
                  <a:pt x="128083" y="478974"/>
                </a:cubicBezTo>
                <a:cubicBezTo>
                  <a:pt x="126748" y="480308"/>
                  <a:pt x="125414" y="481642"/>
                  <a:pt x="124079" y="482976"/>
                </a:cubicBezTo>
                <a:cubicBezTo>
                  <a:pt x="122746" y="484311"/>
                  <a:pt x="122746" y="486979"/>
                  <a:pt x="124079" y="486979"/>
                </a:cubicBezTo>
                <a:cubicBezTo>
                  <a:pt x="124079" y="486979"/>
                  <a:pt x="125414" y="486979"/>
                  <a:pt x="125414" y="488313"/>
                </a:cubicBezTo>
                <a:cubicBezTo>
                  <a:pt x="125414" y="489647"/>
                  <a:pt x="125414" y="489647"/>
                  <a:pt x="125414" y="489647"/>
                </a:cubicBezTo>
                <a:cubicBezTo>
                  <a:pt x="125414" y="489647"/>
                  <a:pt x="125414" y="492316"/>
                  <a:pt x="125414" y="493650"/>
                </a:cubicBezTo>
                <a:cubicBezTo>
                  <a:pt x="125414" y="496318"/>
                  <a:pt x="125414" y="498987"/>
                  <a:pt x="125414" y="500321"/>
                </a:cubicBezTo>
                <a:cubicBezTo>
                  <a:pt x="125414" y="501655"/>
                  <a:pt x="125414" y="501655"/>
                  <a:pt x="125414" y="501655"/>
                </a:cubicBezTo>
                <a:cubicBezTo>
                  <a:pt x="126748" y="501655"/>
                  <a:pt x="126748" y="517666"/>
                  <a:pt x="125414" y="520334"/>
                </a:cubicBezTo>
                <a:cubicBezTo>
                  <a:pt x="125414" y="521668"/>
                  <a:pt x="124079" y="524337"/>
                  <a:pt x="124079" y="527005"/>
                </a:cubicBezTo>
                <a:cubicBezTo>
                  <a:pt x="124079" y="529673"/>
                  <a:pt x="124079" y="532342"/>
                  <a:pt x="124079" y="532342"/>
                </a:cubicBezTo>
                <a:cubicBezTo>
                  <a:pt x="124079" y="532342"/>
                  <a:pt x="122746" y="537679"/>
                  <a:pt x="124079" y="541681"/>
                </a:cubicBezTo>
                <a:cubicBezTo>
                  <a:pt x="124079" y="547018"/>
                  <a:pt x="124079" y="551021"/>
                  <a:pt x="124079" y="552355"/>
                </a:cubicBezTo>
                <a:cubicBezTo>
                  <a:pt x="124079" y="552355"/>
                  <a:pt x="124079" y="553689"/>
                  <a:pt x="124079" y="553689"/>
                </a:cubicBezTo>
                <a:cubicBezTo>
                  <a:pt x="124079" y="553689"/>
                  <a:pt x="124079" y="555022"/>
                  <a:pt x="124079" y="556356"/>
                </a:cubicBezTo>
                <a:cubicBezTo>
                  <a:pt x="124079" y="556356"/>
                  <a:pt x="122746" y="559026"/>
                  <a:pt x="122746" y="561693"/>
                </a:cubicBezTo>
                <a:cubicBezTo>
                  <a:pt x="122746" y="564363"/>
                  <a:pt x="122746" y="567031"/>
                  <a:pt x="122746" y="568364"/>
                </a:cubicBezTo>
                <a:cubicBezTo>
                  <a:pt x="122746" y="569698"/>
                  <a:pt x="122746" y="572368"/>
                  <a:pt x="122746" y="572368"/>
                </a:cubicBezTo>
                <a:cubicBezTo>
                  <a:pt x="122746" y="572368"/>
                  <a:pt x="121412" y="575035"/>
                  <a:pt x="121412" y="577705"/>
                </a:cubicBezTo>
                <a:cubicBezTo>
                  <a:pt x="121412" y="580372"/>
                  <a:pt x="121412" y="581706"/>
                  <a:pt x="120077" y="581706"/>
                </a:cubicBezTo>
                <a:cubicBezTo>
                  <a:pt x="118743" y="581706"/>
                  <a:pt x="118743" y="584376"/>
                  <a:pt x="120077" y="585710"/>
                </a:cubicBezTo>
                <a:cubicBezTo>
                  <a:pt x="121412" y="585710"/>
                  <a:pt x="121412" y="589711"/>
                  <a:pt x="120077" y="591047"/>
                </a:cubicBezTo>
                <a:cubicBezTo>
                  <a:pt x="118743" y="592380"/>
                  <a:pt x="117409" y="599051"/>
                  <a:pt x="118743" y="600385"/>
                </a:cubicBezTo>
                <a:cubicBezTo>
                  <a:pt x="118743" y="601719"/>
                  <a:pt x="118743" y="603053"/>
                  <a:pt x="117409" y="603053"/>
                </a:cubicBezTo>
                <a:cubicBezTo>
                  <a:pt x="116075" y="604388"/>
                  <a:pt x="116075" y="605722"/>
                  <a:pt x="116075" y="605722"/>
                </a:cubicBezTo>
                <a:cubicBezTo>
                  <a:pt x="116075" y="607056"/>
                  <a:pt x="116075" y="607056"/>
                  <a:pt x="116075" y="607056"/>
                </a:cubicBezTo>
                <a:cubicBezTo>
                  <a:pt x="116075" y="607056"/>
                  <a:pt x="114741" y="608390"/>
                  <a:pt x="114741" y="608390"/>
                </a:cubicBezTo>
                <a:cubicBezTo>
                  <a:pt x="114741" y="611059"/>
                  <a:pt x="114741" y="612393"/>
                  <a:pt x="113406" y="612393"/>
                </a:cubicBezTo>
                <a:cubicBezTo>
                  <a:pt x="112072" y="612393"/>
                  <a:pt x="110738" y="616395"/>
                  <a:pt x="110738" y="619064"/>
                </a:cubicBezTo>
                <a:cubicBezTo>
                  <a:pt x="110738" y="620398"/>
                  <a:pt x="110738" y="621732"/>
                  <a:pt x="109404" y="621732"/>
                </a:cubicBezTo>
                <a:cubicBezTo>
                  <a:pt x="108070" y="621732"/>
                  <a:pt x="108070" y="623066"/>
                  <a:pt x="108070" y="625735"/>
                </a:cubicBezTo>
                <a:cubicBezTo>
                  <a:pt x="108070" y="628403"/>
                  <a:pt x="106735" y="632406"/>
                  <a:pt x="106735" y="633740"/>
                </a:cubicBezTo>
                <a:cubicBezTo>
                  <a:pt x="106735" y="633740"/>
                  <a:pt x="105401" y="636408"/>
                  <a:pt x="104067" y="640411"/>
                </a:cubicBezTo>
                <a:cubicBezTo>
                  <a:pt x="104067" y="641745"/>
                  <a:pt x="102733" y="645748"/>
                  <a:pt x="104067" y="648416"/>
                </a:cubicBezTo>
                <a:cubicBezTo>
                  <a:pt x="104067" y="651085"/>
                  <a:pt x="104067" y="653753"/>
                  <a:pt x="104067" y="653753"/>
                </a:cubicBezTo>
                <a:cubicBezTo>
                  <a:pt x="104067" y="653753"/>
                  <a:pt x="102733" y="655087"/>
                  <a:pt x="102733" y="656421"/>
                </a:cubicBezTo>
                <a:cubicBezTo>
                  <a:pt x="102733" y="657756"/>
                  <a:pt x="101399" y="661758"/>
                  <a:pt x="101399" y="663092"/>
                </a:cubicBezTo>
                <a:cubicBezTo>
                  <a:pt x="100064" y="665761"/>
                  <a:pt x="100064" y="667095"/>
                  <a:pt x="100064" y="668429"/>
                </a:cubicBezTo>
                <a:cubicBezTo>
                  <a:pt x="100064" y="669762"/>
                  <a:pt x="100064" y="669762"/>
                  <a:pt x="100064" y="669762"/>
                </a:cubicBezTo>
                <a:cubicBezTo>
                  <a:pt x="100064" y="669762"/>
                  <a:pt x="98730" y="671098"/>
                  <a:pt x="100064" y="672432"/>
                </a:cubicBezTo>
                <a:cubicBezTo>
                  <a:pt x="100064" y="675100"/>
                  <a:pt x="100064" y="675100"/>
                  <a:pt x="98730" y="673766"/>
                </a:cubicBezTo>
                <a:cubicBezTo>
                  <a:pt x="97396" y="672432"/>
                  <a:pt x="96062" y="673766"/>
                  <a:pt x="97396" y="675100"/>
                </a:cubicBezTo>
                <a:cubicBezTo>
                  <a:pt x="97396" y="676433"/>
                  <a:pt x="98730" y="676433"/>
                  <a:pt x="98730" y="677769"/>
                </a:cubicBezTo>
                <a:cubicBezTo>
                  <a:pt x="98730" y="679103"/>
                  <a:pt x="98730" y="679103"/>
                  <a:pt x="97396" y="677769"/>
                </a:cubicBezTo>
                <a:cubicBezTo>
                  <a:pt x="96062" y="676433"/>
                  <a:pt x="96062" y="676433"/>
                  <a:pt x="96062" y="677769"/>
                </a:cubicBezTo>
                <a:cubicBezTo>
                  <a:pt x="96062" y="677769"/>
                  <a:pt x="96062" y="679103"/>
                  <a:pt x="97396" y="679103"/>
                </a:cubicBezTo>
                <a:cubicBezTo>
                  <a:pt x="97396" y="679103"/>
                  <a:pt x="98730" y="681770"/>
                  <a:pt x="98730" y="684440"/>
                </a:cubicBezTo>
                <a:lnTo>
                  <a:pt x="98730" y="688441"/>
                </a:lnTo>
                <a:lnTo>
                  <a:pt x="97396" y="687108"/>
                </a:lnTo>
                <a:cubicBezTo>
                  <a:pt x="94728" y="684440"/>
                  <a:pt x="94728" y="684440"/>
                  <a:pt x="94728" y="687108"/>
                </a:cubicBezTo>
                <a:lnTo>
                  <a:pt x="94728" y="689775"/>
                </a:lnTo>
                <a:lnTo>
                  <a:pt x="90725" y="688441"/>
                </a:lnTo>
                <a:cubicBezTo>
                  <a:pt x="85388" y="685774"/>
                  <a:pt x="78718" y="679103"/>
                  <a:pt x="77383" y="675100"/>
                </a:cubicBezTo>
                <a:cubicBezTo>
                  <a:pt x="76049" y="673766"/>
                  <a:pt x="76049" y="671098"/>
                  <a:pt x="76049" y="671098"/>
                </a:cubicBezTo>
                <a:cubicBezTo>
                  <a:pt x="76049" y="671098"/>
                  <a:pt x="76049" y="669762"/>
                  <a:pt x="76049" y="669762"/>
                </a:cubicBezTo>
                <a:cubicBezTo>
                  <a:pt x="74715" y="668429"/>
                  <a:pt x="70712" y="657756"/>
                  <a:pt x="69378" y="651085"/>
                </a:cubicBezTo>
                <a:cubicBezTo>
                  <a:pt x="68044" y="647082"/>
                  <a:pt x="68044" y="645748"/>
                  <a:pt x="68044" y="644414"/>
                </a:cubicBezTo>
                <a:cubicBezTo>
                  <a:pt x="68044" y="643079"/>
                  <a:pt x="68044" y="641745"/>
                  <a:pt x="68044" y="641745"/>
                </a:cubicBezTo>
                <a:cubicBezTo>
                  <a:pt x="66709" y="641745"/>
                  <a:pt x="65376" y="633740"/>
                  <a:pt x="65376" y="632406"/>
                </a:cubicBezTo>
                <a:cubicBezTo>
                  <a:pt x="65376" y="632406"/>
                  <a:pt x="65376" y="629737"/>
                  <a:pt x="65376" y="627069"/>
                </a:cubicBezTo>
                <a:cubicBezTo>
                  <a:pt x="65376" y="624401"/>
                  <a:pt x="65376" y="623066"/>
                  <a:pt x="64041" y="623066"/>
                </a:cubicBezTo>
                <a:cubicBezTo>
                  <a:pt x="64041" y="623066"/>
                  <a:pt x="62707" y="623066"/>
                  <a:pt x="62707" y="621732"/>
                </a:cubicBezTo>
                <a:cubicBezTo>
                  <a:pt x="62707" y="620398"/>
                  <a:pt x="62707" y="619064"/>
                  <a:pt x="62707" y="619064"/>
                </a:cubicBezTo>
                <a:cubicBezTo>
                  <a:pt x="62707" y="619064"/>
                  <a:pt x="64041" y="615061"/>
                  <a:pt x="64041" y="611059"/>
                </a:cubicBezTo>
                <a:cubicBezTo>
                  <a:pt x="64041" y="601719"/>
                  <a:pt x="64041" y="601719"/>
                  <a:pt x="62707" y="596382"/>
                </a:cubicBezTo>
                <a:cubicBezTo>
                  <a:pt x="62707" y="592380"/>
                  <a:pt x="62707" y="592380"/>
                  <a:pt x="62707" y="592380"/>
                </a:cubicBezTo>
                <a:cubicBezTo>
                  <a:pt x="64041" y="592380"/>
                  <a:pt x="64041" y="591047"/>
                  <a:pt x="64041" y="587043"/>
                </a:cubicBezTo>
                <a:cubicBezTo>
                  <a:pt x="64041" y="583040"/>
                  <a:pt x="64041" y="581706"/>
                  <a:pt x="62707" y="581706"/>
                </a:cubicBezTo>
                <a:cubicBezTo>
                  <a:pt x="61373" y="581706"/>
                  <a:pt x="61373" y="581706"/>
                  <a:pt x="62707" y="580372"/>
                </a:cubicBezTo>
                <a:cubicBezTo>
                  <a:pt x="62707" y="579039"/>
                  <a:pt x="64041" y="576369"/>
                  <a:pt x="64041" y="571034"/>
                </a:cubicBezTo>
                <a:cubicBezTo>
                  <a:pt x="64041" y="564363"/>
                  <a:pt x="64041" y="563027"/>
                  <a:pt x="62707" y="563027"/>
                </a:cubicBezTo>
                <a:cubicBezTo>
                  <a:pt x="61373" y="563027"/>
                  <a:pt x="61373" y="563027"/>
                  <a:pt x="62707" y="561693"/>
                </a:cubicBezTo>
                <a:cubicBezTo>
                  <a:pt x="64041" y="560360"/>
                  <a:pt x="64041" y="560360"/>
                  <a:pt x="62707" y="559026"/>
                </a:cubicBezTo>
                <a:cubicBezTo>
                  <a:pt x="61373" y="557692"/>
                  <a:pt x="61373" y="551021"/>
                  <a:pt x="62707" y="545684"/>
                </a:cubicBezTo>
                <a:cubicBezTo>
                  <a:pt x="62707" y="544350"/>
                  <a:pt x="62707" y="543014"/>
                  <a:pt x="62707" y="541681"/>
                </a:cubicBezTo>
                <a:cubicBezTo>
                  <a:pt x="62707" y="541681"/>
                  <a:pt x="61373" y="539013"/>
                  <a:pt x="62707" y="537679"/>
                </a:cubicBezTo>
                <a:cubicBezTo>
                  <a:pt x="62707" y="531008"/>
                  <a:pt x="62707" y="521668"/>
                  <a:pt x="62707" y="494984"/>
                </a:cubicBezTo>
                <a:cubicBezTo>
                  <a:pt x="62707" y="489647"/>
                  <a:pt x="62707" y="484311"/>
                  <a:pt x="62707" y="484311"/>
                </a:cubicBezTo>
                <a:cubicBezTo>
                  <a:pt x="62707" y="484311"/>
                  <a:pt x="62707" y="482976"/>
                  <a:pt x="62707" y="482976"/>
                </a:cubicBezTo>
                <a:cubicBezTo>
                  <a:pt x="61373" y="482976"/>
                  <a:pt x="61373" y="476305"/>
                  <a:pt x="62707" y="474971"/>
                </a:cubicBezTo>
                <a:cubicBezTo>
                  <a:pt x="64041" y="473637"/>
                  <a:pt x="64041" y="472303"/>
                  <a:pt x="62707" y="470970"/>
                </a:cubicBezTo>
                <a:cubicBezTo>
                  <a:pt x="61373" y="470970"/>
                  <a:pt x="61373" y="469634"/>
                  <a:pt x="61373" y="468300"/>
                </a:cubicBezTo>
                <a:cubicBezTo>
                  <a:pt x="61373" y="466966"/>
                  <a:pt x="61373" y="464299"/>
                  <a:pt x="61373" y="461629"/>
                </a:cubicBezTo>
                <a:cubicBezTo>
                  <a:pt x="61373" y="458961"/>
                  <a:pt x="61373" y="457628"/>
                  <a:pt x="61373" y="457628"/>
                </a:cubicBezTo>
                <a:cubicBezTo>
                  <a:pt x="62707" y="457628"/>
                  <a:pt x="62707" y="452291"/>
                  <a:pt x="61373" y="446953"/>
                </a:cubicBezTo>
                <a:cubicBezTo>
                  <a:pt x="61373" y="444286"/>
                  <a:pt x="61373" y="441616"/>
                  <a:pt x="61373" y="441616"/>
                </a:cubicBezTo>
                <a:cubicBezTo>
                  <a:pt x="62707" y="441616"/>
                  <a:pt x="61373" y="437615"/>
                  <a:pt x="61373" y="436279"/>
                </a:cubicBezTo>
                <a:cubicBezTo>
                  <a:pt x="61373" y="436279"/>
                  <a:pt x="61373" y="434945"/>
                  <a:pt x="61373" y="433612"/>
                </a:cubicBezTo>
                <a:cubicBezTo>
                  <a:pt x="61373" y="432278"/>
                  <a:pt x="61373" y="430944"/>
                  <a:pt x="61373" y="430944"/>
                </a:cubicBezTo>
                <a:cubicBezTo>
                  <a:pt x="61373" y="430944"/>
                  <a:pt x="61373" y="429608"/>
                  <a:pt x="62707" y="428274"/>
                </a:cubicBezTo>
                <a:cubicBezTo>
                  <a:pt x="64041" y="426941"/>
                  <a:pt x="64041" y="426941"/>
                  <a:pt x="62707" y="425607"/>
                </a:cubicBezTo>
                <a:cubicBezTo>
                  <a:pt x="61373" y="424273"/>
                  <a:pt x="61373" y="409596"/>
                  <a:pt x="62707" y="406928"/>
                </a:cubicBezTo>
                <a:cubicBezTo>
                  <a:pt x="64041" y="405594"/>
                  <a:pt x="64041" y="402925"/>
                  <a:pt x="62707" y="402925"/>
                </a:cubicBezTo>
                <a:cubicBezTo>
                  <a:pt x="61373" y="402925"/>
                  <a:pt x="61373" y="400257"/>
                  <a:pt x="61373" y="396254"/>
                </a:cubicBezTo>
                <a:cubicBezTo>
                  <a:pt x="61373" y="393586"/>
                  <a:pt x="61373" y="392252"/>
                  <a:pt x="60039" y="393586"/>
                </a:cubicBezTo>
                <a:cubicBezTo>
                  <a:pt x="58705" y="393586"/>
                  <a:pt x="58705" y="393586"/>
                  <a:pt x="60039" y="392252"/>
                </a:cubicBezTo>
                <a:cubicBezTo>
                  <a:pt x="60039" y="390918"/>
                  <a:pt x="60039" y="389583"/>
                  <a:pt x="60039" y="389583"/>
                </a:cubicBezTo>
                <a:cubicBezTo>
                  <a:pt x="60039" y="388249"/>
                  <a:pt x="60039" y="388249"/>
                  <a:pt x="60039" y="388249"/>
                </a:cubicBezTo>
                <a:cubicBezTo>
                  <a:pt x="61373" y="388249"/>
                  <a:pt x="61373" y="385581"/>
                  <a:pt x="60039" y="384247"/>
                </a:cubicBezTo>
                <a:cubicBezTo>
                  <a:pt x="60039" y="382912"/>
                  <a:pt x="60039" y="380244"/>
                  <a:pt x="60039" y="374907"/>
                </a:cubicBezTo>
                <a:cubicBezTo>
                  <a:pt x="61373" y="357563"/>
                  <a:pt x="61373" y="348223"/>
                  <a:pt x="60039" y="348223"/>
                </a:cubicBezTo>
                <a:cubicBezTo>
                  <a:pt x="60039" y="348223"/>
                  <a:pt x="58705" y="348223"/>
                  <a:pt x="58705" y="348223"/>
                </a:cubicBezTo>
                <a:cubicBezTo>
                  <a:pt x="58705" y="348223"/>
                  <a:pt x="57370" y="349557"/>
                  <a:pt x="57370" y="348223"/>
                </a:cubicBezTo>
                <a:cubicBezTo>
                  <a:pt x="57370" y="346889"/>
                  <a:pt x="53368" y="348223"/>
                  <a:pt x="52034" y="349557"/>
                </a:cubicBezTo>
                <a:cubicBezTo>
                  <a:pt x="50699" y="350892"/>
                  <a:pt x="49365" y="350892"/>
                  <a:pt x="46697" y="350892"/>
                </a:cubicBezTo>
                <a:cubicBezTo>
                  <a:pt x="44028" y="350892"/>
                  <a:pt x="42694" y="350892"/>
                  <a:pt x="42694" y="350892"/>
                </a:cubicBezTo>
                <a:cubicBezTo>
                  <a:pt x="42694" y="350892"/>
                  <a:pt x="42694" y="352226"/>
                  <a:pt x="41360" y="352226"/>
                </a:cubicBezTo>
                <a:cubicBezTo>
                  <a:pt x="40026" y="352226"/>
                  <a:pt x="40026" y="352226"/>
                  <a:pt x="41360" y="350892"/>
                </a:cubicBezTo>
                <a:cubicBezTo>
                  <a:pt x="42694" y="349557"/>
                  <a:pt x="42694" y="349557"/>
                  <a:pt x="41360" y="349557"/>
                </a:cubicBezTo>
                <a:cubicBezTo>
                  <a:pt x="40026" y="349557"/>
                  <a:pt x="40026" y="349557"/>
                  <a:pt x="40026" y="350892"/>
                </a:cubicBezTo>
                <a:cubicBezTo>
                  <a:pt x="40026" y="350892"/>
                  <a:pt x="40026" y="350892"/>
                  <a:pt x="38692" y="350892"/>
                </a:cubicBezTo>
                <a:cubicBezTo>
                  <a:pt x="36023" y="350892"/>
                  <a:pt x="26684" y="345555"/>
                  <a:pt x="26684" y="344222"/>
                </a:cubicBezTo>
                <a:cubicBezTo>
                  <a:pt x="26684" y="344222"/>
                  <a:pt x="25350" y="342886"/>
                  <a:pt x="25350" y="344222"/>
                </a:cubicBezTo>
                <a:cubicBezTo>
                  <a:pt x="25350" y="344222"/>
                  <a:pt x="24015" y="344222"/>
                  <a:pt x="24015" y="344222"/>
                </a:cubicBezTo>
                <a:cubicBezTo>
                  <a:pt x="24015" y="344222"/>
                  <a:pt x="22681" y="342886"/>
                  <a:pt x="22681" y="342886"/>
                </a:cubicBezTo>
                <a:cubicBezTo>
                  <a:pt x="21348" y="342886"/>
                  <a:pt x="21348" y="341552"/>
                  <a:pt x="21348" y="340218"/>
                </a:cubicBezTo>
                <a:cubicBezTo>
                  <a:pt x="21348" y="340218"/>
                  <a:pt x="21348" y="338884"/>
                  <a:pt x="20013" y="338884"/>
                </a:cubicBezTo>
                <a:cubicBezTo>
                  <a:pt x="20013" y="338884"/>
                  <a:pt x="18679" y="337551"/>
                  <a:pt x="17344" y="337551"/>
                </a:cubicBezTo>
                <a:cubicBezTo>
                  <a:pt x="17344" y="336215"/>
                  <a:pt x="16010" y="336215"/>
                  <a:pt x="16010" y="336215"/>
                </a:cubicBezTo>
                <a:cubicBezTo>
                  <a:pt x="16010" y="336215"/>
                  <a:pt x="14677" y="336215"/>
                  <a:pt x="14677" y="334881"/>
                </a:cubicBezTo>
                <a:cubicBezTo>
                  <a:pt x="14677" y="334881"/>
                  <a:pt x="14677" y="333547"/>
                  <a:pt x="13342" y="333547"/>
                </a:cubicBezTo>
                <a:cubicBezTo>
                  <a:pt x="10673" y="330880"/>
                  <a:pt x="10673" y="330880"/>
                  <a:pt x="10673" y="329544"/>
                </a:cubicBezTo>
                <a:cubicBezTo>
                  <a:pt x="10673" y="329544"/>
                  <a:pt x="10673" y="328210"/>
                  <a:pt x="9339" y="328210"/>
                </a:cubicBezTo>
                <a:cubicBezTo>
                  <a:pt x="8006" y="328210"/>
                  <a:pt x="8006" y="326876"/>
                  <a:pt x="8006" y="325543"/>
                </a:cubicBezTo>
                <a:cubicBezTo>
                  <a:pt x="8006" y="324209"/>
                  <a:pt x="8006" y="324209"/>
                  <a:pt x="6671" y="322873"/>
                </a:cubicBezTo>
                <a:cubicBezTo>
                  <a:pt x="5337" y="322873"/>
                  <a:pt x="5337" y="320205"/>
                  <a:pt x="6671" y="318872"/>
                </a:cubicBezTo>
                <a:cubicBezTo>
                  <a:pt x="6671" y="318872"/>
                  <a:pt x="6671" y="317538"/>
                  <a:pt x="6671" y="317538"/>
                </a:cubicBezTo>
                <a:cubicBezTo>
                  <a:pt x="6671" y="317538"/>
                  <a:pt x="5337" y="317538"/>
                  <a:pt x="5337" y="318872"/>
                </a:cubicBezTo>
                <a:cubicBezTo>
                  <a:pt x="5337" y="318872"/>
                  <a:pt x="5337" y="320205"/>
                  <a:pt x="4002" y="320205"/>
                </a:cubicBezTo>
                <a:cubicBezTo>
                  <a:pt x="4002" y="320205"/>
                  <a:pt x="2669" y="318872"/>
                  <a:pt x="2669" y="314868"/>
                </a:cubicBezTo>
                <a:cubicBezTo>
                  <a:pt x="2669" y="310867"/>
                  <a:pt x="2669" y="310867"/>
                  <a:pt x="2669" y="312201"/>
                </a:cubicBezTo>
                <a:cubicBezTo>
                  <a:pt x="2669" y="314868"/>
                  <a:pt x="4002" y="313535"/>
                  <a:pt x="2669" y="310867"/>
                </a:cubicBezTo>
                <a:cubicBezTo>
                  <a:pt x="2669" y="309531"/>
                  <a:pt x="2669" y="308197"/>
                  <a:pt x="1335" y="308197"/>
                </a:cubicBezTo>
                <a:cubicBezTo>
                  <a:pt x="1335" y="308197"/>
                  <a:pt x="1335" y="308197"/>
                  <a:pt x="1335" y="306864"/>
                </a:cubicBezTo>
                <a:cubicBezTo>
                  <a:pt x="1335" y="305530"/>
                  <a:pt x="1335" y="305530"/>
                  <a:pt x="1335" y="304196"/>
                </a:cubicBezTo>
                <a:cubicBezTo>
                  <a:pt x="1335" y="302860"/>
                  <a:pt x="1335" y="302860"/>
                  <a:pt x="1335" y="302860"/>
                </a:cubicBezTo>
                <a:cubicBezTo>
                  <a:pt x="1335" y="302860"/>
                  <a:pt x="2669" y="302860"/>
                  <a:pt x="2669" y="301526"/>
                </a:cubicBezTo>
                <a:cubicBezTo>
                  <a:pt x="2669" y="300193"/>
                  <a:pt x="2669" y="300193"/>
                  <a:pt x="4002" y="301526"/>
                </a:cubicBezTo>
                <a:cubicBezTo>
                  <a:pt x="5337" y="302860"/>
                  <a:pt x="5337" y="302860"/>
                  <a:pt x="5337" y="302860"/>
                </a:cubicBezTo>
                <a:cubicBezTo>
                  <a:pt x="5337" y="302860"/>
                  <a:pt x="5337" y="301526"/>
                  <a:pt x="4002" y="301526"/>
                </a:cubicBezTo>
                <a:cubicBezTo>
                  <a:pt x="2669" y="301526"/>
                  <a:pt x="2669" y="300193"/>
                  <a:pt x="2669" y="298859"/>
                </a:cubicBezTo>
                <a:cubicBezTo>
                  <a:pt x="2669" y="297525"/>
                  <a:pt x="2669" y="297525"/>
                  <a:pt x="1335" y="298859"/>
                </a:cubicBezTo>
                <a:cubicBezTo>
                  <a:pt x="1335" y="300193"/>
                  <a:pt x="0" y="298859"/>
                  <a:pt x="0" y="297525"/>
                </a:cubicBezTo>
                <a:cubicBezTo>
                  <a:pt x="0" y="296189"/>
                  <a:pt x="0" y="294856"/>
                  <a:pt x="0" y="294856"/>
                </a:cubicBezTo>
                <a:cubicBezTo>
                  <a:pt x="0" y="294856"/>
                  <a:pt x="0" y="293522"/>
                  <a:pt x="0" y="290854"/>
                </a:cubicBezTo>
                <a:cubicBezTo>
                  <a:pt x="0" y="288185"/>
                  <a:pt x="0" y="284183"/>
                  <a:pt x="0" y="280180"/>
                </a:cubicBezTo>
                <a:cubicBezTo>
                  <a:pt x="0" y="276177"/>
                  <a:pt x="1335" y="273509"/>
                  <a:pt x="1335" y="272175"/>
                </a:cubicBezTo>
                <a:cubicBezTo>
                  <a:pt x="1335" y="272175"/>
                  <a:pt x="1335" y="268172"/>
                  <a:pt x="1335" y="265504"/>
                </a:cubicBezTo>
                <a:cubicBezTo>
                  <a:pt x="1335" y="262835"/>
                  <a:pt x="2669" y="258833"/>
                  <a:pt x="2669" y="256164"/>
                </a:cubicBezTo>
                <a:cubicBezTo>
                  <a:pt x="2669" y="252162"/>
                  <a:pt x="5337" y="236151"/>
                  <a:pt x="6671" y="226812"/>
                </a:cubicBezTo>
                <a:cubicBezTo>
                  <a:pt x="6671" y="222809"/>
                  <a:pt x="8006" y="218807"/>
                  <a:pt x="8006" y="218807"/>
                </a:cubicBezTo>
                <a:cubicBezTo>
                  <a:pt x="8006" y="218807"/>
                  <a:pt x="8006" y="217474"/>
                  <a:pt x="8006" y="217474"/>
                </a:cubicBezTo>
                <a:cubicBezTo>
                  <a:pt x="6671" y="216138"/>
                  <a:pt x="8006" y="210803"/>
                  <a:pt x="9339" y="212136"/>
                </a:cubicBezTo>
                <a:cubicBezTo>
                  <a:pt x="9339" y="212136"/>
                  <a:pt x="9339" y="212136"/>
                  <a:pt x="9339" y="210803"/>
                </a:cubicBezTo>
                <a:cubicBezTo>
                  <a:pt x="8006" y="209467"/>
                  <a:pt x="8006" y="209467"/>
                  <a:pt x="9339" y="206799"/>
                </a:cubicBezTo>
                <a:cubicBezTo>
                  <a:pt x="9339" y="205466"/>
                  <a:pt x="10673" y="201462"/>
                  <a:pt x="10673" y="198795"/>
                </a:cubicBezTo>
                <a:cubicBezTo>
                  <a:pt x="10673" y="196125"/>
                  <a:pt x="12008" y="189454"/>
                  <a:pt x="12008" y="184119"/>
                </a:cubicBezTo>
                <a:cubicBezTo>
                  <a:pt x="13342" y="172111"/>
                  <a:pt x="14677" y="169441"/>
                  <a:pt x="14677" y="161437"/>
                </a:cubicBezTo>
                <a:cubicBezTo>
                  <a:pt x="14677" y="157435"/>
                  <a:pt x="16010" y="152098"/>
                  <a:pt x="16010" y="150764"/>
                </a:cubicBezTo>
                <a:cubicBezTo>
                  <a:pt x="17344" y="138756"/>
                  <a:pt x="18679" y="125414"/>
                  <a:pt x="18679" y="122745"/>
                </a:cubicBezTo>
                <a:cubicBezTo>
                  <a:pt x="18679" y="121411"/>
                  <a:pt x="18679" y="120077"/>
                  <a:pt x="18679" y="120077"/>
                </a:cubicBezTo>
                <a:cubicBezTo>
                  <a:pt x="18679" y="120077"/>
                  <a:pt x="18679" y="118743"/>
                  <a:pt x="18679" y="117409"/>
                </a:cubicBezTo>
                <a:cubicBezTo>
                  <a:pt x="18679" y="114740"/>
                  <a:pt x="20013" y="106735"/>
                  <a:pt x="21348" y="94727"/>
                </a:cubicBezTo>
                <a:cubicBezTo>
                  <a:pt x="22681" y="90726"/>
                  <a:pt x="22681" y="85388"/>
                  <a:pt x="22681" y="85388"/>
                </a:cubicBezTo>
                <a:cubicBezTo>
                  <a:pt x="22681" y="80051"/>
                  <a:pt x="24015" y="73380"/>
                  <a:pt x="24015" y="73380"/>
                </a:cubicBezTo>
                <a:cubicBezTo>
                  <a:pt x="24015" y="73380"/>
                  <a:pt x="24015" y="73380"/>
                  <a:pt x="24015" y="73380"/>
                </a:cubicBezTo>
                <a:cubicBezTo>
                  <a:pt x="22681" y="73380"/>
                  <a:pt x="24015" y="65376"/>
                  <a:pt x="25350" y="64042"/>
                </a:cubicBezTo>
                <a:cubicBezTo>
                  <a:pt x="25350" y="64042"/>
                  <a:pt x="25350" y="62706"/>
                  <a:pt x="25350" y="62706"/>
                </a:cubicBezTo>
                <a:cubicBezTo>
                  <a:pt x="25350" y="61372"/>
                  <a:pt x="25350" y="60039"/>
                  <a:pt x="25350" y="60039"/>
                </a:cubicBezTo>
                <a:cubicBezTo>
                  <a:pt x="25350" y="60039"/>
                  <a:pt x="26684" y="57371"/>
                  <a:pt x="26684" y="56035"/>
                </a:cubicBezTo>
                <a:cubicBezTo>
                  <a:pt x="26684" y="52034"/>
                  <a:pt x="28018" y="44029"/>
                  <a:pt x="28018" y="42693"/>
                </a:cubicBezTo>
                <a:cubicBezTo>
                  <a:pt x="28018" y="42693"/>
                  <a:pt x="29352" y="40026"/>
                  <a:pt x="29352" y="37358"/>
                </a:cubicBezTo>
                <a:cubicBezTo>
                  <a:pt x="29352" y="34689"/>
                  <a:pt x="29352" y="33355"/>
                  <a:pt x="30686" y="33355"/>
                </a:cubicBezTo>
                <a:cubicBezTo>
                  <a:pt x="30686" y="33355"/>
                  <a:pt x="30686" y="33355"/>
                  <a:pt x="30686" y="32021"/>
                </a:cubicBezTo>
                <a:cubicBezTo>
                  <a:pt x="30686" y="32021"/>
                  <a:pt x="30686" y="29352"/>
                  <a:pt x="30686" y="28018"/>
                </a:cubicBezTo>
                <a:cubicBezTo>
                  <a:pt x="30686" y="26684"/>
                  <a:pt x="30686" y="24016"/>
                  <a:pt x="30686" y="24016"/>
                </a:cubicBezTo>
                <a:cubicBezTo>
                  <a:pt x="30686" y="24016"/>
                  <a:pt x="30686" y="22681"/>
                  <a:pt x="30686" y="24016"/>
                </a:cubicBezTo>
                <a:cubicBezTo>
                  <a:pt x="30686" y="24016"/>
                  <a:pt x="32021" y="24016"/>
                  <a:pt x="32021" y="21347"/>
                </a:cubicBezTo>
                <a:cubicBezTo>
                  <a:pt x="32021" y="20013"/>
                  <a:pt x="32021" y="17345"/>
                  <a:pt x="33355" y="16010"/>
                </a:cubicBezTo>
                <a:cubicBezTo>
                  <a:pt x="34689" y="14676"/>
                  <a:pt x="34689" y="12008"/>
                  <a:pt x="34689" y="12008"/>
                </a:cubicBezTo>
                <a:cubicBezTo>
                  <a:pt x="34689" y="10674"/>
                  <a:pt x="34689" y="10674"/>
                  <a:pt x="36023" y="10674"/>
                </a:cubicBezTo>
                <a:cubicBezTo>
                  <a:pt x="37357" y="10674"/>
                  <a:pt x="38692" y="10674"/>
                  <a:pt x="40026" y="9339"/>
                </a:cubicBezTo>
                <a:cubicBezTo>
                  <a:pt x="41360" y="8005"/>
                  <a:pt x="42694" y="6671"/>
                  <a:pt x="46697" y="6671"/>
                </a:cubicBezTo>
                <a:cubicBezTo>
                  <a:pt x="49365" y="6671"/>
                  <a:pt x="50699" y="6671"/>
                  <a:pt x="52034" y="5337"/>
                </a:cubicBezTo>
                <a:cubicBezTo>
                  <a:pt x="52034" y="5337"/>
                  <a:pt x="53368" y="4003"/>
                  <a:pt x="54702" y="5337"/>
                </a:cubicBezTo>
                <a:cubicBezTo>
                  <a:pt x="56036" y="5337"/>
                  <a:pt x="57370" y="5337"/>
                  <a:pt x="56036" y="4003"/>
                </a:cubicBezTo>
                <a:cubicBezTo>
                  <a:pt x="56036" y="2668"/>
                  <a:pt x="57370" y="2668"/>
                  <a:pt x="61373" y="1334"/>
                </a:cubicBezTo>
                <a:cubicBezTo>
                  <a:pt x="62707" y="1334"/>
                  <a:pt x="64041" y="1334"/>
                  <a:pt x="64041" y="0"/>
                </a:cubicBezTo>
                <a:cubicBezTo>
                  <a:pt x="64041" y="0"/>
                  <a:pt x="69378" y="0"/>
                  <a:pt x="72047" y="1334"/>
                </a:cubicBezTo>
                <a:cubicBezTo>
                  <a:pt x="72047" y="1334"/>
                  <a:pt x="74715" y="1334"/>
                  <a:pt x="76049" y="1334"/>
                </a:cubicBezTo>
                <a:cubicBezTo>
                  <a:pt x="85388" y="1334"/>
                  <a:pt x="90725" y="2668"/>
                  <a:pt x="94728" y="4003"/>
                </a:cubicBezTo>
                <a:cubicBezTo>
                  <a:pt x="96062" y="5337"/>
                  <a:pt x="98730" y="5337"/>
                  <a:pt x="98730" y="5337"/>
                </a:cubicBezTo>
                <a:cubicBezTo>
                  <a:pt x="98730" y="5337"/>
                  <a:pt x="101399" y="5337"/>
                  <a:pt x="101399" y="6671"/>
                </a:cubicBezTo>
                <a:cubicBezTo>
                  <a:pt x="102733" y="8005"/>
                  <a:pt x="105401" y="9339"/>
                  <a:pt x="108070" y="10674"/>
                </a:cubicBezTo>
                <a:cubicBezTo>
                  <a:pt x="110738" y="12008"/>
                  <a:pt x="113406" y="13342"/>
                  <a:pt x="113406" y="13342"/>
                </a:cubicBezTo>
                <a:cubicBezTo>
                  <a:pt x="113406" y="13342"/>
                  <a:pt x="114741" y="14676"/>
                  <a:pt x="114741" y="13342"/>
                </a:cubicBezTo>
                <a:cubicBezTo>
                  <a:pt x="114741" y="13342"/>
                  <a:pt x="117409" y="13342"/>
                  <a:pt x="118743" y="14676"/>
                </a:cubicBezTo>
                <a:cubicBezTo>
                  <a:pt x="121412" y="16010"/>
                  <a:pt x="122746" y="17345"/>
                  <a:pt x="122746" y="18679"/>
                </a:cubicBezTo>
                <a:cubicBezTo>
                  <a:pt x="122746" y="20013"/>
                  <a:pt x="122746" y="21347"/>
                  <a:pt x="122746" y="21347"/>
                </a:cubicBezTo>
                <a:cubicBezTo>
                  <a:pt x="122746" y="21347"/>
                  <a:pt x="122746" y="21347"/>
                  <a:pt x="122746" y="21347"/>
                </a:cubicBezTo>
                <a:cubicBezTo>
                  <a:pt x="124079" y="20013"/>
                  <a:pt x="125414" y="32021"/>
                  <a:pt x="124079" y="37358"/>
                </a:cubicBezTo>
                <a:cubicBezTo>
                  <a:pt x="124079" y="38692"/>
                  <a:pt x="122746" y="41360"/>
                  <a:pt x="122746" y="42693"/>
                </a:cubicBezTo>
                <a:cubicBezTo>
                  <a:pt x="122746" y="44029"/>
                  <a:pt x="122746" y="44029"/>
                  <a:pt x="121412" y="44029"/>
                </a:cubicBezTo>
                <a:cubicBezTo>
                  <a:pt x="120077" y="44029"/>
                  <a:pt x="120077" y="44029"/>
                  <a:pt x="121412" y="45363"/>
                </a:cubicBezTo>
                <a:cubicBezTo>
                  <a:pt x="121412" y="46697"/>
                  <a:pt x="121412" y="48030"/>
                  <a:pt x="120077" y="48030"/>
                </a:cubicBezTo>
                <a:cubicBezTo>
                  <a:pt x="118743" y="48030"/>
                  <a:pt x="118743" y="49364"/>
                  <a:pt x="120077" y="49364"/>
                </a:cubicBezTo>
                <a:cubicBezTo>
                  <a:pt x="120077" y="49364"/>
                  <a:pt x="120077" y="49364"/>
                  <a:pt x="120077" y="50700"/>
                </a:cubicBezTo>
                <a:cubicBezTo>
                  <a:pt x="118743" y="50700"/>
                  <a:pt x="118743" y="52034"/>
                  <a:pt x="120077" y="52034"/>
                </a:cubicBezTo>
                <a:cubicBezTo>
                  <a:pt x="121412" y="52034"/>
                  <a:pt x="120077" y="60039"/>
                  <a:pt x="118743" y="61372"/>
                </a:cubicBezTo>
                <a:cubicBezTo>
                  <a:pt x="118743" y="61372"/>
                  <a:pt x="118743" y="62706"/>
                  <a:pt x="118743" y="62706"/>
                </a:cubicBezTo>
                <a:cubicBezTo>
                  <a:pt x="118743" y="62706"/>
                  <a:pt x="118743" y="64042"/>
                  <a:pt x="118743" y="64042"/>
                </a:cubicBezTo>
                <a:cubicBezTo>
                  <a:pt x="118743" y="64042"/>
                  <a:pt x="117409" y="68043"/>
                  <a:pt x="116075" y="70713"/>
                </a:cubicBezTo>
                <a:cubicBezTo>
                  <a:pt x="116075" y="73380"/>
                  <a:pt x="114741" y="77384"/>
                  <a:pt x="113406" y="78718"/>
                </a:cubicBezTo>
                <a:cubicBezTo>
                  <a:pt x="113406" y="80051"/>
                  <a:pt x="112072" y="81385"/>
                  <a:pt x="113406" y="81385"/>
                </a:cubicBezTo>
                <a:cubicBezTo>
                  <a:pt x="113406" y="81385"/>
                  <a:pt x="113406" y="82719"/>
                  <a:pt x="113406" y="82719"/>
                </a:cubicBezTo>
                <a:cubicBezTo>
                  <a:pt x="112072" y="84055"/>
                  <a:pt x="110738" y="94727"/>
                  <a:pt x="110738" y="100064"/>
                </a:cubicBezTo>
                <a:cubicBezTo>
                  <a:pt x="110738" y="102732"/>
                  <a:pt x="110738" y="104067"/>
                  <a:pt x="109404" y="104067"/>
                </a:cubicBezTo>
                <a:cubicBezTo>
                  <a:pt x="109404" y="104067"/>
                  <a:pt x="109404" y="105401"/>
                  <a:pt x="109404" y="106735"/>
                </a:cubicBezTo>
                <a:cubicBezTo>
                  <a:pt x="109404" y="108069"/>
                  <a:pt x="109404" y="109403"/>
                  <a:pt x="108070" y="109403"/>
                </a:cubicBezTo>
                <a:cubicBezTo>
                  <a:pt x="106735" y="109403"/>
                  <a:pt x="105401" y="112072"/>
                  <a:pt x="106735" y="113406"/>
                </a:cubicBezTo>
                <a:cubicBezTo>
                  <a:pt x="106735" y="113406"/>
                  <a:pt x="106735" y="114740"/>
                  <a:pt x="106735" y="114740"/>
                </a:cubicBezTo>
                <a:cubicBezTo>
                  <a:pt x="105401" y="114740"/>
                  <a:pt x="105401" y="117409"/>
                  <a:pt x="106735" y="118743"/>
                </a:cubicBezTo>
                <a:cubicBezTo>
                  <a:pt x="106735" y="118743"/>
                  <a:pt x="106735" y="120077"/>
                  <a:pt x="106735" y="120077"/>
                </a:cubicBezTo>
                <a:cubicBezTo>
                  <a:pt x="106735" y="120077"/>
                  <a:pt x="106735" y="121411"/>
                  <a:pt x="106735" y="122745"/>
                </a:cubicBezTo>
                <a:cubicBezTo>
                  <a:pt x="106735" y="125414"/>
                  <a:pt x="106735" y="125414"/>
                  <a:pt x="105401" y="124080"/>
                </a:cubicBezTo>
                <a:cubicBezTo>
                  <a:pt x="104067" y="122745"/>
                  <a:pt x="104067" y="122745"/>
                  <a:pt x="102733" y="124080"/>
                </a:cubicBezTo>
                <a:cubicBezTo>
                  <a:pt x="102733" y="125414"/>
                  <a:pt x="101399" y="126748"/>
                  <a:pt x="100064" y="126748"/>
                </a:cubicBezTo>
                <a:cubicBezTo>
                  <a:pt x="100064" y="126748"/>
                  <a:pt x="98730" y="128082"/>
                  <a:pt x="98730" y="129416"/>
                </a:cubicBezTo>
                <a:cubicBezTo>
                  <a:pt x="98730" y="130751"/>
                  <a:pt x="98730" y="132085"/>
                  <a:pt x="97396" y="132085"/>
                </a:cubicBezTo>
                <a:cubicBezTo>
                  <a:pt x="96062" y="134753"/>
                  <a:pt x="97396" y="136087"/>
                  <a:pt x="98730" y="136087"/>
                </a:cubicBezTo>
                <a:cubicBezTo>
                  <a:pt x="100064" y="136087"/>
                  <a:pt x="100064" y="136087"/>
                  <a:pt x="100064" y="137422"/>
                </a:cubicBezTo>
                <a:cubicBezTo>
                  <a:pt x="100064" y="138756"/>
                  <a:pt x="98730" y="138756"/>
                  <a:pt x="97396" y="138756"/>
                </a:cubicBezTo>
                <a:cubicBezTo>
                  <a:pt x="96062" y="138756"/>
                  <a:pt x="94728" y="138756"/>
                  <a:pt x="96062" y="140090"/>
                </a:cubicBezTo>
                <a:cubicBezTo>
                  <a:pt x="96062" y="140090"/>
                  <a:pt x="96062" y="141424"/>
                  <a:pt x="96062" y="141424"/>
                </a:cubicBezTo>
                <a:cubicBezTo>
                  <a:pt x="96062" y="141424"/>
                  <a:pt x="94728" y="141424"/>
                  <a:pt x="96062" y="142758"/>
                </a:cubicBezTo>
                <a:cubicBezTo>
                  <a:pt x="96062" y="144093"/>
                  <a:pt x="96062" y="144093"/>
                  <a:pt x="96062" y="144093"/>
                </a:cubicBezTo>
                <a:cubicBezTo>
                  <a:pt x="96062" y="144093"/>
                  <a:pt x="96062" y="145427"/>
                  <a:pt x="96062" y="145427"/>
                </a:cubicBezTo>
                <a:cubicBezTo>
                  <a:pt x="96062" y="145427"/>
                  <a:pt x="96062" y="146761"/>
                  <a:pt x="94728" y="146761"/>
                </a:cubicBezTo>
                <a:cubicBezTo>
                  <a:pt x="93393" y="148095"/>
                  <a:pt x="93393" y="148095"/>
                  <a:pt x="94728" y="149429"/>
                </a:cubicBezTo>
                <a:cubicBezTo>
                  <a:pt x="96062" y="152098"/>
                  <a:pt x="97396" y="152098"/>
                  <a:pt x="97396" y="150764"/>
                </a:cubicBezTo>
                <a:cubicBezTo>
                  <a:pt x="97396" y="150764"/>
                  <a:pt x="97396" y="149429"/>
                  <a:pt x="98730" y="149429"/>
                </a:cubicBezTo>
                <a:cubicBezTo>
                  <a:pt x="100064" y="149429"/>
                  <a:pt x="100064" y="149429"/>
                  <a:pt x="98730" y="152098"/>
                </a:cubicBezTo>
                <a:cubicBezTo>
                  <a:pt x="98730" y="153432"/>
                  <a:pt x="97396" y="154766"/>
                  <a:pt x="96062" y="154766"/>
                </a:cubicBezTo>
                <a:cubicBezTo>
                  <a:pt x="96062" y="154766"/>
                  <a:pt x="94728" y="156100"/>
                  <a:pt x="93393" y="157435"/>
                </a:cubicBezTo>
                <a:cubicBezTo>
                  <a:pt x="92059" y="158769"/>
                  <a:pt x="92059" y="158769"/>
                  <a:pt x="92059" y="158769"/>
                </a:cubicBezTo>
                <a:cubicBezTo>
                  <a:pt x="93393" y="158769"/>
                  <a:pt x="92059" y="164106"/>
                  <a:pt x="92059" y="165440"/>
                </a:cubicBezTo>
                <a:cubicBezTo>
                  <a:pt x="92059" y="165440"/>
                  <a:pt x="92059" y="166774"/>
                  <a:pt x="92059" y="166774"/>
                </a:cubicBezTo>
                <a:cubicBezTo>
                  <a:pt x="92059" y="166774"/>
                  <a:pt x="92059" y="168108"/>
                  <a:pt x="92059" y="168108"/>
                </a:cubicBezTo>
                <a:cubicBezTo>
                  <a:pt x="90725" y="168108"/>
                  <a:pt x="90725" y="172111"/>
                  <a:pt x="90725" y="174778"/>
                </a:cubicBezTo>
                <a:cubicBezTo>
                  <a:pt x="90725" y="176112"/>
                  <a:pt x="90725" y="176112"/>
                  <a:pt x="89391" y="176112"/>
                </a:cubicBezTo>
                <a:cubicBezTo>
                  <a:pt x="89391" y="176112"/>
                  <a:pt x="89391" y="176112"/>
                  <a:pt x="89391" y="177448"/>
                </a:cubicBezTo>
                <a:cubicBezTo>
                  <a:pt x="90725" y="180116"/>
                  <a:pt x="89391" y="185453"/>
                  <a:pt x="88057" y="185453"/>
                </a:cubicBezTo>
                <a:cubicBezTo>
                  <a:pt x="86722" y="185453"/>
                  <a:pt x="84054" y="186787"/>
                  <a:pt x="85388" y="188120"/>
                </a:cubicBezTo>
                <a:cubicBezTo>
                  <a:pt x="85388" y="188120"/>
                  <a:pt x="85388" y="189454"/>
                  <a:pt x="84054" y="189454"/>
                </a:cubicBezTo>
                <a:cubicBezTo>
                  <a:pt x="82720" y="190790"/>
                  <a:pt x="82720" y="192124"/>
                  <a:pt x="84054" y="192124"/>
                </a:cubicBezTo>
                <a:cubicBezTo>
                  <a:pt x="84054" y="192124"/>
                  <a:pt x="85388" y="192124"/>
                  <a:pt x="85388" y="193457"/>
                </a:cubicBezTo>
                <a:cubicBezTo>
                  <a:pt x="85388" y="193457"/>
                  <a:pt x="85388" y="194791"/>
                  <a:pt x="84054" y="193457"/>
                </a:cubicBezTo>
                <a:cubicBezTo>
                  <a:pt x="82720" y="193457"/>
                  <a:pt x="82720" y="193457"/>
                  <a:pt x="84054" y="193457"/>
                </a:cubicBezTo>
                <a:cubicBezTo>
                  <a:pt x="85388" y="194791"/>
                  <a:pt x="85388" y="196125"/>
                  <a:pt x="85388" y="197461"/>
                </a:cubicBezTo>
                <a:cubicBezTo>
                  <a:pt x="85388" y="200128"/>
                  <a:pt x="84054" y="198795"/>
                  <a:pt x="84054" y="196125"/>
                </a:cubicBezTo>
                <a:cubicBezTo>
                  <a:pt x="84054" y="194791"/>
                  <a:pt x="84054" y="194791"/>
                  <a:pt x="82720" y="194791"/>
                </a:cubicBezTo>
                <a:cubicBezTo>
                  <a:pt x="82720" y="194791"/>
                  <a:pt x="81386" y="196125"/>
                  <a:pt x="82720" y="196125"/>
                </a:cubicBezTo>
                <a:cubicBezTo>
                  <a:pt x="82720" y="196125"/>
                  <a:pt x="82720" y="197461"/>
                  <a:pt x="81386" y="198795"/>
                </a:cubicBezTo>
                <a:cubicBezTo>
                  <a:pt x="80051" y="200128"/>
                  <a:pt x="80051" y="200128"/>
                  <a:pt x="80051" y="201462"/>
                </a:cubicBezTo>
                <a:cubicBezTo>
                  <a:pt x="80051" y="202796"/>
                  <a:pt x="82720" y="204132"/>
                  <a:pt x="82720" y="202796"/>
                </a:cubicBezTo>
                <a:cubicBezTo>
                  <a:pt x="82720" y="202796"/>
                  <a:pt x="82720" y="201462"/>
                  <a:pt x="82720" y="201462"/>
                </a:cubicBezTo>
                <a:cubicBezTo>
                  <a:pt x="81386" y="200128"/>
                  <a:pt x="81386" y="200128"/>
                  <a:pt x="84054" y="200128"/>
                </a:cubicBezTo>
                <a:cubicBezTo>
                  <a:pt x="85388" y="200128"/>
                  <a:pt x="86722" y="200128"/>
                  <a:pt x="85388" y="201462"/>
                </a:cubicBezTo>
                <a:cubicBezTo>
                  <a:pt x="85388" y="201462"/>
                  <a:pt x="85388" y="204132"/>
                  <a:pt x="85388" y="208133"/>
                </a:cubicBezTo>
                <a:cubicBezTo>
                  <a:pt x="85388" y="212136"/>
                  <a:pt x="85388" y="214804"/>
                  <a:pt x="84054" y="214804"/>
                </a:cubicBezTo>
                <a:cubicBezTo>
                  <a:pt x="82720" y="216138"/>
                  <a:pt x="84054" y="218807"/>
                  <a:pt x="85388" y="217474"/>
                </a:cubicBezTo>
                <a:cubicBezTo>
                  <a:pt x="85388" y="217474"/>
                  <a:pt x="85388" y="217474"/>
                  <a:pt x="85388" y="218807"/>
                </a:cubicBezTo>
                <a:cubicBezTo>
                  <a:pt x="85388" y="220141"/>
                  <a:pt x="88057" y="222809"/>
                  <a:pt x="89391" y="221475"/>
                </a:cubicBezTo>
                <a:cubicBezTo>
                  <a:pt x="89391" y="221475"/>
                  <a:pt x="90725" y="220141"/>
                  <a:pt x="92059" y="220141"/>
                </a:cubicBezTo>
                <a:cubicBezTo>
                  <a:pt x="92059" y="220141"/>
                  <a:pt x="93393" y="220141"/>
                  <a:pt x="93393" y="218807"/>
                </a:cubicBezTo>
                <a:cubicBezTo>
                  <a:pt x="93393" y="218807"/>
                  <a:pt x="94728" y="217474"/>
                  <a:pt x="94728" y="217474"/>
                </a:cubicBezTo>
                <a:cubicBezTo>
                  <a:pt x="96062" y="217474"/>
                  <a:pt x="96062" y="217474"/>
                  <a:pt x="96062" y="216138"/>
                </a:cubicBezTo>
                <a:cubicBezTo>
                  <a:pt x="96062" y="214804"/>
                  <a:pt x="96062" y="214804"/>
                  <a:pt x="97396" y="216138"/>
                </a:cubicBezTo>
                <a:cubicBezTo>
                  <a:pt x="98730" y="217474"/>
                  <a:pt x="100064" y="217474"/>
                  <a:pt x="100064" y="217474"/>
                </a:cubicBezTo>
                <a:cubicBezTo>
                  <a:pt x="100064" y="217474"/>
                  <a:pt x="100064" y="217474"/>
                  <a:pt x="100064" y="217474"/>
                </a:cubicBezTo>
                <a:cubicBezTo>
                  <a:pt x="100064" y="217474"/>
                  <a:pt x="98730" y="217474"/>
                  <a:pt x="100064" y="216138"/>
                </a:cubicBezTo>
                <a:cubicBezTo>
                  <a:pt x="100064" y="216138"/>
                  <a:pt x="100064" y="216138"/>
                  <a:pt x="100064" y="216138"/>
                </a:cubicBezTo>
                <a:cubicBezTo>
                  <a:pt x="100064" y="216138"/>
                  <a:pt x="98730" y="216138"/>
                  <a:pt x="98730" y="216138"/>
                </a:cubicBezTo>
                <a:cubicBezTo>
                  <a:pt x="98730" y="216138"/>
                  <a:pt x="98730" y="214804"/>
                  <a:pt x="100064" y="214804"/>
                </a:cubicBezTo>
                <a:cubicBezTo>
                  <a:pt x="100064" y="214804"/>
                  <a:pt x="101399" y="214804"/>
                  <a:pt x="101399" y="214804"/>
                </a:cubicBezTo>
                <a:cubicBezTo>
                  <a:pt x="101399" y="216138"/>
                  <a:pt x="104067" y="214804"/>
                  <a:pt x="104067" y="213470"/>
                </a:cubicBezTo>
                <a:cubicBezTo>
                  <a:pt x="104067" y="212136"/>
                  <a:pt x="105401" y="212136"/>
                  <a:pt x="106735" y="212136"/>
                </a:cubicBezTo>
                <a:cubicBezTo>
                  <a:pt x="109404" y="212136"/>
                  <a:pt x="110738" y="213470"/>
                  <a:pt x="110738" y="214804"/>
                </a:cubicBezTo>
                <a:cubicBezTo>
                  <a:pt x="110738" y="214804"/>
                  <a:pt x="110738" y="216138"/>
                  <a:pt x="112072" y="216138"/>
                </a:cubicBezTo>
                <a:cubicBezTo>
                  <a:pt x="113406" y="216138"/>
                  <a:pt x="113406" y="216138"/>
                  <a:pt x="113406" y="214804"/>
                </a:cubicBezTo>
                <a:cubicBezTo>
                  <a:pt x="113406" y="213470"/>
                  <a:pt x="113406" y="213470"/>
                  <a:pt x="113406" y="214804"/>
                </a:cubicBezTo>
                <a:cubicBezTo>
                  <a:pt x="114741" y="216138"/>
                  <a:pt x="117409" y="216138"/>
                  <a:pt x="117409" y="214804"/>
                </a:cubicBezTo>
                <a:cubicBezTo>
                  <a:pt x="117409" y="213470"/>
                  <a:pt x="120077" y="213470"/>
                  <a:pt x="120077" y="214804"/>
                </a:cubicBezTo>
                <a:cubicBezTo>
                  <a:pt x="120077" y="216138"/>
                  <a:pt x="125414" y="216138"/>
                  <a:pt x="125414" y="214804"/>
                </a:cubicBezTo>
                <a:cubicBezTo>
                  <a:pt x="125414" y="214804"/>
                  <a:pt x="125414" y="213470"/>
                  <a:pt x="126748" y="213470"/>
                </a:cubicBezTo>
                <a:cubicBezTo>
                  <a:pt x="126748" y="213470"/>
                  <a:pt x="126748" y="214804"/>
                  <a:pt x="126748" y="214804"/>
                </a:cubicBezTo>
                <a:cubicBezTo>
                  <a:pt x="126748" y="216138"/>
                  <a:pt x="129417" y="218807"/>
                  <a:pt x="130750" y="218807"/>
                </a:cubicBezTo>
                <a:cubicBezTo>
                  <a:pt x="132085" y="218807"/>
                  <a:pt x="132085" y="217474"/>
                  <a:pt x="129417" y="216138"/>
                </a:cubicBezTo>
                <a:cubicBezTo>
                  <a:pt x="128083" y="216138"/>
                  <a:pt x="126748" y="214804"/>
                  <a:pt x="128083" y="214804"/>
                </a:cubicBezTo>
                <a:cubicBezTo>
                  <a:pt x="128083" y="214804"/>
                  <a:pt x="129417" y="214804"/>
                  <a:pt x="129417" y="214804"/>
                </a:cubicBezTo>
                <a:cubicBezTo>
                  <a:pt x="130750" y="216138"/>
                  <a:pt x="134754" y="216138"/>
                  <a:pt x="134754" y="214804"/>
                </a:cubicBezTo>
                <a:cubicBezTo>
                  <a:pt x="134754" y="214804"/>
                  <a:pt x="134754" y="214804"/>
                  <a:pt x="133419" y="214804"/>
                </a:cubicBezTo>
                <a:cubicBezTo>
                  <a:pt x="132085" y="214804"/>
                  <a:pt x="132085" y="213470"/>
                  <a:pt x="133419" y="210803"/>
                </a:cubicBezTo>
                <a:cubicBezTo>
                  <a:pt x="133419" y="210803"/>
                  <a:pt x="134754" y="209467"/>
                  <a:pt x="136088" y="209467"/>
                </a:cubicBezTo>
                <a:cubicBezTo>
                  <a:pt x="137421" y="209467"/>
                  <a:pt x="138756" y="209467"/>
                  <a:pt x="137421" y="210803"/>
                </a:cubicBezTo>
                <a:cubicBezTo>
                  <a:pt x="137421" y="212136"/>
                  <a:pt x="137421" y="212136"/>
                  <a:pt x="137421" y="212136"/>
                </a:cubicBezTo>
                <a:cubicBezTo>
                  <a:pt x="137421" y="212136"/>
                  <a:pt x="138756" y="212136"/>
                  <a:pt x="138756" y="210803"/>
                </a:cubicBezTo>
                <a:cubicBezTo>
                  <a:pt x="138756" y="210803"/>
                  <a:pt x="138756" y="209467"/>
                  <a:pt x="140090" y="209467"/>
                </a:cubicBezTo>
                <a:cubicBezTo>
                  <a:pt x="140090" y="209467"/>
                  <a:pt x="141425" y="209467"/>
                  <a:pt x="140090" y="210803"/>
                </a:cubicBezTo>
                <a:cubicBezTo>
                  <a:pt x="140090" y="212136"/>
                  <a:pt x="140090" y="212136"/>
                  <a:pt x="140090" y="213470"/>
                </a:cubicBezTo>
                <a:cubicBezTo>
                  <a:pt x="140090" y="214804"/>
                  <a:pt x="141425" y="214804"/>
                  <a:pt x="140090" y="213470"/>
                </a:cubicBezTo>
                <a:cubicBezTo>
                  <a:pt x="140090" y="213470"/>
                  <a:pt x="140090" y="212136"/>
                  <a:pt x="141425" y="212136"/>
                </a:cubicBezTo>
                <a:cubicBezTo>
                  <a:pt x="141425" y="212136"/>
                  <a:pt x="141425" y="212136"/>
                  <a:pt x="141425" y="213470"/>
                </a:cubicBezTo>
                <a:cubicBezTo>
                  <a:pt x="141425" y="213470"/>
                  <a:pt x="141425" y="214804"/>
                  <a:pt x="142758" y="214804"/>
                </a:cubicBezTo>
                <a:cubicBezTo>
                  <a:pt x="142758" y="214804"/>
                  <a:pt x="144092" y="214804"/>
                  <a:pt x="144092" y="213470"/>
                </a:cubicBezTo>
                <a:cubicBezTo>
                  <a:pt x="144092" y="212136"/>
                  <a:pt x="146761" y="213470"/>
                  <a:pt x="146761" y="214804"/>
                </a:cubicBezTo>
                <a:cubicBezTo>
                  <a:pt x="146761" y="214804"/>
                  <a:pt x="146761" y="216138"/>
                  <a:pt x="145427" y="216138"/>
                </a:cubicBezTo>
                <a:cubicBezTo>
                  <a:pt x="144092" y="216138"/>
                  <a:pt x="144092" y="216138"/>
                  <a:pt x="144092" y="216138"/>
                </a:cubicBezTo>
                <a:cubicBezTo>
                  <a:pt x="144092" y="216138"/>
                  <a:pt x="144092" y="217474"/>
                  <a:pt x="144092" y="217474"/>
                </a:cubicBezTo>
                <a:cubicBezTo>
                  <a:pt x="144092" y="218807"/>
                  <a:pt x="144092" y="218807"/>
                  <a:pt x="145427" y="218807"/>
                </a:cubicBezTo>
                <a:cubicBezTo>
                  <a:pt x="146761" y="218807"/>
                  <a:pt x="146761" y="218807"/>
                  <a:pt x="148096" y="217474"/>
                </a:cubicBezTo>
                <a:cubicBezTo>
                  <a:pt x="148096" y="217474"/>
                  <a:pt x="149429" y="217474"/>
                  <a:pt x="149429" y="217474"/>
                </a:cubicBezTo>
                <a:cubicBezTo>
                  <a:pt x="150763" y="221475"/>
                  <a:pt x="150763" y="222809"/>
                  <a:pt x="152098" y="224144"/>
                </a:cubicBezTo>
                <a:cubicBezTo>
                  <a:pt x="153432" y="224144"/>
                  <a:pt x="153432" y="224144"/>
                  <a:pt x="154766" y="222809"/>
                </a:cubicBezTo>
                <a:cubicBezTo>
                  <a:pt x="154766" y="222809"/>
                  <a:pt x="154766" y="221475"/>
                  <a:pt x="156100" y="221475"/>
                </a:cubicBezTo>
                <a:cubicBezTo>
                  <a:pt x="156100" y="221475"/>
                  <a:pt x="156100" y="222809"/>
                  <a:pt x="156100" y="222809"/>
                </a:cubicBezTo>
                <a:cubicBezTo>
                  <a:pt x="156100" y="224144"/>
                  <a:pt x="156100" y="224144"/>
                  <a:pt x="154766" y="224144"/>
                </a:cubicBezTo>
                <a:cubicBezTo>
                  <a:pt x="153432" y="224144"/>
                  <a:pt x="153432" y="224144"/>
                  <a:pt x="153432" y="226812"/>
                </a:cubicBezTo>
                <a:cubicBezTo>
                  <a:pt x="153432" y="230815"/>
                  <a:pt x="153432" y="230815"/>
                  <a:pt x="154766" y="229480"/>
                </a:cubicBezTo>
                <a:cubicBezTo>
                  <a:pt x="156100" y="228146"/>
                  <a:pt x="157434" y="228146"/>
                  <a:pt x="156100" y="230815"/>
                </a:cubicBezTo>
                <a:cubicBezTo>
                  <a:pt x="154766" y="232149"/>
                  <a:pt x="154766" y="233483"/>
                  <a:pt x="154766" y="233483"/>
                </a:cubicBezTo>
                <a:cubicBezTo>
                  <a:pt x="156100" y="233483"/>
                  <a:pt x="156100" y="237486"/>
                  <a:pt x="154766" y="237486"/>
                </a:cubicBezTo>
                <a:cubicBezTo>
                  <a:pt x="153432" y="237486"/>
                  <a:pt x="153432" y="241488"/>
                  <a:pt x="154766" y="245491"/>
                </a:cubicBezTo>
                <a:cubicBezTo>
                  <a:pt x="166774" y="266838"/>
                  <a:pt x="166774" y="269506"/>
                  <a:pt x="166774" y="272175"/>
                </a:cubicBezTo>
                <a:cubicBezTo>
                  <a:pt x="165440" y="272175"/>
                  <a:pt x="165440" y="272175"/>
                  <a:pt x="166774" y="272175"/>
                </a:cubicBezTo>
                <a:cubicBezTo>
                  <a:pt x="166774" y="272175"/>
                  <a:pt x="166774" y="272175"/>
                  <a:pt x="166774" y="272175"/>
                </a:cubicBezTo>
                <a:lnTo>
                  <a:pt x="166774" y="272175"/>
                </a:lnTo>
                <a:close/>
                <a:moveTo>
                  <a:pt x="158769" y="352226"/>
                </a:moveTo>
                <a:cubicBezTo>
                  <a:pt x="157434" y="352226"/>
                  <a:pt x="157434" y="353560"/>
                  <a:pt x="158769" y="352226"/>
                </a:cubicBezTo>
                <a:cubicBezTo>
                  <a:pt x="157434" y="353560"/>
                  <a:pt x="158769" y="353560"/>
                  <a:pt x="158769" y="353560"/>
                </a:cubicBezTo>
                <a:cubicBezTo>
                  <a:pt x="158769" y="353560"/>
                  <a:pt x="158769" y="353560"/>
                  <a:pt x="158769" y="352226"/>
                </a:cubicBezTo>
                <a:cubicBezTo>
                  <a:pt x="158769" y="353560"/>
                  <a:pt x="158769" y="352226"/>
                  <a:pt x="158769" y="352226"/>
                </a:cubicBezTo>
                <a:lnTo>
                  <a:pt x="158769" y="352226"/>
                </a:lnTo>
                <a:close/>
                <a:moveTo>
                  <a:pt x="20013" y="345555"/>
                </a:moveTo>
                <a:cubicBezTo>
                  <a:pt x="18679" y="345555"/>
                  <a:pt x="18679" y="345555"/>
                  <a:pt x="18679" y="345555"/>
                </a:cubicBezTo>
                <a:cubicBezTo>
                  <a:pt x="18679" y="345555"/>
                  <a:pt x="20013" y="345555"/>
                  <a:pt x="20013" y="345555"/>
                </a:cubicBezTo>
                <a:cubicBezTo>
                  <a:pt x="21348" y="346889"/>
                  <a:pt x="21348" y="346889"/>
                  <a:pt x="21348" y="346889"/>
                </a:cubicBezTo>
                <a:cubicBezTo>
                  <a:pt x="21348" y="345555"/>
                  <a:pt x="21348" y="345555"/>
                  <a:pt x="20013" y="345555"/>
                </a:cubicBezTo>
                <a:lnTo>
                  <a:pt x="20013" y="345555"/>
                </a:lnTo>
                <a:close/>
                <a:moveTo>
                  <a:pt x="22681" y="226812"/>
                </a:moveTo>
                <a:cubicBezTo>
                  <a:pt x="22681" y="226812"/>
                  <a:pt x="21348" y="226812"/>
                  <a:pt x="21348" y="228146"/>
                </a:cubicBezTo>
                <a:cubicBezTo>
                  <a:pt x="20013" y="229480"/>
                  <a:pt x="20013" y="229480"/>
                  <a:pt x="21348" y="229480"/>
                </a:cubicBezTo>
                <a:cubicBezTo>
                  <a:pt x="22681" y="229480"/>
                  <a:pt x="22681" y="228146"/>
                  <a:pt x="22681" y="226812"/>
                </a:cubicBezTo>
                <a:cubicBezTo>
                  <a:pt x="22681" y="226812"/>
                  <a:pt x="22681" y="226812"/>
                  <a:pt x="22681" y="226812"/>
                </a:cubicBezTo>
                <a:lnTo>
                  <a:pt x="22681" y="226812"/>
                </a:lnTo>
                <a:close/>
                <a:moveTo>
                  <a:pt x="105401" y="150764"/>
                </a:moveTo>
                <a:cubicBezTo>
                  <a:pt x="105401" y="149429"/>
                  <a:pt x="104067" y="149429"/>
                  <a:pt x="105401" y="150764"/>
                </a:cubicBezTo>
                <a:cubicBezTo>
                  <a:pt x="104067" y="149429"/>
                  <a:pt x="104067" y="149429"/>
                  <a:pt x="105401" y="150764"/>
                </a:cubicBezTo>
                <a:cubicBezTo>
                  <a:pt x="104067" y="150764"/>
                  <a:pt x="104067" y="150764"/>
                  <a:pt x="105401" y="150764"/>
                </a:cubicBezTo>
                <a:cubicBezTo>
                  <a:pt x="105401" y="150764"/>
                  <a:pt x="105401" y="150764"/>
                  <a:pt x="105401" y="150764"/>
                </a:cubicBezTo>
                <a:lnTo>
                  <a:pt x="105401" y="150764"/>
                </a:lnTo>
                <a:close/>
                <a:moveTo>
                  <a:pt x="104067" y="158769"/>
                </a:moveTo>
                <a:cubicBezTo>
                  <a:pt x="105401" y="158769"/>
                  <a:pt x="106735" y="157435"/>
                  <a:pt x="106735" y="156100"/>
                </a:cubicBezTo>
                <a:cubicBezTo>
                  <a:pt x="106735" y="156100"/>
                  <a:pt x="105401" y="156100"/>
                  <a:pt x="104067" y="156100"/>
                </a:cubicBezTo>
                <a:cubicBezTo>
                  <a:pt x="102733" y="157435"/>
                  <a:pt x="102733" y="158769"/>
                  <a:pt x="104067" y="158769"/>
                </a:cubicBezTo>
                <a:lnTo>
                  <a:pt x="104067" y="158769"/>
                </a:lnTo>
                <a:close/>
                <a:moveTo>
                  <a:pt x="89391" y="218807"/>
                </a:moveTo>
                <a:cubicBezTo>
                  <a:pt x="88057" y="218807"/>
                  <a:pt x="88057" y="218807"/>
                  <a:pt x="88057" y="221475"/>
                </a:cubicBezTo>
                <a:cubicBezTo>
                  <a:pt x="88057" y="224144"/>
                  <a:pt x="89391" y="224144"/>
                  <a:pt x="90725" y="221475"/>
                </a:cubicBezTo>
                <a:cubicBezTo>
                  <a:pt x="90725" y="220141"/>
                  <a:pt x="90725" y="218807"/>
                  <a:pt x="89391" y="218807"/>
                </a:cubicBezTo>
                <a:lnTo>
                  <a:pt x="89391" y="218807"/>
                </a:lnTo>
                <a:close/>
                <a:moveTo>
                  <a:pt x="94728" y="232149"/>
                </a:moveTo>
                <a:cubicBezTo>
                  <a:pt x="94728" y="232149"/>
                  <a:pt x="94728" y="233483"/>
                  <a:pt x="94728" y="232149"/>
                </a:cubicBezTo>
                <a:cubicBezTo>
                  <a:pt x="93393" y="233483"/>
                  <a:pt x="94728" y="233483"/>
                  <a:pt x="94728" y="233483"/>
                </a:cubicBezTo>
                <a:cubicBezTo>
                  <a:pt x="96062" y="233483"/>
                  <a:pt x="96062" y="233483"/>
                  <a:pt x="94728" y="232149"/>
                </a:cubicBezTo>
                <a:cubicBezTo>
                  <a:pt x="96062" y="233483"/>
                  <a:pt x="96062" y="232149"/>
                  <a:pt x="94728" y="232149"/>
                </a:cubicBezTo>
                <a:lnTo>
                  <a:pt x="94728" y="232149"/>
                </a:lnTo>
                <a:close/>
                <a:moveTo>
                  <a:pt x="137421" y="469634"/>
                </a:moveTo>
                <a:cubicBezTo>
                  <a:pt x="137421" y="469634"/>
                  <a:pt x="137421" y="468300"/>
                  <a:pt x="137421" y="466966"/>
                </a:cubicBezTo>
                <a:cubicBezTo>
                  <a:pt x="137421" y="465632"/>
                  <a:pt x="137421" y="464299"/>
                  <a:pt x="137421" y="462963"/>
                </a:cubicBezTo>
                <a:cubicBezTo>
                  <a:pt x="138756" y="461629"/>
                  <a:pt x="137421" y="461629"/>
                  <a:pt x="136088" y="461629"/>
                </a:cubicBezTo>
                <a:cubicBezTo>
                  <a:pt x="134754" y="462963"/>
                  <a:pt x="136088" y="469634"/>
                  <a:pt x="137421" y="469634"/>
                </a:cubicBezTo>
                <a:lnTo>
                  <a:pt x="137421" y="469634"/>
                </a:lnTo>
                <a:close/>
                <a:moveTo>
                  <a:pt x="128083" y="461629"/>
                </a:moveTo>
                <a:cubicBezTo>
                  <a:pt x="126748" y="460295"/>
                  <a:pt x="126748" y="461629"/>
                  <a:pt x="126748" y="465632"/>
                </a:cubicBezTo>
                <a:cubicBezTo>
                  <a:pt x="126748" y="468300"/>
                  <a:pt x="126748" y="469634"/>
                  <a:pt x="125414" y="469634"/>
                </a:cubicBezTo>
                <a:cubicBezTo>
                  <a:pt x="124079" y="470970"/>
                  <a:pt x="124079" y="476305"/>
                  <a:pt x="125414" y="476305"/>
                </a:cubicBezTo>
                <a:cubicBezTo>
                  <a:pt x="125414" y="476305"/>
                  <a:pt x="126748" y="476305"/>
                  <a:pt x="126748" y="474971"/>
                </a:cubicBezTo>
                <a:cubicBezTo>
                  <a:pt x="126748" y="474971"/>
                  <a:pt x="126748" y="474971"/>
                  <a:pt x="128083" y="474971"/>
                </a:cubicBezTo>
                <a:cubicBezTo>
                  <a:pt x="128083" y="476305"/>
                  <a:pt x="129417" y="476305"/>
                  <a:pt x="129417" y="476305"/>
                </a:cubicBezTo>
                <a:cubicBezTo>
                  <a:pt x="130750" y="474971"/>
                  <a:pt x="130750" y="474971"/>
                  <a:pt x="129417" y="474971"/>
                </a:cubicBezTo>
                <a:cubicBezTo>
                  <a:pt x="128083" y="474971"/>
                  <a:pt x="128083" y="474971"/>
                  <a:pt x="128083" y="473637"/>
                </a:cubicBezTo>
                <a:cubicBezTo>
                  <a:pt x="128083" y="472303"/>
                  <a:pt x="128083" y="470970"/>
                  <a:pt x="129417" y="469634"/>
                </a:cubicBezTo>
                <a:cubicBezTo>
                  <a:pt x="129417" y="468300"/>
                  <a:pt x="129417" y="466966"/>
                  <a:pt x="130750" y="466966"/>
                </a:cubicBezTo>
                <a:cubicBezTo>
                  <a:pt x="132085" y="466966"/>
                  <a:pt x="132085" y="465632"/>
                  <a:pt x="132085" y="464299"/>
                </a:cubicBezTo>
                <a:cubicBezTo>
                  <a:pt x="132085" y="462963"/>
                  <a:pt x="132085" y="461629"/>
                  <a:pt x="130750" y="461629"/>
                </a:cubicBezTo>
                <a:cubicBezTo>
                  <a:pt x="129417" y="462963"/>
                  <a:pt x="128083" y="461629"/>
                  <a:pt x="128083" y="461629"/>
                </a:cubicBezTo>
                <a:lnTo>
                  <a:pt x="128083" y="461629"/>
                </a:lnTo>
                <a:close/>
                <a:moveTo>
                  <a:pt x="130750" y="425607"/>
                </a:moveTo>
                <a:cubicBezTo>
                  <a:pt x="130750" y="424273"/>
                  <a:pt x="129417" y="422937"/>
                  <a:pt x="129417" y="422937"/>
                </a:cubicBezTo>
                <a:cubicBezTo>
                  <a:pt x="129417" y="422937"/>
                  <a:pt x="129417" y="422937"/>
                  <a:pt x="129417" y="425607"/>
                </a:cubicBezTo>
                <a:cubicBezTo>
                  <a:pt x="129417" y="428274"/>
                  <a:pt x="129417" y="428274"/>
                  <a:pt x="130750" y="428274"/>
                </a:cubicBezTo>
                <a:cubicBezTo>
                  <a:pt x="130750" y="428274"/>
                  <a:pt x="132085" y="428274"/>
                  <a:pt x="130750" y="425607"/>
                </a:cubicBezTo>
                <a:lnTo>
                  <a:pt x="130750" y="425607"/>
                </a:lnTo>
                <a:close/>
                <a:moveTo>
                  <a:pt x="133419" y="430944"/>
                </a:moveTo>
                <a:cubicBezTo>
                  <a:pt x="132085" y="429608"/>
                  <a:pt x="132085" y="430944"/>
                  <a:pt x="132085" y="432278"/>
                </a:cubicBezTo>
                <a:cubicBezTo>
                  <a:pt x="132085" y="433612"/>
                  <a:pt x="132085" y="434945"/>
                  <a:pt x="132085" y="434945"/>
                </a:cubicBezTo>
                <a:cubicBezTo>
                  <a:pt x="132085" y="434945"/>
                  <a:pt x="130750" y="434945"/>
                  <a:pt x="130750" y="436279"/>
                </a:cubicBezTo>
                <a:cubicBezTo>
                  <a:pt x="130750" y="437615"/>
                  <a:pt x="130750" y="437615"/>
                  <a:pt x="132085" y="437615"/>
                </a:cubicBezTo>
                <a:cubicBezTo>
                  <a:pt x="133419" y="437615"/>
                  <a:pt x="133419" y="437615"/>
                  <a:pt x="133419" y="441616"/>
                </a:cubicBezTo>
                <a:cubicBezTo>
                  <a:pt x="133419" y="444286"/>
                  <a:pt x="133419" y="445620"/>
                  <a:pt x="134754" y="445620"/>
                </a:cubicBezTo>
                <a:cubicBezTo>
                  <a:pt x="134754" y="445620"/>
                  <a:pt x="136088" y="445620"/>
                  <a:pt x="136088" y="445620"/>
                </a:cubicBezTo>
                <a:cubicBezTo>
                  <a:pt x="136088" y="444286"/>
                  <a:pt x="136088" y="442950"/>
                  <a:pt x="137421" y="442950"/>
                </a:cubicBezTo>
                <a:cubicBezTo>
                  <a:pt x="138756" y="442950"/>
                  <a:pt x="138756" y="442950"/>
                  <a:pt x="137421" y="442950"/>
                </a:cubicBezTo>
                <a:cubicBezTo>
                  <a:pt x="137421" y="442950"/>
                  <a:pt x="136088" y="441616"/>
                  <a:pt x="137421" y="441616"/>
                </a:cubicBezTo>
                <a:cubicBezTo>
                  <a:pt x="138756" y="440283"/>
                  <a:pt x="138756" y="437615"/>
                  <a:pt x="137421" y="437615"/>
                </a:cubicBezTo>
                <a:cubicBezTo>
                  <a:pt x="137421" y="437615"/>
                  <a:pt x="137421" y="437615"/>
                  <a:pt x="137421" y="436279"/>
                </a:cubicBezTo>
                <a:cubicBezTo>
                  <a:pt x="137421" y="436279"/>
                  <a:pt x="137421" y="434945"/>
                  <a:pt x="137421" y="434945"/>
                </a:cubicBezTo>
                <a:cubicBezTo>
                  <a:pt x="137421" y="434945"/>
                  <a:pt x="136088" y="434945"/>
                  <a:pt x="137421" y="433612"/>
                </a:cubicBezTo>
                <a:cubicBezTo>
                  <a:pt x="136088" y="430944"/>
                  <a:pt x="134754" y="430944"/>
                  <a:pt x="133419" y="430944"/>
                </a:cubicBezTo>
                <a:lnTo>
                  <a:pt x="133419" y="430944"/>
                </a:lnTo>
                <a:close/>
                <a:moveTo>
                  <a:pt x="136088" y="233483"/>
                </a:moveTo>
                <a:cubicBezTo>
                  <a:pt x="134754" y="234817"/>
                  <a:pt x="134754" y="236151"/>
                  <a:pt x="136088" y="236151"/>
                </a:cubicBezTo>
                <a:cubicBezTo>
                  <a:pt x="136088" y="236151"/>
                  <a:pt x="137421" y="236151"/>
                  <a:pt x="137421" y="234817"/>
                </a:cubicBezTo>
                <a:cubicBezTo>
                  <a:pt x="137421" y="233483"/>
                  <a:pt x="137421" y="232149"/>
                  <a:pt x="136088" y="233483"/>
                </a:cubicBezTo>
                <a:lnTo>
                  <a:pt x="136088" y="233483"/>
                </a:lnTo>
                <a:close/>
                <a:moveTo>
                  <a:pt x="142758" y="241488"/>
                </a:moveTo>
                <a:cubicBezTo>
                  <a:pt x="141425" y="241488"/>
                  <a:pt x="141425" y="241488"/>
                  <a:pt x="142758" y="241488"/>
                </a:cubicBezTo>
                <a:cubicBezTo>
                  <a:pt x="142758" y="242822"/>
                  <a:pt x="144092" y="242822"/>
                  <a:pt x="142758" y="241488"/>
                </a:cubicBezTo>
                <a:cubicBezTo>
                  <a:pt x="144092" y="242822"/>
                  <a:pt x="144092" y="241488"/>
                  <a:pt x="142758" y="241488"/>
                </a:cubicBezTo>
                <a:lnTo>
                  <a:pt x="142758" y="241488"/>
                </a:lnTo>
                <a:close/>
                <a:moveTo>
                  <a:pt x="157434" y="320205"/>
                </a:moveTo>
                <a:cubicBezTo>
                  <a:pt x="158769" y="320205"/>
                  <a:pt x="158769" y="318872"/>
                  <a:pt x="158769" y="317538"/>
                </a:cubicBezTo>
                <a:cubicBezTo>
                  <a:pt x="158769" y="314868"/>
                  <a:pt x="157434" y="314868"/>
                  <a:pt x="157434" y="317538"/>
                </a:cubicBezTo>
                <a:cubicBezTo>
                  <a:pt x="157434" y="318872"/>
                  <a:pt x="156100" y="318872"/>
                  <a:pt x="156100" y="318872"/>
                </a:cubicBezTo>
                <a:cubicBezTo>
                  <a:pt x="156100" y="318872"/>
                  <a:pt x="156100" y="318872"/>
                  <a:pt x="156100" y="320205"/>
                </a:cubicBezTo>
                <a:cubicBezTo>
                  <a:pt x="154766" y="321539"/>
                  <a:pt x="156100" y="321539"/>
                  <a:pt x="157434" y="320205"/>
                </a:cubicBezTo>
                <a:lnTo>
                  <a:pt x="157434" y="320205"/>
                </a:lnTo>
                <a:close/>
                <a:moveTo>
                  <a:pt x="156100" y="310867"/>
                </a:moveTo>
                <a:cubicBezTo>
                  <a:pt x="156100" y="310867"/>
                  <a:pt x="156100" y="310867"/>
                  <a:pt x="156100" y="310867"/>
                </a:cubicBezTo>
                <a:cubicBezTo>
                  <a:pt x="156100" y="312201"/>
                  <a:pt x="156100" y="313535"/>
                  <a:pt x="156100" y="312201"/>
                </a:cubicBezTo>
                <a:cubicBezTo>
                  <a:pt x="157434" y="312201"/>
                  <a:pt x="156100" y="310867"/>
                  <a:pt x="156100" y="310867"/>
                </a:cubicBezTo>
                <a:lnTo>
                  <a:pt x="156100" y="310867"/>
                </a:lnTo>
                <a:close/>
                <a:moveTo>
                  <a:pt x="154766" y="232149"/>
                </a:moveTo>
                <a:cubicBezTo>
                  <a:pt x="154766" y="232149"/>
                  <a:pt x="154766" y="232149"/>
                  <a:pt x="154766" y="232149"/>
                </a:cubicBezTo>
                <a:cubicBezTo>
                  <a:pt x="154766" y="233483"/>
                  <a:pt x="156100" y="234817"/>
                  <a:pt x="156100" y="233483"/>
                </a:cubicBezTo>
                <a:cubicBezTo>
                  <a:pt x="156100" y="233483"/>
                  <a:pt x="156100" y="232149"/>
                  <a:pt x="154766" y="232149"/>
                </a:cubicBezTo>
                <a:lnTo>
                  <a:pt x="154766" y="232149"/>
                </a:lnTo>
                <a:close/>
                <a:moveTo>
                  <a:pt x="160103" y="241488"/>
                </a:moveTo>
                <a:cubicBezTo>
                  <a:pt x="160103" y="240154"/>
                  <a:pt x="160103" y="240154"/>
                  <a:pt x="158769" y="240154"/>
                </a:cubicBezTo>
                <a:cubicBezTo>
                  <a:pt x="157434" y="240154"/>
                  <a:pt x="157434" y="240154"/>
                  <a:pt x="157434" y="238820"/>
                </a:cubicBezTo>
                <a:cubicBezTo>
                  <a:pt x="157434" y="238820"/>
                  <a:pt x="157434" y="237486"/>
                  <a:pt x="157434" y="237486"/>
                </a:cubicBezTo>
                <a:cubicBezTo>
                  <a:pt x="156100" y="237486"/>
                  <a:pt x="154766" y="240154"/>
                  <a:pt x="156100" y="241488"/>
                </a:cubicBezTo>
                <a:cubicBezTo>
                  <a:pt x="156100" y="242822"/>
                  <a:pt x="156100" y="242822"/>
                  <a:pt x="156100" y="242822"/>
                </a:cubicBezTo>
                <a:cubicBezTo>
                  <a:pt x="156100" y="244157"/>
                  <a:pt x="156100" y="244157"/>
                  <a:pt x="156100" y="244157"/>
                </a:cubicBezTo>
                <a:cubicBezTo>
                  <a:pt x="157434" y="244157"/>
                  <a:pt x="157434" y="244157"/>
                  <a:pt x="157434" y="242822"/>
                </a:cubicBezTo>
                <a:cubicBezTo>
                  <a:pt x="157434" y="242822"/>
                  <a:pt x="157434" y="242822"/>
                  <a:pt x="160103" y="241488"/>
                </a:cubicBezTo>
                <a:cubicBezTo>
                  <a:pt x="160103" y="242822"/>
                  <a:pt x="160103" y="242822"/>
                  <a:pt x="160103" y="241488"/>
                </a:cubicBezTo>
                <a:lnTo>
                  <a:pt x="160103" y="241488"/>
                </a:lnTo>
                <a:close/>
                <a:moveTo>
                  <a:pt x="160103" y="261501"/>
                </a:moveTo>
                <a:cubicBezTo>
                  <a:pt x="160103" y="261501"/>
                  <a:pt x="160103" y="261501"/>
                  <a:pt x="160103" y="261501"/>
                </a:cubicBezTo>
                <a:cubicBezTo>
                  <a:pt x="160103" y="262835"/>
                  <a:pt x="160103" y="262835"/>
                  <a:pt x="160103" y="261501"/>
                </a:cubicBezTo>
                <a:cubicBezTo>
                  <a:pt x="161437" y="262835"/>
                  <a:pt x="161437" y="261501"/>
                  <a:pt x="160103" y="261501"/>
                </a:cubicBezTo>
                <a:cubicBezTo>
                  <a:pt x="161437" y="261501"/>
                  <a:pt x="161437" y="261501"/>
                  <a:pt x="160103" y="261501"/>
                </a:cubicBezTo>
                <a:lnTo>
                  <a:pt x="160103" y="261501"/>
                </a:lnTo>
                <a:close/>
                <a:moveTo>
                  <a:pt x="165440" y="277512"/>
                </a:moveTo>
                <a:cubicBezTo>
                  <a:pt x="165440" y="277512"/>
                  <a:pt x="165440" y="278846"/>
                  <a:pt x="165440" y="277512"/>
                </a:cubicBezTo>
                <a:cubicBezTo>
                  <a:pt x="166774" y="277512"/>
                  <a:pt x="166774" y="276177"/>
                  <a:pt x="165440" y="277512"/>
                </a:cubicBezTo>
                <a:cubicBezTo>
                  <a:pt x="166774" y="276177"/>
                  <a:pt x="165440" y="276177"/>
                  <a:pt x="165440" y="277512"/>
                </a:cubicBezTo>
                <a:lnTo>
                  <a:pt x="165440" y="277512"/>
                </a:lnTo>
                <a:close/>
                <a:moveTo>
                  <a:pt x="109404" y="490982"/>
                </a:moveTo>
                <a:cubicBezTo>
                  <a:pt x="108070" y="490982"/>
                  <a:pt x="108070" y="490982"/>
                  <a:pt x="109404" y="490982"/>
                </a:cubicBezTo>
                <a:cubicBezTo>
                  <a:pt x="109404" y="488313"/>
                  <a:pt x="109404" y="488313"/>
                  <a:pt x="109404" y="488313"/>
                </a:cubicBezTo>
                <a:cubicBezTo>
                  <a:pt x="109404" y="488313"/>
                  <a:pt x="109404" y="489647"/>
                  <a:pt x="109404" y="490982"/>
                </a:cubicBezTo>
                <a:lnTo>
                  <a:pt x="109404" y="490982"/>
                </a:lnTo>
                <a:close/>
                <a:moveTo>
                  <a:pt x="146761" y="189454"/>
                </a:moveTo>
                <a:cubicBezTo>
                  <a:pt x="146761" y="189454"/>
                  <a:pt x="146761" y="188120"/>
                  <a:pt x="145427" y="186787"/>
                </a:cubicBezTo>
                <a:cubicBezTo>
                  <a:pt x="145427" y="185453"/>
                  <a:pt x="145427" y="185453"/>
                  <a:pt x="146761" y="186787"/>
                </a:cubicBezTo>
                <a:cubicBezTo>
                  <a:pt x="148096" y="188120"/>
                  <a:pt x="148096" y="189454"/>
                  <a:pt x="146761" y="189454"/>
                </a:cubicBezTo>
                <a:lnTo>
                  <a:pt x="146761" y="189454"/>
                </a:lnTo>
                <a:close/>
                <a:moveTo>
                  <a:pt x="146761" y="182783"/>
                </a:moveTo>
                <a:cubicBezTo>
                  <a:pt x="146761" y="182783"/>
                  <a:pt x="146761" y="182783"/>
                  <a:pt x="146761" y="182783"/>
                </a:cubicBezTo>
                <a:cubicBezTo>
                  <a:pt x="145427" y="181449"/>
                  <a:pt x="146761" y="181449"/>
                  <a:pt x="146761" y="181449"/>
                </a:cubicBezTo>
                <a:cubicBezTo>
                  <a:pt x="148096" y="180116"/>
                  <a:pt x="148096" y="181449"/>
                  <a:pt x="146761" y="182783"/>
                </a:cubicBezTo>
                <a:cubicBezTo>
                  <a:pt x="148096" y="181449"/>
                  <a:pt x="148096" y="182783"/>
                  <a:pt x="146761" y="182783"/>
                </a:cubicBezTo>
                <a:lnTo>
                  <a:pt x="146761" y="182783"/>
                </a:lnTo>
                <a:close/>
                <a:moveTo>
                  <a:pt x="152098" y="140090"/>
                </a:moveTo>
                <a:cubicBezTo>
                  <a:pt x="152098" y="140090"/>
                  <a:pt x="152098" y="140090"/>
                  <a:pt x="152098" y="140090"/>
                </a:cubicBezTo>
                <a:cubicBezTo>
                  <a:pt x="150763" y="138756"/>
                  <a:pt x="152098" y="138756"/>
                  <a:pt x="152098" y="138756"/>
                </a:cubicBezTo>
                <a:cubicBezTo>
                  <a:pt x="153432" y="138756"/>
                  <a:pt x="153432" y="140090"/>
                  <a:pt x="152098" y="140090"/>
                </a:cubicBezTo>
                <a:cubicBezTo>
                  <a:pt x="153432" y="140090"/>
                  <a:pt x="153432" y="140090"/>
                  <a:pt x="152098" y="140090"/>
                </a:cubicBezTo>
                <a:lnTo>
                  <a:pt x="152098" y="140090"/>
                </a:lnTo>
                <a:close/>
                <a:moveTo>
                  <a:pt x="154766" y="133419"/>
                </a:moveTo>
                <a:cubicBezTo>
                  <a:pt x="153432" y="133419"/>
                  <a:pt x="153432" y="133419"/>
                  <a:pt x="154766" y="134753"/>
                </a:cubicBezTo>
                <a:cubicBezTo>
                  <a:pt x="154766" y="136087"/>
                  <a:pt x="154766" y="136087"/>
                  <a:pt x="154766" y="137422"/>
                </a:cubicBezTo>
                <a:cubicBezTo>
                  <a:pt x="153432" y="138756"/>
                  <a:pt x="153432" y="138756"/>
                  <a:pt x="153432" y="136087"/>
                </a:cubicBezTo>
                <a:cubicBezTo>
                  <a:pt x="153432" y="134753"/>
                  <a:pt x="154766" y="133419"/>
                  <a:pt x="154766" y="133419"/>
                </a:cubicBezTo>
                <a:cubicBezTo>
                  <a:pt x="154766" y="132085"/>
                  <a:pt x="154766" y="130751"/>
                  <a:pt x="154766" y="129416"/>
                </a:cubicBezTo>
                <a:cubicBezTo>
                  <a:pt x="154766" y="126748"/>
                  <a:pt x="154766" y="126748"/>
                  <a:pt x="156100" y="126748"/>
                </a:cubicBezTo>
                <a:cubicBezTo>
                  <a:pt x="157434" y="128082"/>
                  <a:pt x="156100" y="133419"/>
                  <a:pt x="154766" y="133419"/>
                </a:cubicBezTo>
                <a:lnTo>
                  <a:pt x="154766" y="133419"/>
                </a:lnTo>
                <a:close/>
                <a:moveTo>
                  <a:pt x="176113" y="465632"/>
                </a:moveTo>
                <a:cubicBezTo>
                  <a:pt x="176113" y="465632"/>
                  <a:pt x="174779" y="466966"/>
                  <a:pt x="174779" y="466966"/>
                </a:cubicBezTo>
                <a:cubicBezTo>
                  <a:pt x="174779" y="468300"/>
                  <a:pt x="174779" y="466966"/>
                  <a:pt x="174779" y="465632"/>
                </a:cubicBezTo>
                <a:cubicBezTo>
                  <a:pt x="174779" y="462963"/>
                  <a:pt x="176113" y="461629"/>
                  <a:pt x="176113" y="462963"/>
                </a:cubicBezTo>
                <a:cubicBezTo>
                  <a:pt x="176113" y="465632"/>
                  <a:pt x="176113" y="465632"/>
                  <a:pt x="176113" y="465632"/>
                </a:cubicBezTo>
                <a:lnTo>
                  <a:pt x="176113" y="465632"/>
                </a:lnTo>
                <a:close/>
                <a:moveTo>
                  <a:pt x="156100" y="120077"/>
                </a:moveTo>
                <a:cubicBezTo>
                  <a:pt x="156100" y="120077"/>
                  <a:pt x="154766" y="118743"/>
                  <a:pt x="156100" y="120077"/>
                </a:cubicBezTo>
                <a:cubicBezTo>
                  <a:pt x="156100" y="118743"/>
                  <a:pt x="156100" y="117409"/>
                  <a:pt x="156100" y="117409"/>
                </a:cubicBezTo>
                <a:cubicBezTo>
                  <a:pt x="156100" y="117409"/>
                  <a:pt x="156100" y="117409"/>
                  <a:pt x="156100" y="120077"/>
                </a:cubicBezTo>
                <a:cubicBezTo>
                  <a:pt x="156100" y="118743"/>
                  <a:pt x="156100" y="120077"/>
                  <a:pt x="156100" y="120077"/>
                </a:cubicBezTo>
                <a:lnTo>
                  <a:pt x="156100" y="120077"/>
                </a:lnTo>
                <a:close/>
                <a:moveTo>
                  <a:pt x="182784" y="446953"/>
                </a:moveTo>
                <a:cubicBezTo>
                  <a:pt x="182784" y="446953"/>
                  <a:pt x="181450" y="449621"/>
                  <a:pt x="181450" y="450957"/>
                </a:cubicBezTo>
                <a:cubicBezTo>
                  <a:pt x="181450" y="453624"/>
                  <a:pt x="181450" y="453624"/>
                  <a:pt x="180116" y="454958"/>
                </a:cubicBezTo>
                <a:cubicBezTo>
                  <a:pt x="178782" y="456292"/>
                  <a:pt x="178782" y="456292"/>
                  <a:pt x="178782" y="458961"/>
                </a:cubicBezTo>
                <a:cubicBezTo>
                  <a:pt x="178782" y="461629"/>
                  <a:pt x="177447" y="464299"/>
                  <a:pt x="176113" y="462963"/>
                </a:cubicBezTo>
                <a:cubicBezTo>
                  <a:pt x="174779" y="461629"/>
                  <a:pt x="176113" y="461629"/>
                  <a:pt x="176113" y="461629"/>
                </a:cubicBezTo>
                <a:cubicBezTo>
                  <a:pt x="176113" y="461629"/>
                  <a:pt x="177447" y="461629"/>
                  <a:pt x="176113" y="460295"/>
                </a:cubicBezTo>
                <a:cubicBezTo>
                  <a:pt x="174779" y="458961"/>
                  <a:pt x="176113" y="452291"/>
                  <a:pt x="177447" y="452291"/>
                </a:cubicBezTo>
                <a:cubicBezTo>
                  <a:pt x="178782" y="452291"/>
                  <a:pt x="178782" y="450957"/>
                  <a:pt x="178782" y="449621"/>
                </a:cubicBezTo>
                <a:cubicBezTo>
                  <a:pt x="177447" y="446953"/>
                  <a:pt x="176113" y="448287"/>
                  <a:pt x="174779" y="452291"/>
                </a:cubicBezTo>
                <a:lnTo>
                  <a:pt x="173445" y="456292"/>
                </a:lnTo>
                <a:lnTo>
                  <a:pt x="173445" y="452291"/>
                </a:lnTo>
                <a:cubicBezTo>
                  <a:pt x="173445" y="448287"/>
                  <a:pt x="174779" y="445620"/>
                  <a:pt x="176113" y="446953"/>
                </a:cubicBezTo>
                <a:cubicBezTo>
                  <a:pt x="176113" y="446953"/>
                  <a:pt x="176113" y="446953"/>
                  <a:pt x="176113" y="445620"/>
                </a:cubicBezTo>
                <a:cubicBezTo>
                  <a:pt x="176113" y="444286"/>
                  <a:pt x="176113" y="444286"/>
                  <a:pt x="176113" y="444286"/>
                </a:cubicBezTo>
                <a:cubicBezTo>
                  <a:pt x="176113" y="445620"/>
                  <a:pt x="177447" y="445620"/>
                  <a:pt x="177447" y="444286"/>
                </a:cubicBezTo>
                <a:cubicBezTo>
                  <a:pt x="178782" y="442950"/>
                  <a:pt x="178782" y="442950"/>
                  <a:pt x="178782" y="444286"/>
                </a:cubicBezTo>
                <a:cubicBezTo>
                  <a:pt x="178782" y="445620"/>
                  <a:pt x="178782" y="445620"/>
                  <a:pt x="180116" y="444286"/>
                </a:cubicBezTo>
                <a:cubicBezTo>
                  <a:pt x="180116" y="442950"/>
                  <a:pt x="181450" y="442950"/>
                  <a:pt x="181450" y="444286"/>
                </a:cubicBezTo>
                <a:cubicBezTo>
                  <a:pt x="184118" y="445620"/>
                  <a:pt x="182784" y="445620"/>
                  <a:pt x="182784" y="446953"/>
                </a:cubicBezTo>
                <a:lnTo>
                  <a:pt x="182784" y="446953"/>
                </a:lnTo>
                <a:close/>
                <a:moveTo>
                  <a:pt x="157434" y="105401"/>
                </a:moveTo>
                <a:cubicBezTo>
                  <a:pt x="157434" y="105401"/>
                  <a:pt x="157434" y="106735"/>
                  <a:pt x="157434" y="108069"/>
                </a:cubicBezTo>
                <a:cubicBezTo>
                  <a:pt x="157434" y="109403"/>
                  <a:pt x="157434" y="109403"/>
                  <a:pt x="156100" y="109403"/>
                </a:cubicBezTo>
                <a:cubicBezTo>
                  <a:pt x="156100" y="109403"/>
                  <a:pt x="156100" y="108069"/>
                  <a:pt x="156100" y="106735"/>
                </a:cubicBezTo>
                <a:cubicBezTo>
                  <a:pt x="156100" y="104067"/>
                  <a:pt x="157434" y="101398"/>
                  <a:pt x="158769" y="101398"/>
                </a:cubicBezTo>
                <a:cubicBezTo>
                  <a:pt x="160103" y="101398"/>
                  <a:pt x="158769" y="104067"/>
                  <a:pt x="157434" y="105401"/>
                </a:cubicBezTo>
                <a:lnTo>
                  <a:pt x="157434" y="105401"/>
                </a:lnTo>
                <a:close/>
                <a:moveTo>
                  <a:pt x="158769" y="100064"/>
                </a:moveTo>
                <a:cubicBezTo>
                  <a:pt x="158769" y="98730"/>
                  <a:pt x="158769" y="98730"/>
                  <a:pt x="158769" y="100064"/>
                </a:cubicBezTo>
                <a:cubicBezTo>
                  <a:pt x="160103" y="98730"/>
                  <a:pt x="160103" y="100064"/>
                  <a:pt x="158769" y="100064"/>
                </a:cubicBezTo>
                <a:cubicBezTo>
                  <a:pt x="160103" y="100064"/>
                  <a:pt x="160103" y="100064"/>
                  <a:pt x="158769" y="100064"/>
                </a:cubicBezTo>
                <a:lnTo>
                  <a:pt x="158769" y="100064"/>
                </a:lnTo>
                <a:close/>
                <a:moveTo>
                  <a:pt x="162771" y="148095"/>
                </a:moveTo>
                <a:cubicBezTo>
                  <a:pt x="162771" y="149429"/>
                  <a:pt x="162771" y="148095"/>
                  <a:pt x="162771" y="148095"/>
                </a:cubicBezTo>
                <a:cubicBezTo>
                  <a:pt x="162771" y="145427"/>
                  <a:pt x="162771" y="145427"/>
                  <a:pt x="162771" y="145427"/>
                </a:cubicBezTo>
                <a:cubicBezTo>
                  <a:pt x="162771" y="146761"/>
                  <a:pt x="162771" y="148095"/>
                  <a:pt x="162771" y="148095"/>
                </a:cubicBezTo>
                <a:lnTo>
                  <a:pt x="162771" y="148095"/>
                </a:lnTo>
                <a:close/>
                <a:moveTo>
                  <a:pt x="165440" y="125414"/>
                </a:moveTo>
                <a:cubicBezTo>
                  <a:pt x="165440" y="130751"/>
                  <a:pt x="164105" y="133419"/>
                  <a:pt x="162771" y="133419"/>
                </a:cubicBezTo>
                <a:cubicBezTo>
                  <a:pt x="161437" y="133419"/>
                  <a:pt x="161437" y="130751"/>
                  <a:pt x="162771" y="130751"/>
                </a:cubicBezTo>
                <a:cubicBezTo>
                  <a:pt x="162771" y="130751"/>
                  <a:pt x="164105" y="128082"/>
                  <a:pt x="164105" y="126748"/>
                </a:cubicBezTo>
                <a:cubicBezTo>
                  <a:pt x="164105" y="125414"/>
                  <a:pt x="164105" y="122745"/>
                  <a:pt x="165440" y="122745"/>
                </a:cubicBezTo>
                <a:cubicBezTo>
                  <a:pt x="165440" y="122745"/>
                  <a:pt x="165440" y="122745"/>
                  <a:pt x="165440" y="125414"/>
                </a:cubicBezTo>
                <a:lnTo>
                  <a:pt x="165440" y="125414"/>
                </a:lnTo>
                <a:close/>
                <a:moveTo>
                  <a:pt x="165440" y="121411"/>
                </a:moveTo>
                <a:cubicBezTo>
                  <a:pt x="164105" y="120077"/>
                  <a:pt x="164105" y="120077"/>
                  <a:pt x="165440" y="120077"/>
                </a:cubicBezTo>
                <a:cubicBezTo>
                  <a:pt x="165440" y="118743"/>
                  <a:pt x="165440" y="120077"/>
                  <a:pt x="165440" y="121411"/>
                </a:cubicBezTo>
                <a:cubicBezTo>
                  <a:pt x="165440" y="121411"/>
                  <a:pt x="165440" y="121411"/>
                  <a:pt x="165440" y="121411"/>
                </a:cubicBezTo>
                <a:lnTo>
                  <a:pt x="165440" y="121411"/>
                </a:lnTo>
                <a:close/>
                <a:moveTo>
                  <a:pt x="184118" y="409596"/>
                </a:moveTo>
                <a:cubicBezTo>
                  <a:pt x="182784" y="409596"/>
                  <a:pt x="182784" y="410931"/>
                  <a:pt x="184118" y="409596"/>
                </a:cubicBezTo>
                <a:cubicBezTo>
                  <a:pt x="182784" y="409596"/>
                  <a:pt x="185453" y="405594"/>
                  <a:pt x="185453" y="406928"/>
                </a:cubicBezTo>
                <a:cubicBezTo>
                  <a:pt x="184118" y="406928"/>
                  <a:pt x="184118" y="408262"/>
                  <a:pt x="184118" y="409596"/>
                </a:cubicBezTo>
                <a:lnTo>
                  <a:pt x="184118" y="409596"/>
                </a:lnTo>
                <a:close/>
                <a:moveTo>
                  <a:pt x="184118" y="413599"/>
                </a:moveTo>
                <a:cubicBezTo>
                  <a:pt x="184118" y="413599"/>
                  <a:pt x="184118" y="413599"/>
                  <a:pt x="184118" y="413599"/>
                </a:cubicBezTo>
                <a:cubicBezTo>
                  <a:pt x="182784" y="412265"/>
                  <a:pt x="184118" y="412265"/>
                  <a:pt x="184118" y="412265"/>
                </a:cubicBezTo>
                <a:cubicBezTo>
                  <a:pt x="184118" y="412265"/>
                  <a:pt x="185453" y="412265"/>
                  <a:pt x="184118" y="413599"/>
                </a:cubicBezTo>
                <a:cubicBezTo>
                  <a:pt x="185453" y="413599"/>
                  <a:pt x="184118" y="413599"/>
                  <a:pt x="184118" y="413599"/>
                </a:cubicBezTo>
                <a:lnTo>
                  <a:pt x="184118" y="413599"/>
                </a:lnTo>
                <a:close/>
                <a:moveTo>
                  <a:pt x="184118" y="402925"/>
                </a:moveTo>
                <a:cubicBezTo>
                  <a:pt x="184118" y="402925"/>
                  <a:pt x="184118" y="402925"/>
                  <a:pt x="184118" y="402925"/>
                </a:cubicBezTo>
                <a:cubicBezTo>
                  <a:pt x="184118" y="402925"/>
                  <a:pt x="184118" y="401591"/>
                  <a:pt x="184118" y="402925"/>
                </a:cubicBezTo>
                <a:cubicBezTo>
                  <a:pt x="185453" y="401591"/>
                  <a:pt x="185453" y="401591"/>
                  <a:pt x="184118" y="402925"/>
                </a:cubicBezTo>
                <a:cubicBezTo>
                  <a:pt x="185453" y="402925"/>
                  <a:pt x="185453" y="402925"/>
                  <a:pt x="184118" y="402925"/>
                </a:cubicBezTo>
                <a:lnTo>
                  <a:pt x="184118" y="402925"/>
                </a:lnTo>
                <a:close/>
                <a:moveTo>
                  <a:pt x="166774" y="104067"/>
                </a:moveTo>
                <a:cubicBezTo>
                  <a:pt x="166774" y="105401"/>
                  <a:pt x="166774" y="105401"/>
                  <a:pt x="166774" y="104067"/>
                </a:cubicBezTo>
                <a:cubicBezTo>
                  <a:pt x="165440" y="102732"/>
                  <a:pt x="166774" y="102732"/>
                  <a:pt x="166774" y="102732"/>
                </a:cubicBezTo>
                <a:cubicBezTo>
                  <a:pt x="168108" y="102732"/>
                  <a:pt x="168108" y="102732"/>
                  <a:pt x="166774" y="104067"/>
                </a:cubicBezTo>
                <a:lnTo>
                  <a:pt x="166774" y="104067"/>
                </a:lnTo>
                <a:close/>
                <a:moveTo>
                  <a:pt x="169442" y="89390"/>
                </a:moveTo>
                <a:cubicBezTo>
                  <a:pt x="169442" y="89390"/>
                  <a:pt x="169442" y="88056"/>
                  <a:pt x="169442" y="86722"/>
                </a:cubicBezTo>
                <a:cubicBezTo>
                  <a:pt x="169442" y="84055"/>
                  <a:pt x="169442" y="84055"/>
                  <a:pt x="170776" y="85388"/>
                </a:cubicBezTo>
                <a:cubicBezTo>
                  <a:pt x="170776" y="88056"/>
                  <a:pt x="170776" y="89390"/>
                  <a:pt x="169442" y="89390"/>
                </a:cubicBezTo>
                <a:lnTo>
                  <a:pt x="169442" y="89390"/>
                </a:lnTo>
                <a:close/>
                <a:moveTo>
                  <a:pt x="180116" y="184119"/>
                </a:moveTo>
                <a:cubicBezTo>
                  <a:pt x="178782" y="184119"/>
                  <a:pt x="177447" y="185453"/>
                  <a:pt x="177447" y="185453"/>
                </a:cubicBezTo>
                <a:cubicBezTo>
                  <a:pt x="174779" y="185453"/>
                  <a:pt x="176113" y="185453"/>
                  <a:pt x="178782" y="184119"/>
                </a:cubicBezTo>
                <a:cubicBezTo>
                  <a:pt x="181450" y="184119"/>
                  <a:pt x="181450" y="184119"/>
                  <a:pt x="180116" y="184119"/>
                </a:cubicBezTo>
                <a:lnTo>
                  <a:pt x="180116" y="184119"/>
                </a:lnTo>
                <a:close/>
                <a:moveTo>
                  <a:pt x="188121" y="332214"/>
                </a:moveTo>
                <a:cubicBezTo>
                  <a:pt x="186787" y="330880"/>
                  <a:pt x="186787" y="330880"/>
                  <a:pt x="188121" y="330880"/>
                </a:cubicBezTo>
                <a:cubicBezTo>
                  <a:pt x="189455" y="329544"/>
                  <a:pt x="189455" y="329544"/>
                  <a:pt x="188121" y="332214"/>
                </a:cubicBezTo>
                <a:cubicBezTo>
                  <a:pt x="189455" y="332214"/>
                  <a:pt x="189455" y="332214"/>
                  <a:pt x="188121" y="332214"/>
                </a:cubicBezTo>
                <a:lnTo>
                  <a:pt x="188121" y="332214"/>
                </a:lnTo>
                <a:close/>
                <a:moveTo>
                  <a:pt x="186787" y="186787"/>
                </a:moveTo>
                <a:cubicBezTo>
                  <a:pt x="185453" y="186787"/>
                  <a:pt x="185453" y="186787"/>
                  <a:pt x="186787" y="186787"/>
                </a:cubicBezTo>
                <a:cubicBezTo>
                  <a:pt x="185453" y="185453"/>
                  <a:pt x="186787" y="184119"/>
                  <a:pt x="186787" y="185453"/>
                </a:cubicBezTo>
                <a:cubicBezTo>
                  <a:pt x="186787" y="185453"/>
                  <a:pt x="186787" y="185453"/>
                  <a:pt x="186787" y="186787"/>
                </a:cubicBezTo>
                <a:cubicBezTo>
                  <a:pt x="186787" y="185453"/>
                  <a:pt x="186787" y="186787"/>
                  <a:pt x="186787" y="186787"/>
                </a:cubicBezTo>
                <a:lnTo>
                  <a:pt x="186787" y="186787"/>
                </a:lnTo>
                <a:close/>
                <a:moveTo>
                  <a:pt x="194792" y="325543"/>
                </a:moveTo>
                <a:cubicBezTo>
                  <a:pt x="194792" y="325543"/>
                  <a:pt x="193457" y="324209"/>
                  <a:pt x="193457" y="324209"/>
                </a:cubicBezTo>
                <a:cubicBezTo>
                  <a:pt x="193457" y="322873"/>
                  <a:pt x="193457" y="322873"/>
                  <a:pt x="193457" y="322873"/>
                </a:cubicBezTo>
                <a:cubicBezTo>
                  <a:pt x="196126" y="322873"/>
                  <a:pt x="196126" y="325543"/>
                  <a:pt x="194792" y="325543"/>
                </a:cubicBezTo>
                <a:lnTo>
                  <a:pt x="194792" y="325543"/>
                </a:lnTo>
                <a:close/>
                <a:moveTo>
                  <a:pt x="196126" y="314868"/>
                </a:moveTo>
                <a:cubicBezTo>
                  <a:pt x="194792" y="316202"/>
                  <a:pt x="194792" y="316202"/>
                  <a:pt x="196126" y="314868"/>
                </a:cubicBezTo>
                <a:cubicBezTo>
                  <a:pt x="194792" y="316202"/>
                  <a:pt x="194792" y="314868"/>
                  <a:pt x="196126" y="314868"/>
                </a:cubicBezTo>
                <a:cubicBezTo>
                  <a:pt x="196126" y="313535"/>
                  <a:pt x="196126" y="314868"/>
                  <a:pt x="196126" y="314868"/>
                </a:cubicBezTo>
                <a:lnTo>
                  <a:pt x="196126" y="314868"/>
                </a:lnTo>
                <a:close/>
                <a:moveTo>
                  <a:pt x="197460" y="309531"/>
                </a:moveTo>
                <a:cubicBezTo>
                  <a:pt x="197460" y="309531"/>
                  <a:pt x="196126" y="309531"/>
                  <a:pt x="197460" y="309531"/>
                </a:cubicBezTo>
                <a:cubicBezTo>
                  <a:pt x="196126" y="308197"/>
                  <a:pt x="197460" y="308197"/>
                  <a:pt x="197460" y="308197"/>
                </a:cubicBezTo>
                <a:cubicBezTo>
                  <a:pt x="197460" y="308197"/>
                  <a:pt x="197460" y="308197"/>
                  <a:pt x="197460" y="309531"/>
                </a:cubicBezTo>
                <a:cubicBezTo>
                  <a:pt x="197460" y="309531"/>
                  <a:pt x="197460" y="309531"/>
                  <a:pt x="197460" y="309531"/>
                </a:cubicBezTo>
                <a:lnTo>
                  <a:pt x="197460" y="309531"/>
                </a:lnTo>
                <a:close/>
                <a:moveTo>
                  <a:pt x="198795" y="305530"/>
                </a:moveTo>
                <a:cubicBezTo>
                  <a:pt x="198795" y="306864"/>
                  <a:pt x="197460" y="306864"/>
                  <a:pt x="198795" y="305530"/>
                </a:cubicBezTo>
                <a:cubicBezTo>
                  <a:pt x="198795" y="304196"/>
                  <a:pt x="198795" y="304196"/>
                  <a:pt x="198795" y="304196"/>
                </a:cubicBezTo>
                <a:cubicBezTo>
                  <a:pt x="198795" y="305530"/>
                  <a:pt x="198795" y="305530"/>
                  <a:pt x="198795" y="305530"/>
                </a:cubicBezTo>
                <a:lnTo>
                  <a:pt x="198795" y="305530"/>
                </a:lnTo>
                <a:close/>
                <a:moveTo>
                  <a:pt x="206799" y="293522"/>
                </a:moveTo>
                <a:cubicBezTo>
                  <a:pt x="205466" y="293522"/>
                  <a:pt x="205466" y="293522"/>
                  <a:pt x="206799" y="293522"/>
                </a:cubicBezTo>
                <a:cubicBezTo>
                  <a:pt x="205466" y="293522"/>
                  <a:pt x="205466" y="292188"/>
                  <a:pt x="206799" y="293522"/>
                </a:cubicBezTo>
                <a:cubicBezTo>
                  <a:pt x="206799" y="292188"/>
                  <a:pt x="206799" y="292188"/>
                  <a:pt x="206799" y="293522"/>
                </a:cubicBezTo>
                <a:cubicBezTo>
                  <a:pt x="206799" y="293522"/>
                  <a:pt x="206799" y="293522"/>
                  <a:pt x="206799" y="293522"/>
                </a:cubicBezTo>
                <a:lnTo>
                  <a:pt x="206799" y="293522"/>
                </a:lnTo>
                <a:close/>
                <a:moveTo>
                  <a:pt x="210802" y="246825"/>
                </a:moveTo>
                <a:cubicBezTo>
                  <a:pt x="210802" y="248159"/>
                  <a:pt x="210802" y="249493"/>
                  <a:pt x="210802" y="246825"/>
                </a:cubicBezTo>
                <a:cubicBezTo>
                  <a:pt x="209468" y="246825"/>
                  <a:pt x="209468" y="244157"/>
                  <a:pt x="210802" y="244157"/>
                </a:cubicBezTo>
                <a:cubicBezTo>
                  <a:pt x="210802" y="244157"/>
                  <a:pt x="212136" y="244157"/>
                  <a:pt x="212136" y="244157"/>
                </a:cubicBezTo>
                <a:cubicBezTo>
                  <a:pt x="210802" y="245491"/>
                  <a:pt x="210802" y="246825"/>
                  <a:pt x="210802" y="246825"/>
                </a:cubicBezTo>
                <a:lnTo>
                  <a:pt x="210802" y="246825"/>
                </a:lnTo>
                <a:close/>
              </a:path>
            </a:pathLst>
          </a:custGeom>
          <a:solidFill>
            <a:srgbClr val="999D38"/>
          </a:solidFill>
          <a:ln w="133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www.yourdomain.com">
            <a:extLst>
              <a:ext uri="{FF2B5EF4-FFF2-40B4-BE49-F238E27FC236}">
                <a16:creationId xmlns:a16="http://schemas.microsoft.com/office/drawing/2014/main" id="{3C9AE101-A7D7-4845-B241-7A6DB3B70068}"/>
              </a:ext>
            </a:extLst>
          </p:cNvPr>
          <p:cNvSpPr txBox="1"/>
          <p:nvPr/>
        </p:nvSpPr>
        <p:spPr>
          <a:xfrm flipH="1">
            <a:off x="2999022" y="2630431"/>
            <a:ext cx="3332741" cy="270784"/>
          </a:xfrm>
          <a:prstGeom prst="roundRect">
            <a:avLst/>
          </a:prstGeom>
          <a:noFill/>
          <a:ln>
            <a:noFill/>
          </a:ln>
        </p:spPr>
        <p:txBody>
          <a:bodyPr vert="horz"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1400" spc="300" dirty="0">
                <a:solidFill>
                  <a:schemeClr val="tx1">
                    <a:lumMod val="75000"/>
                    <a:lumOff val="25000"/>
                    <a:alpha val="80000"/>
                  </a:schemeClr>
                </a:solidFill>
                <a:latin typeface="Arial Rounded MT Bold" panose="020F0704030504030204" pitchFamily="34" charset="0"/>
              </a:rPr>
              <a:t>www.yourdomain.com</a:t>
            </a:r>
          </a:p>
        </p:txBody>
      </p:sp>
      <p:sp>
        <p:nvSpPr>
          <p:cNvPr id="4" name="Oval">
            <a:extLst>
              <a:ext uri="{FF2B5EF4-FFF2-40B4-BE49-F238E27FC236}">
                <a16:creationId xmlns:a16="http://schemas.microsoft.com/office/drawing/2014/main" id="{15956587-B068-42EE-8275-15F1EDA092D5}"/>
              </a:ext>
            </a:extLst>
          </p:cNvPr>
          <p:cNvSpPr/>
          <p:nvPr/>
        </p:nvSpPr>
        <p:spPr>
          <a:xfrm>
            <a:off x="-1559441" y="2302361"/>
            <a:ext cx="7426841" cy="7425692"/>
          </a:xfrm>
          <a:prstGeom prst="ellipse">
            <a:avLst/>
          </a:prstGeom>
          <a:solidFill>
            <a:srgbClr val="595F1B">
              <a:alpha val="29804"/>
            </a:srgbClr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">
            <a:extLst>
              <a:ext uri="{FF2B5EF4-FFF2-40B4-BE49-F238E27FC236}">
                <a16:creationId xmlns:a16="http://schemas.microsoft.com/office/drawing/2014/main" id="{07A190A2-4073-4F80-9671-9BD45193B9D6}"/>
              </a:ext>
            </a:extLst>
          </p:cNvPr>
          <p:cNvSpPr/>
          <p:nvPr/>
        </p:nvSpPr>
        <p:spPr>
          <a:xfrm>
            <a:off x="-1223806" y="2637945"/>
            <a:ext cx="6755570" cy="6754524"/>
          </a:xfrm>
          <a:prstGeom prst="ellipse">
            <a:avLst/>
          </a:prstGeom>
          <a:blipFill>
            <a:blip r:embed="rId2"/>
            <a:srcRect/>
            <a:stretch>
              <a:fillRect t="-59938" r="-37928" b="-12516"/>
            </a:stretch>
          </a:blip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YOUR LOGO">
            <a:extLst>
              <a:ext uri="{FF2B5EF4-FFF2-40B4-BE49-F238E27FC236}">
                <a16:creationId xmlns:a16="http://schemas.microsoft.com/office/drawing/2014/main" id="{80FB8C8F-C8EE-4344-9F17-85C4D5B51B7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412049" y="504593"/>
            <a:ext cx="1920240" cy="240030"/>
          </a:xfrm>
          <a:prstGeom prst="rect">
            <a:avLst/>
          </a:prstGeom>
        </p:spPr>
      </p:pic>
      <p:sp>
        <p:nvSpPr>
          <p:cNvPr id="16" name="Grab">
            <a:extLst>
              <a:ext uri="{FF2B5EF4-FFF2-40B4-BE49-F238E27FC236}">
                <a16:creationId xmlns:a16="http://schemas.microsoft.com/office/drawing/2014/main" id="{C772C1C3-7FCB-41D0-9816-2526EB97511D}"/>
              </a:ext>
            </a:extLst>
          </p:cNvPr>
          <p:cNvSpPr txBox="1"/>
          <p:nvPr/>
        </p:nvSpPr>
        <p:spPr>
          <a:xfrm>
            <a:off x="874647" y="1227094"/>
            <a:ext cx="5457642" cy="97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8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0000500000000000000" pitchFamily="50" charset="0"/>
              </a:rPr>
              <a:t>Grab</a:t>
            </a:r>
            <a:endParaRPr lang="en-US" sz="8800" b="1" dirty="0">
              <a:solidFill>
                <a:schemeClr val="tx1">
                  <a:lumMod val="85000"/>
                  <a:lumOff val="15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7" name="It Now">
            <a:extLst>
              <a:ext uri="{FF2B5EF4-FFF2-40B4-BE49-F238E27FC236}">
                <a16:creationId xmlns:a16="http://schemas.microsoft.com/office/drawing/2014/main" id="{8959C418-1605-4E4A-B106-1B877F8C8B50}"/>
              </a:ext>
            </a:extLst>
          </p:cNvPr>
          <p:cNvSpPr txBox="1"/>
          <p:nvPr/>
        </p:nvSpPr>
        <p:spPr>
          <a:xfrm>
            <a:off x="2028149" y="1939058"/>
            <a:ext cx="4304140" cy="951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7200" b="1" dirty="0">
                <a:solidFill>
                  <a:srgbClr val="595F1B"/>
                </a:solidFill>
                <a:latin typeface="Butterfly Winter" pitchFamily="50" charset="0"/>
              </a:rPr>
              <a:t>It Now</a:t>
            </a:r>
            <a:endParaRPr lang="en-US" sz="8000" b="1" dirty="0">
              <a:solidFill>
                <a:srgbClr val="595F1B"/>
              </a:solidFill>
              <a:latin typeface="Butterfly Winter" pitchFamily="50" charset="0"/>
            </a:endParaRPr>
          </a:p>
        </p:txBody>
      </p:sp>
      <p:sp>
        <p:nvSpPr>
          <p:cNvPr id="18" name="Lorem ipsum dolor sit amet, consectetur adipiscing elit. Ut posuere, est et ornare dapibus, risus odio iaculis leo, sit amet euismod arcu">
            <a:extLst>
              <a:ext uri="{FF2B5EF4-FFF2-40B4-BE49-F238E27FC236}">
                <a16:creationId xmlns:a16="http://schemas.microsoft.com/office/drawing/2014/main" id="{A9218338-DF34-471B-96CA-BA976FCA014A}"/>
              </a:ext>
            </a:extLst>
          </p:cNvPr>
          <p:cNvSpPr/>
          <p:nvPr/>
        </p:nvSpPr>
        <p:spPr>
          <a:xfrm>
            <a:off x="1189481" y="9968286"/>
            <a:ext cx="482797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3390B0-017D-46E9-B132-BE3F94554431}"/>
              </a:ext>
            </a:extLst>
          </p:cNvPr>
          <p:cNvGrpSpPr/>
          <p:nvPr/>
        </p:nvGrpSpPr>
        <p:grpSpPr>
          <a:xfrm>
            <a:off x="3382886" y="11204538"/>
            <a:ext cx="2545544" cy="500728"/>
            <a:chOff x="2133098" y="10245865"/>
            <a:chExt cx="2545544" cy="500728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1604CEE4-5D42-4234-AA21-FB2FB6379A42}"/>
                </a:ext>
              </a:extLst>
            </p:cNvPr>
            <p:cNvSpPr/>
            <p:nvPr/>
          </p:nvSpPr>
          <p:spPr>
            <a:xfrm>
              <a:off x="2133098" y="10245865"/>
              <a:ext cx="2545544" cy="500728"/>
            </a:xfrm>
            <a:prstGeom prst="roundRect">
              <a:avLst>
                <a:gd name="adj" fmla="val 50000"/>
              </a:avLst>
            </a:prstGeom>
            <a:solidFill>
              <a:srgbClr val="595F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BOOK NOW">
              <a:extLst>
                <a:ext uri="{FF2B5EF4-FFF2-40B4-BE49-F238E27FC236}">
                  <a16:creationId xmlns:a16="http://schemas.microsoft.com/office/drawing/2014/main" id="{2E2C7B32-A102-4DD2-A343-415A4F9ABC15}"/>
                </a:ext>
              </a:extLst>
            </p:cNvPr>
            <p:cNvSpPr/>
            <p:nvPr/>
          </p:nvSpPr>
          <p:spPr>
            <a:xfrm>
              <a:off x="2527253" y="10298934"/>
              <a:ext cx="17956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BOOK NOW</a:t>
              </a:r>
            </a:p>
          </p:txBody>
        </p:sp>
      </p:grpSp>
      <p:grpSp>
        <p:nvGrpSpPr>
          <p:cNvPr id="23" name="Graphic 28">
            <a:extLst>
              <a:ext uri="{FF2B5EF4-FFF2-40B4-BE49-F238E27FC236}">
                <a16:creationId xmlns:a16="http://schemas.microsoft.com/office/drawing/2014/main" id="{30EC86E9-F386-4E80-93B0-8276B1BC08BF}"/>
              </a:ext>
            </a:extLst>
          </p:cNvPr>
          <p:cNvGrpSpPr/>
          <p:nvPr/>
        </p:nvGrpSpPr>
        <p:grpSpPr>
          <a:xfrm>
            <a:off x="2522878" y="11215692"/>
            <a:ext cx="457200" cy="457200"/>
            <a:chOff x="651541" y="12124338"/>
            <a:chExt cx="497244" cy="497244"/>
          </a:xfrm>
          <a:noFill/>
          <a:effectLst/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53B1AE4F-4A35-42E2-89B7-D94DF39842D5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8E1F7A0-712A-4AD3-BE72-DD23B034239F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aphic 27">
            <a:extLst>
              <a:ext uri="{FF2B5EF4-FFF2-40B4-BE49-F238E27FC236}">
                <a16:creationId xmlns:a16="http://schemas.microsoft.com/office/drawing/2014/main" id="{DDD2080D-C292-4DAB-BE11-7587650FD2FD}"/>
              </a:ext>
            </a:extLst>
          </p:cNvPr>
          <p:cNvGrpSpPr/>
          <p:nvPr/>
        </p:nvGrpSpPr>
        <p:grpSpPr>
          <a:xfrm>
            <a:off x="1120956" y="11215692"/>
            <a:ext cx="457200" cy="457200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5BF5662-87AF-4F02-8F8D-78BA0003B9B0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2569C9B-3FCC-47F6-BB6D-8164A6E852AA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C030BB9-F84E-4326-A650-2EFE2E543EC2}"/>
              </a:ext>
            </a:extLst>
          </p:cNvPr>
          <p:cNvGrpSpPr/>
          <p:nvPr/>
        </p:nvGrpSpPr>
        <p:grpSpPr>
          <a:xfrm>
            <a:off x="1821917" y="11215692"/>
            <a:ext cx="457200" cy="457200"/>
            <a:chOff x="5237778" y="9157148"/>
            <a:chExt cx="497244" cy="497244"/>
          </a:xfrm>
          <a:effectLst/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F803E9C9-FB92-4DF7-8362-FC14FA80E83A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35">
              <a:extLst>
                <a:ext uri="{FF2B5EF4-FFF2-40B4-BE49-F238E27FC236}">
                  <a16:creationId xmlns:a16="http://schemas.microsoft.com/office/drawing/2014/main" id="{C739BAFF-E30D-475C-AEB0-928D09B0D49E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27459758"/>
      </p:ext>
    </p:extLst>
  </p:cSld>
  <p:clrMapOvr>
    <a:masterClrMapping/>
  </p:clrMapOvr>
  <p:transition spd="med" advClick="0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mph" presetSubtype="0" accel="21000" decel="57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2" dur="1600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2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2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33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3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43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8" presetClass="emph" presetSubtype="0" accel="25000" decel="35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420000">
                                      <p:cBhvr>
                                        <p:cTn id="48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-180000">
                                      <p:cBhvr>
                                        <p:cTn id="53" dur="17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80000">
                                      <p:cBhvr>
                                        <p:cTn id="58" dur="1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8" presetClass="emph" presetSubtype="0" accel="16000" decel="14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60000">
                                      <p:cBhvr>
                                        <p:cTn id="63" dur="1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0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32" presetClass="emph" presetSubtype="0" fill="hold" grpId="1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79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" presetID="2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0" presetClass="entr" presetSubtype="0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mph" presetSubtype="0" accel="19000" decel="16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93" dur="600" fill="hold"/>
                                        <p:tgtEl>
                                          <p:spTgt spid="19"/>
                                        </p:tgtEl>
                                      </p:cBhvr>
                                      <p:by x="103000" y="103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8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8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8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8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32" grpId="0"/>
      <p:bldP spid="4" grpId="0" animBg="1"/>
      <p:bldP spid="5" grpId="0" animBg="1"/>
      <p:bldP spid="5" grpId="1" animBg="1"/>
      <p:bldP spid="16" grpId="0"/>
      <p:bldP spid="16" grpId="1"/>
      <p:bldP spid="17" grpId="0"/>
      <p:bldP spid="17" grpId="1"/>
      <p:bldP spid="18" grpId="0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2767</TotalTime>
  <Words>377</Words>
  <Application>Microsoft Office PowerPoint</Application>
  <PresentationFormat>Widescreen</PresentationFormat>
  <Paragraphs>48</Paragraphs>
  <Slides>11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8" baseType="lpstr">
      <vt:lpstr>Arial</vt:lpstr>
      <vt:lpstr>Arial Rounded MT Bold</vt:lpstr>
      <vt:lpstr>Butterfly Winter</vt:lpstr>
      <vt:lpstr>Calibri</vt:lpstr>
      <vt:lpstr>Calibri Light</vt:lpstr>
      <vt:lpstr>Montserrat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Arifianto Rahardi</dc:creator>
  <cp:lastModifiedBy>GAMER</cp:lastModifiedBy>
  <cp:revision>234</cp:revision>
  <dcterms:created xsi:type="dcterms:W3CDTF">2020-09-24T04:03:09Z</dcterms:created>
  <dcterms:modified xsi:type="dcterms:W3CDTF">2021-03-01T07:41:29Z</dcterms:modified>
</cp:coreProperties>
</file>