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CB39E2-5011-E1D9-2615-A778FE0F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1DF8BD2-189E-49AA-9EEF-13F0D1952ED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B42D2A-F0E2-F92E-05E8-60E96E087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94D7EB-A315-F04C-2243-335F4249AC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28361-3121-4BF4-B1AB-394C9F262B4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6894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3F1E19-CB07-B2E5-1060-93E5E7A1D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CC2DC5-259A-4E44-BAF1-8C09999BFC3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735F4-6A0E-446C-EB9C-B28CF7655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09F541-F914-1F67-D535-97161993A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9E80BE-A130-44C7-91CC-D73DB86DC3C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42947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83ED0-8A88-74A2-D376-9F4BDAC04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1E6C49-04A3-4C25-8AC9-FE7EC17B6B8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ED30A6-07A3-7A29-41F3-EEEE1272C9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D0DD76-324D-A897-B01D-CC33CDC10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4A09B-1450-4C0B-B38A-DD852DDAB7C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291020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7EDDA7-5779-6F22-B29B-9ABC8BD91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0AB7C0-EA65-4529-9200-6D002E58CD6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5B7286-259A-F58F-2A1F-0AA67684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9D770D-88E5-C4BA-E1A7-592DE1EDB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A0583D-36F0-49B7-9BE4-C12B93B1F5E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35294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7EADCE-0F7C-E427-017D-EC327E442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409A64-4C3F-4ED9-B7BF-B4E4E5E2FD4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B5C0D9-F514-2F7F-C59A-BEB097BCB7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6473DC-0216-8D64-3C48-528ACA8BDD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15FA84-1F06-45DB-822A-E5983F8DB6E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78845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407FE7B-A5D7-ECBF-2AB6-C838F56E6F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7AA09E-C5CB-4656-8AB0-7A0102D09786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12DBD45-9860-0771-D3A4-AE32048675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6EAC8FE-38CA-E164-D4F5-C9135A61B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1CA73A-F198-4142-BA48-79490ECD341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591945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1489AAF7-62C0-533B-4E34-DEC1A39C2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EE0036-91AE-4DCE-A15C-2AD09006895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A5C3D1F-BEF5-C9F1-328E-9985E7A7C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26F240A-365B-E501-07FB-F812FAE8F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6841E1-581D-4E32-8899-6A7AA7BBF48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284117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3805DC70-8771-294E-F25A-ED273371C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B86BD68-4816-4BD8-90FD-E6BAAD21532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023EE02-C663-4605-080B-C009F0D58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B62ACC3F-4BB1-8C09-EAD5-C98F0CDED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DC9F36-7579-4378-B284-705B13C7D0D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5579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87E101F-FABD-7560-54A4-9D0516FF8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5BB57A-0CA7-4996-977F-580AA2D8F5E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EB88689-DB8B-43BC-5DA3-15268DEC3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C74B3EA8-5CAF-EF2E-7D4B-EFF32E2BB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BEBBF-F4DE-4D2F-8ADB-060B4AF3975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0019017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7B61821-1C88-094B-9D15-6B52DAB2C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0F5EB4-FDE3-40AC-A610-5D3BD852218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4447B4F-45F7-8F15-F2BA-6DE8F4CB1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355CB9A-3D7D-81A8-4D17-9EB3E9A3B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AC6633-90EA-46B6-9AAF-71BA7F9F065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07544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B6C9A1B-7913-C1C4-1033-6F828E2C3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A78E9E-EF84-4857-9EF8-63C2827B2AE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7AC86AB-8916-8E82-DF3F-45CD23DE6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686F092-C3F7-E03D-C66A-FB71DF63F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E34CA5-90B4-4304-933A-54A9B242F42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378652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A0EDF982-4218-B053-6E1A-1D278A1A97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F0F61E2-1A27-7C6A-697C-B6B4956DA07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88B419-F5C5-E751-5F1C-ADCC38A7687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A58B3B01-612C-47D3-A597-DB83ED82375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B6143-B653-B0CB-23EC-5E715F4235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5AED5-BCF7-4060-EBA4-CC37F1D963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78017845-0EFB-4807-8107-1128F34D3AAA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DEFF53FE-8291-9441-AE33-20C1DFF0C0D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163FE263-F6E0-4AAD-9424-59921A7EFA4E}" type="slidenum"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rgbClr val="FFFFFF"/>
                </a:solidFill>
                <a:latin typeface="Times New Roman" panose="02020603050405020304" pitchFamily="18" charset="0"/>
              </a:rPr>
              <a:t>/8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2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4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5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6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7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8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9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image" Target="../media/image10.png"/><Relationship Id="rId7" Type="http://schemas.openxmlformats.org/officeDocument/2006/relationships/slide" Target="slide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image" Target="../media/image3.png"/><Relationship Id="rId4" Type="http://schemas.openxmlformats.org/officeDocument/2006/relationships/slide" Target="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D887B894-36D8-B429-52E6-9DC34F4C6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9B3B7458-82BE-A0D0-8ED2-EBF142265787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FD3C75A-019F-6D87-D9E1-66BFA1865E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A980A5F2-BC36-6007-87C1-06701526D8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4475FA36-C884-5C6D-38E2-38D9F9287A0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1C7D7DA9-7F7D-47CB-8729-A93FA6272C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E64A473E-7D9E-C40E-02BC-6918B0F456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CD553752-B02E-F781-22FB-E6C627303DAF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B200E424-ED6A-40AE-98EF-8A6F7B3B15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EAEB0993-416F-331F-EF83-C885A3DC85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2C09430E-0E3A-26B5-1C7E-4E3BAFDEC4F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03310084-BE19-110F-F0E5-A2E36CFFE3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B70522A-0326-7939-DCA8-BF83D64A42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AA827E09-AF31-337D-B12E-ECF4E9CAD2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DB973C17-9A0F-A5D0-C950-F4032003499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308D70F-6490-22D4-65B9-30DCA08EE2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DE970BF-915D-D805-ADB8-7E02CE01D8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992A5A86-4F94-3845-DF32-23D480279677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CDFC563-6D65-690D-F74E-CD66A8F449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6C0FE2DF-75FD-0FF8-D3CF-6B85AE56DB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D7B5E309-8133-F99F-08F1-39A5DAA47AD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D6C91B20-F749-8AD6-3D9D-C6A8C30FDD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1E657C89-2E42-38CD-BEE8-A8ADFE65AE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F085A6DD-CC52-90E9-C2B9-F52FEA21EEB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D7FEF344-AE4B-12B5-016A-228950559F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DF91C32A-BB69-02EF-9CF0-DC0F150455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>
            <a:extLst>
              <a:ext uri="{FF2B5EF4-FFF2-40B4-BE49-F238E27FC236}">
                <a16:creationId xmlns:a16="http://schemas.microsoft.com/office/drawing/2014/main" id="{9DC6305D-CF1C-58BC-67B3-FDBF572D7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7366F66C-7F22-7F6B-26F2-E24A211BE47B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467FA62-8E95-4A25-8506-56DE019749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BB8C4083-0FAD-07EB-217E-1456FA79FE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F1253064-43D6-4F66-6527-C90AD8CBA7F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A9C3D06D-CAFF-0B8F-5CC0-87680BAAE6F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AA758F7A-0045-646D-2E3B-F40B41B6AC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0B33EA92-9067-0E86-08CF-DC2D4BC4C08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FD5A5CC9-B03C-060B-CFD6-43FB7295DA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1CACF08-4818-877E-7D18-104D32628F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16BF5F1F-6488-9829-3B2A-7B305520985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0C2905FF-F6F5-3FB0-46FE-E4E76CB790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8E10369-D339-6734-4140-A659731150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265E283F-6BB2-FEBC-E118-9955D2CD97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213DBBB7-979E-9C47-4F77-8B2BE24C98B1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A77EFF1-846A-FD07-FFCD-F406072FC7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1A80BFE7-85C2-BE64-86FA-C4A4F43935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6825DDD9-02D6-292B-85DB-3249BE849529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E33314B8-72E6-21F7-2F5C-3B19DF79FE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FBBC041-C49C-C584-F918-0FB3CF14F9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C12C4F73-54F6-9CD1-ADD8-95A342B08CB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80A1405B-CE55-3FA6-0DDE-F868FC6A509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5D83633-96C9-223A-690D-5770194AFF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F91A70F3-85B9-F4B5-56A5-C3491457AF1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A4052F49-8908-F0F2-78DA-0D1A61A36A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F8BAA86-425A-0349-9FF1-8630BA7AB85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C7939791-4AF8-60D5-7253-EEED2C7A76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1446EDEE-8FB6-C15B-B356-EC6BF8B7B8D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7E6D14C9-1B92-232A-C582-3732DB4C71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3C6E222D-F59C-3BE6-9D39-C9B155574B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9F349680-D072-79FF-92B1-733A76496FD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96E31B6-1ACE-2757-019A-30765DDB27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530E9B8B-FC7C-525E-E3B6-2572804F56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4CB9373F-74DD-D5A1-7F5B-EDEAB3771203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26832544-11EA-32B4-7376-CCECC2934A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3444A7D6-17FA-0559-BDFB-CD9A0E3D0D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E415889D-2858-BE11-8A48-6E4CAB8D79B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D4BAE50A-4D5C-B5E0-4B19-A90281462A8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AC19707-4D20-899F-7688-A778DE7160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>
            <a:extLst>
              <a:ext uri="{FF2B5EF4-FFF2-40B4-BE49-F238E27FC236}">
                <a16:creationId xmlns:a16="http://schemas.microsoft.com/office/drawing/2014/main" id="{0B531688-5466-6137-3647-8B0C772A73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680FC79A-D8EC-DD92-F73B-30E28B74D5C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9CA09A5-C161-E1BA-5847-B7071E5C58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5C80DB9A-46BE-8285-EDFD-84B4B78CFD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0F660CF-C410-7E28-D8DF-FFBDD399279E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AA4E5A0-5D25-92CC-43DA-202F713D97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85625039-A1F4-05D8-DD37-E4119EC353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7AF1236D-5EFE-AF49-35EA-A40D3C7D8204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5DC27282-500E-F9E4-4823-BDD4C5C15A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6776F803-0867-A627-E7A6-91E0A14CEA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0E1BECA8-79FB-AA52-B1C9-C52EAA7D4E0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309DC055-74BB-EDC2-2FD1-EA0F303CD9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8426C85-1CB9-E281-85A9-83CA74B904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BF04133B-2458-36B0-5C0E-D791E6D067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4267B0D2-DA0C-10B8-46DE-57930131CA0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662DA715-F77B-7100-8497-E5B57EA5057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9D1FAE84-3932-0192-C542-9D584965EB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86EC4AF0-87BE-0C7E-132E-3A56FE9C6A40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DEE89C48-D355-0F00-3C84-965B0D7851C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17D495E6-1EF6-87FD-9267-6BF772BE1A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95880A8F-2D32-7868-4B02-935440F4844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DFECF0C-2458-71B9-0424-CB0A100DE4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7D40C428-9690-D2DB-7467-E3045C34ED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84CBB31D-9122-4E02-153D-A3557C655BCD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42AA3FE5-3F60-4D68-D0E9-A627D9A926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0B6BEAEC-C9D4-4FBE-0747-736D6FDB29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4D51C0AA-6EDA-EC73-65D3-25569E2F5D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61BE2407-65D2-CF68-5F59-82269523BB3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64D3E04-8CFD-CD75-9EF9-EF6C3F9983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4" action="ppaction://hlinksldjump"/>
              <a:extLst>
                <a:ext uri="{FF2B5EF4-FFF2-40B4-BE49-F238E27FC236}">
                  <a16:creationId xmlns:a16="http://schemas.microsoft.com/office/drawing/2014/main" id="{8F659232-9596-367C-B03F-F7AD351A2C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A3519684-1E5A-9085-7D5A-E3CF1C50249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A70D574-9CF5-A5ED-37B4-4E006AEE56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6" action="ppaction://hlinksldjump"/>
              <a:extLst>
                <a:ext uri="{FF2B5EF4-FFF2-40B4-BE49-F238E27FC236}">
                  <a16:creationId xmlns:a16="http://schemas.microsoft.com/office/drawing/2014/main" id="{017A7D18-A7DA-F6FE-B2FE-2FBADBDCCC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0E166EE4-62C0-7D52-4CDF-82CF066CD37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7" action="ppaction://hlinksldjump"/>
              <a:extLst>
                <a:ext uri="{FF2B5EF4-FFF2-40B4-BE49-F238E27FC236}">
                  <a16:creationId xmlns:a16="http://schemas.microsoft.com/office/drawing/2014/main" id="{41A3B9EE-4EBB-4C93-AF22-2C68024FC1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4D64943-9C70-67DC-3DD3-603DD01899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AF420B47-C33E-79D9-C91B-60BD8E1D95AB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1C671B60-AB8A-AB8C-5E5E-9B46F161CF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1FA817BB-5BB7-2198-5355-02C629F531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FFFF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2009-02-03T14:04:18Z</dcterms:created>
  <dcterms:modified xsi:type="dcterms:W3CDTF">2025-01-08T07:47:17Z</dcterms:modified>
</cp:coreProperties>
</file>