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39" autoAdjust="0"/>
    <p:restoredTop sz="94533" autoAdjust="0"/>
  </p:normalViewPr>
  <p:slideViewPr>
    <p:cSldViewPr snapToGrid="0">
      <p:cViewPr varScale="1">
        <p:scale>
          <a:sx n="43" d="100"/>
          <a:sy n="43" d="100"/>
        </p:scale>
        <p:origin x="66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67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7BE585-CE3F-4114-A8FE-0DAB115E538C}" type="datetimeFigureOut">
              <a:rPr lang="en-US" smtClean="0"/>
              <a:t>14/09/2014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D2BE88-EDAC-47C2-8BAB-71DD9C3158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566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2BE88-EDAC-47C2-8BAB-71DD9C3158C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5884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2BE88-EDAC-47C2-8BAB-71DD9C3158C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4113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76B25-25D4-41F1-B4BB-F6DF2D2BA412}" type="datetimeFigureOut">
              <a:rPr lang="en-US" smtClean="0"/>
              <a:t>14/09/2014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D338D-BDF0-4B8B-B23A-355306105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094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76B25-25D4-41F1-B4BB-F6DF2D2BA412}" type="datetimeFigureOut">
              <a:rPr lang="en-US" smtClean="0"/>
              <a:t>14/09/2014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D338D-BDF0-4B8B-B23A-355306105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036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76B25-25D4-41F1-B4BB-F6DF2D2BA412}" type="datetimeFigureOut">
              <a:rPr lang="en-US" smtClean="0"/>
              <a:t>14/09/2014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D338D-BDF0-4B8B-B23A-355306105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260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76B25-25D4-41F1-B4BB-F6DF2D2BA412}" type="datetimeFigureOut">
              <a:rPr lang="en-US" smtClean="0"/>
              <a:t>14/09/2014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D338D-BDF0-4B8B-B23A-355306105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617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76B25-25D4-41F1-B4BB-F6DF2D2BA412}" type="datetimeFigureOut">
              <a:rPr lang="en-US" smtClean="0"/>
              <a:t>14/09/2014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D338D-BDF0-4B8B-B23A-355306105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605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76B25-25D4-41F1-B4BB-F6DF2D2BA412}" type="datetimeFigureOut">
              <a:rPr lang="en-US" smtClean="0"/>
              <a:t>14/09/2014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D338D-BDF0-4B8B-B23A-355306105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009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76B25-25D4-41F1-B4BB-F6DF2D2BA412}" type="datetimeFigureOut">
              <a:rPr lang="en-US" smtClean="0"/>
              <a:t>14/09/2014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D338D-BDF0-4B8B-B23A-355306105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842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76B25-25D4-41F1-B4BB-F6DF2D2BA412}" type="datetimeFigureOut">
              <a:rPr lang="en-US" smtClean="0"/>
              <a:t>14/09/2014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D338D-BDF0-4B8B-B23A-355306105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463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76B25-25D4-41F1-B4BB-F6DF2D2BA412}" type="datetimeFigureOut">
              <a:rPr lang="en-US" smtClean="0"/>
              <a:t>14/09/2014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D338D-BDF0-4B8B-B23A-355306105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201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76B25-25D4-41F1-B4BB-F6DF2D2BA412}" type="datetimeFigureOut">
              <a:rPr lang="en-US" smtClean="0"/>
              <a:t>14/09/2014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D338D-BDF0-4B8B-B23A-355306105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781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76B25-25D4-41F1-B4BB-F6DF2D2BA412}" type="datetimeFigureOut">
              <a:rPr lang="en-US" smtClean="0"/>
              <a:t>14/09/2014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D338D-BDF0-4B8B-B23A-355306105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162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076B25-25D4-41F1-B4BB-F6DF2D2BA412}" type="datetimeFigureOut">
              <a:rPr lang="en-US" smtClean="0"/>
              <a:t>14/09/2014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D338D-BDF0-4B8B-B23A-355306105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978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54410"/>
          </a:xfrm>
        </p:spPr>
        <p:txBody>
          <a:bodyPr/>
          <a:lstStyle/>
          <a:p>
            <a:r>
              <a:rPr lang="en-US" dirty="0" smtClean="0"/>
              <a:t>BIOS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dirty="0" smtClean="0"/>
              <a:t>DI SUSUN OLEH :</a:t>
            </a:r>
          </a:p>
          <a:p>
            <a:pPr algn="just"/>
            <a:r>
              <a:rPr lang="en-US" dirty="0" smtClean="0"/>
              <a:t>ABDIH HIKAM</a:t>
            </a:r>
          </a:p>
          <a:p>
            <a:pPr algn="just"/>
            <a:r>
              <a:rPr lang="en-US" dirty="0" smtClean="0"/>
              <a:t>APRIYANTO RONI PRASETYO</a:t>
            </a:r>
          </a:p>
          <a:p>
            <a:pPr algn="just"/>
            <a:r>
              <a:rPr lang="en-US" dirty="0" smtClean="0"/>
              <a:t>ZAENAL FAHRI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8988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PENUTUP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Sekian</a:t>
            </a:r>
            <a:r>
              <a:rPr lang="en-US" dirty="0" smtClean="0"/>
              <a:t> </a:t>
            </a:r>
            <a:r>
              <a:rPr lang="en-US" dirty="0" err="1" smtClean="0"/>
              <a:t>presentasi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kelompok</a:t>
            </a:r>
            <a:r>
              <a:rPr lang="en-US" dirty="0" smtClean="0"/>
              <a:t> kami</a:t>
            </a:r>
          </a:p>
          <a:p>
            <a:r>
              <a:rPr lang="en-US" dirty="0" err="1" smtClean="0"/>
              <a:t>Jika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 </a:t>
            </a:r>
            <a:r>
              <a:rPr lang="en-US" dirty="0" err="1" smtClean="0"/>
              <a:t>masukan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pertanyaan</a:t>
            </a:r>
            <a:r>
              <a:rPr lang="en-US" dirty="0" smtClean="0"/>
              <a:t> </a:t>
            </a:r>
            <a:r>
              <a:rPr lang="en-US" dirty="0" err="1" smtClean="0"/>
              <a:t>bisa</a:t>
            </a:r>
            <a:r>
              <a:rPr lang="en-US" dirty="0" smtClean="0"/>
              <a:t> di </a:t>
            </a:r>
            <a:r>
              <a:rPr lang="en-US" dirty="0" err="1" smtClean="0"/>
              <a:t>sampaikan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Silahkan</a:t>
            </a:r>
            <a:r>
              <a:rPr lang="en-US" dirty="0" smtClean="0"/>
              <a:t> </a:t>
            </a:r>
            <a:r>
              <a:rPr lang="en-US" dirty="0" err="1" smtClean="0"/>
              <a:t>buat</a:t>
            </a:r>
            <a:r>
              <a:rPr lang="en-US" dirty="0" smtClean="0"/>
              <a:t> </a:t>
            </a:r>
            <a:r>
              <a:rPr lang="en-US" dirty="0" err="1" smtClean="0"/>
              <a:t>teman</a:t>
            </a:r>
            <a:r>
              <a:rPr lang="en-US" dirty="0" smtClean="0"/>
              <a:t> </a:t>
            </a:r>
            <a:r>
              <a:rPr lang="en-US" dirty="0" err="1" smtClean="0"/>
              <a:t>teman</a:t>
            </a:r>
            <a:r>
              <a:rPr lang="en-US" dirty="0" smtClean="0"/>
              <a:t> yang </a:t>
            </a:r>
            <a:r>
              <a:rPr lang="en-US" dirty="0" err="1" smtClean="0"/>
              <a:t>mau</a:t>
            </a:r>
            <a:r>
              <a:rPr lang="en-US" dirty="0" smtClean="0"/>
              <a:t> </a:t>
            </a:r>
            <a:r>
              <a:rPr lang="en-US" dirty="0" err="1" smtClean="0"/>
              <a:t>menaggapi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423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PENGERTIAN DASAR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BIOS (Basic Input Output System)</a:t>
            </a:r>
          </a:p>
          <a:p>
            <a:r>
              <a:rPr lang="en-US" dirty="0" err="1" smtClean="0"/>
              <a:t>Pengertian</a:t>
            </a:r>
            <a:r>
              <a:rPr lang="en-US" dirty="0" smtClean="0"/>
              <a:t> BIOS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tikatan</a:t>
            </a:r>
            <a:r>
              <a:rPr lang="en-US" dirty="0" smtClean="0"/>
              <a:t> </a:t>
            </a:r>
            <a:r>
              <a:rPr lang="en-US" dirty="0" err="1" smtClean="0"/>
              <a:t>terendah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system </a:t>
            </a:r>
            <a:r>
              <a:rPr lang="en-US" dirty="0" err="1" smtClean="0"/>
              <a:t>perangkat</a:t>
            </a:r>
            <a:r>
              <a:rPr lang="en-US" dirty="0" smtClean="0"/>
              <a:t> </a:t>
            </a:r>
            <a:r>
              <a:rPr lang="en-US" dirty="0" err="1" smtClean="0"/>
              <a:t>lunak</a:t>
            </a:r>
            <a:r>
              <a:rPr lang="en-US" dirty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berfungsi</a:t>
            </a:r>
            <a:r>
              <a:rPr lang="en-US" dirty="0" smtClean="0"/>
              <a:t> </a:t>
            </a:r>
            <a:r>
              <a:rPr lang="en-US" dirty="0" err="1" smtClean="0"/>
              <a:t>mensinkronisasi</a:t>
            </a:r>
            <a:r>
              <a:rPr lang="en-US" dirty="0" smtClean="0"/>
              <a:t> hardware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dirty="0" err="1" smtClean="0"/>
              <a:t>perangkat</a:t>
            </a:r>
            <a:r>
              <a:rPr lang="en-US" dirty="0" smtClean="0"/>
              <a:t> </a:t>
            </a:r>
            <a:r>
              <a:rPr lang="en-US" dirty="0" err="1" smtClean="0"/>
              <a:t>lunak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667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FUNGSI BIOS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</a:t>
            </a:r>
            <a:r>
              <a:rPr lang="en-US" dirty="0" err="1" smtClean="0"/>
              <a:t>Inisialisasi</a:t>
            </a:r>
            <a:r>
              <a:rPr lang="en-US" dirty="0" smtClean="0"/>
              <a:t> (</a:t>
            </a:r>
            <a:r>
              <a:rPr lang="en-US" dirty="0" err="1" smtClean="0"/>
              <a:t>penyalaan</a:t>
            </a:r>
            <a:r>
              <a:rPr lang="en-US" dirty="0" smtClean="0"/>
              <a:t>) </a:t>
            </a:r>
            <a:r>
              <a:rPr lang="en-US" dirty="0" err="1" smtClean="0"/>
              <a:t>serta</a:t>
            </a:r>
            <a:r>
              <a:rPr lang="en-US" dirty="0" smtClean="0"/>
              <a:t> </a:t>
            </a:r>
            <a:r>
              <a:rPr lang="en-US" dirty="0" err="1" smtClean="0"/>
              <a:t>pengujian</a:t>
            </a:r>
            <a:r>
              <a:rPr lang="en-US" dirty="0" smtClean="0"/>
              <a:t>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dirty="0" err="1" smtClean="0"/>
              <a:t>perangkat</a:t>
            </a:r>
            <a:r>
              <a:rPr lang="en-US" dirty="0" smtClean="0"/>
              <a:t> </a:t>
            </a:r>
            <a:r>
              <a:rPr lang="en-US" dirty="0" err="1" smtClean="0"/>
              <a:t>keras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</a:t>
            </a:r>
            <a:r>
              <a:rPr lang="en-US" dirty="0" smtClean="0"/>
              <a:t>(</a:t>
            </a:r>
            <a:r>
              <a:rPr lang="en-US" dirty="0" err="1" smtClean="0"/>
              <a:t>dalam</a:t>
            </a:r>
            <a:r>
              <a:rPr lang="en-US" dirty="0" smtClean="0"/>
              <a:t> proses yang </a:t>
            </a:r>
            <a:r>
              <a:rPr lang="en-US" dirty="0" err="1" smtClean="0"/>
              <a:t>disebut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power On Self Test post)</a:t>
            </a:r>
          </a:p>
          <a:p>
            <a:r>
              <a:rPr lang="en-US" dirty="0" smtClean="0"/>
              <a:t>2. </a:t>
            </a:r>
            <a:r>
              <a:rPr lang="en-US" dirty="0" err="1" smtClean="0"/>
              <a:t>memuat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menjalankan</a:t>
            </a:r>
            <a:r>
              <a:rPr lang="en-US" dirty="0" smtClean="0"/>
              <a:t> </a:t>
            </a:r>
            <a:r>
              <a:rPr lang="en-US" dirty="0" err="1" smtClean="0"/>
              <a:t>sistem</a:t>
            </a:r>
            <a:r>
              <a:rPr lang="en-US" dirty="0" smtClean="0"/>
              <a:t> </a:t>
            </a:r>
            <a:r>
              <a:rPr lang="en-US" dirty="0" err="1" smtClean="0"/>
              <a:t>operasi</a:t>
            </a:r>
            <a:endParaRPr lang="en-US" dirty="0" smtClean="0"/>
          </a:p>
          <a:p>
            <a:r>
              <a:rPr lang="en-US" dirty="0" smtClean="0"/>
              <a:t>3. </a:t>
            </a:r>
            <a:r>
              <a:rPr lang="en-US" dirty="0" err="1" smtClean="0"/>
              <a:t>mengantur</a:t>
            </a:r>
            <a:r>
              <a:rPr lang="en-US" dirty="0" smtClean="0"/>
              <a:t> </a:t>
            </a:r>
            <a:r>
              <a:rPr lang="en-US" dirty="0" err="1" smtClean="0"/>
              <a:t>beberapa</a:t>
            </a:r>
            <a:r>
              <a:rPr lang="en-US" dirty="0" smtClean="0"/>
              <a:t> </a:t>
            </a:r>
            <a:r>
              <a:rPr lang="en-US" dirty="0" err="1" smtClean="0"/>
              <a:t>konfigurasi</a:t>
            </a:r>
            <a:r>
              <a:rPr lang="en-US" dirty="0" smtClean="0"/>
              <a:t> </a:t>
            </a:r>
            <a:r>
              <a:rPr lang="en-US" dirty="0" err="1" smtClean="0"/>
              <a:t>dasar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computer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smtClean="0"/>
              <a:t>(</a:t>
            </a:r>
            <a:r>
              <a:rPr lang="en-US" dirty="0" err="1" smtClean="0"/>
              <a:t>tanggal</a:t>
            </a:r>
            <a:r>
              <a:rPr lang="en-US" dirty="0" smtClean="0"/>
              <a:t>, </a:t>
            </a:r>
            <a:r>
              <a:rPr lang="en-US" dirty="0" err="1" smtClean="0"/>
              <a:t>waktu</a:t>
            </a:r>
            <a:r>
              <a:rPr lang="en-US" dirty="0" smtClean="0"/>
              <a:t>, </a:t>
            </a:r>
            <a:r>
              <a:rPr lang="en-US" dirty="0" err="1" smtClean="0"/>
              <a:t>konfigurasi</a:t>
            </a:r>
            <a:r>
              <a:rPr lang="en-US" dirty="0" smtClean="0"/>
              <a:t> proses booting, </a:t>
            </a:r>
            <a:r>
              <a:rPr lang="en-US" dirty="0" err="1" smtClean="0"/>
              <a:t>kinerja</a:t>
            </a:r>
            <a:r>
              <a:rPr lang="en-US" dirty="0" smtClean="0"/>
              <a:t>, </a:t>
            </a:r>
            <a:r>
              <a:rPr lang="en-US" dirty="0" err="1" smtClean="0"/>
              <a:t>serta</a:t>
            </a:r>
            <a:r>
              <a:rPr lang="en-US" dirty="0" smtClean="0"/>
              <a:t> </a:t>
            </a:r>
            <a:r>
              <a:rPr lang="en-US" dirty="0" err="1" smtClean="0"/>
              <a:t>kestabilan</a:t>
            </a:r>
            <a:r>
              <a:rPr lang="en-US" dirty="0" smtClean="0"/>
              <a:t> </a:t>
            </a:r>
            <a:r>
              <a:rPr lang="en-US" dirty="0" smtClean="0"/>
              <a:t>     computer</a:t>
            </a:r>
            <a:r>
              <a:rPr lang="en-US" dirty="0" smtClean="0"/>
              <a:t>)</a:t>
            </a:r>
          </a:p>
          <a:p>
            <a:r>
              <a:rPr lang="en-US" dirty="0" smtClean="0"/>
              <a:t>4.membantu </a:t>
            </a:r>
            <a:r>
              <a:rPr lang="en-US" dirty="0" err="1" smtClean="0"/>
              <a:t>sistem</a:t>
            </a:r>
            <a:r>
              <a:rPr lang="en-US" dirty="0" smtClean="0"/>
              <a:t> </a:t>
            </a:r>
            <a:r>
              <a:rPr lang="en-US" dirty="0" err="1" smtClean="0"/>
              <a:t>operasi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aplikasi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proses </a:t>
            </a:r>
            <a:r>
              <a:rPr lang="en-US" dirty="0" err="1" smtClean="0"/>
              <a:t>pengturan</a:t>
            </a:r>
            <a:r>
              <a:rPr lang="en-US" dirty="0" smtClean="0"/>
              <a:t> 	</a:t>
            </a:r>
            <a:r>
              <a:rPr lang="en-US" dirty="0" err="1" smtClean="0"/>
              <a:t>perangkat</a:t>
            </a:r>
            <a:r>
              <a:rPr lang="en-US" dirty="0" smtClean="0"/>
              <a:t> </a:t>
            </a:r>
            <a:r>
              <a:rPr lang="en-US" dirty="0" err="1" smtClean="0"/>
              <a:t>keras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menggunakan</a:t>
            </a:r>
            <a:r>
              <a:rPr lang="en-US" dirty="0" smtClean="0"/>
              <a:t> BIOS Runtime </a:t>
            </a:r>
            <a:r>
              <a:rPr lang="en-US" dirty="0" err="1" smtClean="0"/>
              <a:t>Servise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500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PENGENALAN BIOS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Istilah</a:t>
            </a:r>
            <a:r>
              <a:rPr lang="en-US" dirty="0" smtClean="0"/>
              <a:t> </a:t>
            </a:r>
            <a:r>
              <a:rPr lang="en-US" b="1" dirty="0" smtClean="0"/>
              <a:t>BIOS</a:t>
            </a:r>
            <a:r>
              <a:rPr lang="en-US" dirty="0" smtClean="0"/>
              <a:t> </a:t>
            </a:r>
            <a:r>
              <a:rPr lang="en-US" dirty="0" err="1" smtClean="0"/>
              <a:t>muncul</a:t>
            </a:r>
            <a:r>
              <a:rPr lang="en-US" dirty="0" smtClean="0"/>
              <a:t> </a:t>
            </a:r>
            <a:r>
              <a:rPr lang="en-US" dirty="0" err="1" smtClean="0"/>
              <a:t>pertama</a:t>
            </a:r>
            <a:r>
              <a:rPr lang="en-US" dirty="0" smtClean="0"/>
              <a:t> kali </a:t>
            </a:r>
            <a:r>
              <a:rPr lang="en-US" dirty="0" err="1" smtClean="0"/>
              <a:t>dalam</a:t>
            </a:r>
            <a:r>
              <a:rPr lang="en-US" dirty="0" smtClean="0"/>
              <a:t> system </a:t>
            </a:r>
            <a:r>
              <a:rPr lang="en-US" dirty="0" err="1" smtClean="0"/>
              <a:t>operasi</a:t>
            </a:r>
            <a:r>
              <a:rPr lang="en-US" dirty="0" smtClean="0"/>
              <a:t> CP/M, yang </a:t>
            </a:r>
            <a:r>
              <a:rPr lang="en-US" dirty="0" err="1" smtClean="0"/>
              <a:t>merupakan</a:t>
            </a:r>
            <a:r>
              <a:rPr lang="en-US" dirty="0" smtClean="0"/>
              <a:t> </a:t>
            </a:r>
            <a:r>
              <a:rPr lang="en-US" dirty="0" err="1" smtClean="0"/>
              <a:t>bagian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CP/M yang </a:t>
            </a:r>
            <a:r>
              <a:rPr lang="en-US" dirty="0" err="1" smtClean="0"/>
              <a:t>dimuat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saat</a:t>
            </a:r>
            <a:r>
              <a:rPr lang="en-US" dirty="0" smtClean="0"/>
              <a:t> proses </a:t>
            </a:r>
            <a:r>
              <a:rPr lang="en-US" dirty="0" smtClean="0"/>
              <a:t>	booting (</a:t>
            </a:r>
            <a:r>
              <a:rPr lang="en-US" dirty="0" err="1" smtClean="0"/>
              <a:t>beberapa</a:t>
            </a:r>
            <a:r>
              <a:rPr lang="en-US" dirty="0" smtClean="0"/>
              <a:t> </a:t>
            </a:r>
            <a:r>
              <a:rPr lang="en-US" dirty="0" err="1" smtClean="0"/>
              <a:t>mesin</a:t>
            </a:r>
            <a:r>
              <a:rPr lang="en-US" dirty="0" smtClean="0"/>
              <a:t> </a:t>
            </a:r>
            <a:r>
              <a:rPr lang="en-US" dirty="0" err="1" smtClean="0"/>
              <a:t>yag</a:t>
            </a:r>
            <a:r>
              <a:rPr lang="en-US" dirty="0" smtClean="0"/>
              <a:t> </a:t>
            </a:r>
            <a:r>
              <a:rPr lang="en-US" dirty="0" err="1" smtClean="0"/>
              <a:t>menjalankan</a:t>
            </a:r>
            <a:r>
              <a:rPr lang="en-US" dirty="0" smtClean="0"/>
              <a:t>  CP/M </a:t>
            </a:r>
            <a:r>
              <a:rPr lang="en-US" dirty="0" err="1" smtClean="0"/>
              <a:t>memiliki</a:t>
            </a:r>
            <a:r>
              <a:rPr lang="en-US" dirty="0" smtClean="0"/>
              <a:t> boot leader </a:t>
            </a:r>
            <a:r>
              <a:rPr lang="en-US" dirty="0" err="1" smtClean="0"/>
              <a:t>sederhana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ROM)</a:t>
            </a:r>
            <a:endParaRPr lang="en-US" dirty="0"/>
          </a:p>
          <a:p>
            <a:r>
              <a:rPr lang="en-US" dirty="0" smtClean="0"/>
              <a:t>Bios </a:t>
            </a:r>
            <a:r>
              <a:rPr lang="en-US" dirty="0" err="1" smtClean="0"/>
              <a:t>menyediakan</a:t>
            </a:r>
            <a:r>
              <a:rPr lang="en-US" dirty="0" smtClean="0"/>
              <a:t> </a:t>
            </a:r>
            <a:r>
              <a:rPr lang="en-US" dirty="0" err="1" smtClean="0"/>
              <a:t>komunikasi</a:t>
            </a:r>
            <a:r>
              <a:rPr lang="en-US" dirty="0" smtClean="0"/>
              <a:t> </a:t>
            </a:r>
            <a:r>
              <a:rPr lang="en-US" dirty="0" err="1" smtClean="0"/>
              <a:t>antarmua</a:t>
            </a:r>
            <a:r>
              <a:rPr lang="en-US" dirty="0" smtClean="0"/>
              <a:t> </a:t>
            </a:r>
            <a:r>
              <a:rPr lang="en-US" dirty="0" err="1" smtClean="0"/>
              <a:t>terendah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bnyak</a:t>
            </a:r>
            <a:r>
              <a:rPr lang="en-US" dirty="0" smtClean="0"/>
              <a:t> </a:t>
            </a:r>
            <a:r>
              <a:rPr lang="en-US" dirty="0" err="1" smtClean="0"/>
              <a:t>mengendalikan</a:t>
            </a:r>
            <a:r>
              <a:rPr lang="en-US" dirty="0" smtClean="0"/>
              <a:t> </a:t>
            </a:r>
            <a:r>
              <a:rPr lang="en-US" dirty="0" err="1" smtClean="0"/>
              <a:t>banyak</a:t>
            </a:r>
            <a:r>
              <a:rPr lang="en-US" dirty="0" smtClean="0"/>
              <a:t> </a:t>
            </a:r>
            <a:r>
              <a:rPr lang="en-US" dirty="0" err="1" smtClean="0"/>
              <a:t>jenis</a:t>
            </a:r>
            <a:r>
              <a:rPr lang="en-US" dirty="0" smtClean="0"/>
              <a:t> </a:t>
            </a:r>
            <a:r>
              <a:rPr lang="en-US" dirty="0" err="1" smtClean="0"/>
              <a:t>perangkat</a:t>
            </a:r>
            <a:r>
              <a:rPr lang="en-US" dirty="0" smtClean="0"/>
              <a:t> </a:t>
            </a:r>
            <a:r>
              <a:rPr lang="en-US" dirty="0" err="1" smtClean="0"/>
              <a:t>lunak</a:t>
            </a:r>
            <a:r>
              <a:rPr lang="en-US" dirty="0" smtClean="0"/>
              <a:t> 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smtClean="0"/>
              <a:t>BIOS </a:t>
            </a:r>
            <a:r>
              <a:rPr lang="en-US" dirty="0" err="1" smtClean="0"/>
              <a:t>biasanya</a:t>
            </a:r>
            <a:r>
              <a:rPr lang="en-US" dirty="0" smtClean="0"/>
              <a:t> </a:t>
            </a:r>
            <a:r>
              <a:rPr lang="en-US" dirty="0" err="1" smtClean="0"/>
              <a:t>mnggunakan</a:t>
            </a:r>
            <a:r>
              <a:rPr lang="en-US" dirty="0" smtClean="0"/>
              <a:t> </a:t>
            </a:r>
            <a:r>
              <a:rPr lang="en-US" dirty="0" err="1" smtClean="0"/>
              <a:t>bahara</a:t>
            </a:r>
            <a:r>
              <a:rPr lang="en-US" dirty="0" smtClean="0"/>
              <a:t> </a:t>
            </a:r>
            <a:r>
              <a:rPr lang="en-US" dirty="0" err="1" smtClean="0"/>
              <a:t>rakitan</a:t>
            </a:r>
            <a:r>
              <a:rPr lang="en-US" dirty="0" smtClean="0"/>
              <a:t>(assembly)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6135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KOMPENEN BIOS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Program BIOS setup </a:t>
            </a:r>
            <a:r>
              <a:rPr lang="en-US" dirty="0" smtClean="0"/>
              <a:t>Yang </a:t>
            </a:r>
            <a:r>
              <a:rPr lang="en-US" dirty="0" err="1" smtClean="0"/>
              <a:t>memugkinkan</a:t>
            </a:r>
            <a:r>
              <a:rPr lang="en-US" dirty="0" smtClean="0"/>
              <a:t> </a:t>
            </a:r>
            <a:r>
              <a:rPr lang="en-US" dirty="0" err="1" smtClean="0"/>
              <a:t>pengguna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mengubah</a:t>
            </a:r>
            <a:r>
              <a:rPr lang="en-US" dirty="0" smtClean="0"/>
              <a:t> </a:t>
            </a:r>
            <a:r>
              <a:rPr lang="en-US" dirty="0" err="1" smtClean="0"/>
              <a:t>konfigurasi</a:t>
            </a:r>
            <a:r>
              <a:rPr lang="en-US" dirty="0" smtClean="0"/>
              <a:t> computer(type </a:t>
            </a:r>
            <a:r>
              <a:rPr lang="en-US" dirty="0" err="1" smtClean="0"/>
              <a:t>harddiisk</a:t>
            </a:r>
            <a:r>
              <a:rPr lang="en-US" dirty="0" smtClean="0"/>
              <a:t>, disk drive, </a:t>
            </a:r>
            <a:r>
              <a:rPr lang="en-US" dirty="0" err="1" smtClean="0"/>
              <a:t>manajemen</a:t>
            </a:r>
            <a:r>
              <a:rPr lang="en-US" dirty="0" smtClean="0"/>
              <a:t> </a:t>
            </a:r>
            <a:r>
              <a:rPr lang="en-US" dirty="0" err="1" smtClean="0"/>
              <a:t>daya</a:t>
            </a:r>
            <a:r>
              <a:rPr lang="en-US" dirty="0" smtClean="0"/>
              <a:t> </a:t>
            </a:r>
            <a:r>
              <a:rPr lang="en-US" dirty="0" err="1" smtClean="0"/>
              <a:t>listrik</a:t>
            </a:r>
            <a:r>
              <a:rPr lang="en-US" dirty="0" smtClean="0"/>
              <a:t>, </a:t>
            </a:r>
            <a:r>
              <a:rPr lang="en-US" dirty="0" err="1" smtClean="0"/>
              <a:t>kinerja</a:t>
            </a:r>
            <a:r>
              <a:rPr lang="en-US" dirty="0" smtClean="0"/>
              <a:t> computer, </a:t>
            </a:r>
            <a:r>
              <a:rPr lang="en-US" dirty="0" err="1" smtClean="0"/>
              <a:t>dsb</a:t>
            </a:r>
            <a:r>
              <a:rPr lang="en-US" dirty="0" smtClean="0"/>
              <a:t>)</a:t>
            </a:r>
          </a:p>
          <a:p>
            <a:r>
              <a:rPr lang="en-US" b="1" dirty="0" smtClean="0"/>
              <a:t>Driver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perangkat</a:t>
            </a:r>
            <a:r>
              <a:rPr lang="en-US" dirty="0" smtClean="0"/>
              <a:t> </a:t>
            </a:r>
            <a:r>
              <a:rPr lang="en-US" dirty="0" err="1" smtClean="0"/>
              <a:t>keras</a:t>
            </a:r>
            <a:r>
              <a:rPr lang="en-US" dirty="0" smtClean="0"/>
              <a:t> </a:t>
            </a:r>
            <a:r>
              <a:rPr lang="en-US" dirty="0" err="1" smtClean="0"/>
              <a:t>dasar</a:t>
            </a:r>
            <a:r>
              <a:rPr lang="en-US" dirty="0" smtClean="0"/>
              <a:t>, </a:t>
            </a:r>
            <a:r>
              <a:rPr lang="en-US" dirty="0" err="1" smtClean="0"/>
              <a:t>seperti</a:t>
            </a:r>
            <a:r>
              <a:rPr lang="en-US" dirty="0" smtClean="0"/>
              <a:t> video adapter, </a:t>
            </a:r>
            <a:r>
              <a:rPr lang="en-US" dirty="0" err="1" smtClean="0"/>
              <a:t>perangkat</a:t>
            </a:r>
            <a:r>
              <a:rPr lang="en-US" dirty="0" smtClean="0"/>
              <a:t> input, processor,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beberapa</a:t>
            </a:r>
            <a:r>
              <a:rPr lang="en-US" dirty="0" smtClean="0"/>
              <a:t> </a:t>
            </a:r>
            <a:r>
              <a:rPr lang="en-US" dirty="0" err="1" smtClean="0"/>
              <a:t>perangkat</a:t>
            </a:r>
            <a:r>
              <a:rPr lang="en-US" dirty="0" smtClean="0"/>
              <a:t> </a:t>
            </a:r>
            <a:r>
              <a:rPr lang="en-US" dirty="0" err="1" smtClean="0"/>
              <a:t>lainnya</a:t>
            </a:r>
            <a:r>
              <a:rPr lang="en-US" dirty="0" smtClean="0"/>
              <a:t>.</a:t>
            </a:r>
          </a:p>
          <a:p>
            <a:r>
              <a:rPr lang="en-US" b="1" dirty="0" smtClean="0"/>
              <a:t>Program </a:t>
            </a:r>
            <a:r>
              <a:rPr lang="en-US" b="1" dirty="0" err="1" smtClean="0"/>
              <a:t>bootstapper</a:t>
            </a:r>
            <a:r>
              <a:rPr lang="en-US" dirty="0" smtClean="0"/>
              <a:t> </a:t>
            </a:r>
            <a:r>
              <a:rPr lang="en-US" dirty="0" err="1" smtClean="0"/>
              <a:t>utama</a:t>
            </a:r>
            <a:r>
              <a:rPr lang="en-US" dirty="0" smtClean="0"/>
              <a:t> yang </a:t>
            </a:r>
            <a:r>
              <a:rPr lang="en-US" dirty="0" err="1" smtClean="0"/>
              <a:t>memungkinkan</a:t>
            </a:r>
            <a:r>
              <a:rPr lang="en-US" dirty="0" smtClean="0"/>
              <a:t> computer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melakukan</a:t>
            </a:r>
            <a:r>
              <a:rPr lang="en-US" dirty="0" smtClean="0"/>
              <a:t> proses booting </a:t>
            </a:r>
            <a:r>
              <a:rPr lang="en-US" dirty="0" err="1" smtClean="0"/>
              <a:t>kedalam</a:t>
            </a:r>
            <a:r>
              <a:rPr lang="en-US" dirty="0" smtClean="0"/>
              <a:t> system </a:t>
            </a:r>
            <a:r>
              <a:rPr lang="en-US" dirty="0" err="1" smtClean="0"/>
              <a:t>perasi</a:t>
            </a:r>
            <a:r>
              <a:rPr lang="en-US" dirty="0" smtClean="0"/>
              <a:t> yang </a:t>
            </a:r>
            <a:r>
              <a:rPr lang="en-US" dirty="0" err="1" smtClean="0"/>
              <a:t>terpasang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864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Bios </a:t>
            </a:r>
            <a:r>
              <a:rPr lang="en-US" dirty="0" err="1" smtClean="0"/>
              <a:t>juga</a:t>
            </a:r>
            <a:r>
              <a:rPr lang="en-US" dirty="0" smtClean="0"/>
              <a:t> </a:t>
            </a:r>
            <a:r>
              <a:rPr lang="en-US" dirty="0" err="1" smtClean="0"/>
              <a:t>sering</a:t>
            </a:r>
            <a:r>
              <a:rPr lang="en-US" dirty="0" smtClean="0"/>
              <a:t> </a:t>
            </a:r>
            <a:r>
              <a:rPr lang="en-US" dirty="0" err="1" smtClean="0"/>
              <a:t>disebut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ROM </a:t>
            </a:r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awalnya</a:t>
            </a:r>
            <a:r>
              <a:rPr lang="en-US" dirty="0" smtClean="0"/>
              <a:t> BIOS </a:t>
            </a:r>
            <a:r>
              <a:rPr lang="en-US" dirty="0" err="1" smtClean="0"/>
              <a:t>disimpan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chip </a:t>
            </a:r>
            <a:r>
              <a:rPr lang="en-US" dirty="0" err="1" smtClean="0"/>
              <a:t>hanya</a:t>
            </a:r>
            <a:r>
              <a:rPr lang="en-US" dirty="0" smtClean="0"/>
              <a:t> </a:t>
            </a:r>
            <a:r>
              <a:rPr lang="en-US" dirty="0" err="1" smtClean="0"/>
              <a:t>baca</a:t>
            </a:r>
            <a:r>
              <a:rPr lang="en-US" dirty="0" smtClean="0"/>
              <a:t> (ROM).</a:t>
            </a:r>
          </a:p>
          <a:p>
            <a:r>
              <a:rPr lang="en-US" dirty="0" smtClean="0"/>
              <a:t>BIOS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komputer</a:t>
            </a:r>
            <a:r>
              <a:rPr lang="en-US" dirty="0" smtClean="0"/>
              <a:t> modern </a:t>
            </a:r>
            <a:r>
              <a:rPr lang="en-US" dirty="0" err="1" smtClean="0"/>
              <a:t>disinpan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chip ROM yang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ditulis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ulang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elektrik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b="1" dirty="0" smtClean="0"/>
              <a:t>flash ROM</a:t>
            </a:r>
          </a:p>
          <a:p>
            <a:r>
              <a:rPr lang="en-US" dirty="0" err="1" smtClean="0"/>
              <a:t>Meskipun</a:t>
            </a:r>
            <a:r>
              <a:rPr lang="en-US" dirty="0" smtClean="0"/>
              <a:t> BIOS </a:t>
            </a:r>
            <a:r>
              <a:rPr lang="en-US" dirty="0" err="1" smtClean="0"/>
              <a:t>disimpan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ROM </a:t>
            </a:r>
            <a:r>
              <a:rPr lang="en-US" dirty="0" err="1" smtClean="0"/>
              <a:t>tetapi</a:t>
            </a:r>
            <a:r>
              <a:rPr lang="en-US" dirty="0" smtClean="0"/>
              <a:t> </a:t>
            </a:r>
            <a:r>
              <a:rPr lang="en-US" dirty="0" err="1" smtClean="0"/>
              <a:t>konfigurasi</a:t>
            </a:r>
            <a:r>
              <a:rPr lang="en-US" dirty="0" smtClean="0"/>
              <a:t> BIOS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disimpan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ROM (</a:t>
            </a:r>
            <a:r>
              <a:rPr lang="en-US" dirty="0" err="1" smtClean="0"/>
              <a:t>disebabkan</a:t>
            </a:r>
            <a:r>
              <a:rPr lang="en-US" dirty="0" smtClean="0"/>
              <a:t> </a:t>
            </a:r>
            <a:r>
              <a:rPr lang="en-US" dirty="0" err="1" smtClean="0"/>
              <a:t>sifat</a:t>
            </a:r>
            <a:r>
              <a:rPr lang="en-US" dirty="0" smtClean="0"/>
              <a:t> ROM yang </a:t>
            </a:r>
            <a:r>
              <a:rPr lang="en-US" dirty="0" err="1" smtClean="0"/>
              <a:t>statis</a:t>
            </a:r>
            <a:r>
              <a:rPr lang="en-US" dirty="0" smtClean="0"/>
              <a:t>) </a:t>
            </a:r>
            <a:r>
              <a:rPr lang="en-US" dirty="0" err="1" smtClean="0"/>
              <a:t>melainkan</a:t>
            </a:r>
            <a:r>
              <a:rPr lang="en-US" dirty="0" smtClean="0"/>
              <a:t> di chip yang </a:t>
            </a:r>
            <a:r>
              <a:rPr lang="en-US" dirty="0" err="1" smtClean="0"/>
              <a:t>disebut</a:t>
            </a:r>
            <a:r>
              <a:rPr lang="en-US" dirty="0" smtClean="0"/>
              <a:t>  real-time clock (RTC)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56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UPGRATE BIOS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BIOS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awal</a:t>
            </a:r>
            <a:r>
              <a:rPr lang="en-US" dirty="0" smtClean="0"/>
              <a:t> </a:t>
            </a:r>
            <a:r>
              <a:rPr lang="en-US" dirty="0" err="1" smtClean="0"/>
              <a:t>mulanya</a:t>
            </a:r>
            <a:r>
              <a:rPr lang="en-US" dirty="0" smtClean="0"/>
              <a:t> </a:t>
            </a:r>
            <a:r>
              <a:rPr lang="en-US" dirty="0" err="1" smtClean="0"/>
              <a:t>hanya</a:t>
            </a:r>
            <a:r>
              <a:rPr lang="en-US" dirty="0" smtClean="0"/>
              <a:t> </a:t>
            </a:r>
            <a:r>
              <a:rPr lang="en-US" dirty="0" err="1" smtClean="0"/>
              <a:t>bersifat</a:t>
            </a:r>
            <a:r>
              <a:rPr lang="en-US" dirty="0" smtClean="0"/>
              <a:t> </a:t>
            </a:r>
            <a:r>
              <a:rPr lang="en-US" b="1" dirty="0" err="1" smtClean="0"/>
              <a:t>hanya</a:t>
            </a:r>
            <a:r>
              <a:rPr lang="en-US" b="1" dirty="0" smtClean="0"/>
              <a:t> </a:t>
            </a:r>
            <a:r>
              <a:rPr lang="en-US" b="1" dirty="0" err="1" smtClean="0"/>
              <a:t>baca</a:t>
            </a:r>
            <a:r>
              <a:rPr lang="en-US" b="1" dirty="0" smtClean="0"/>
              <a:t> </a:t>
            </a:r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dirty="0" err="1" smtClean="0"/>
              <a:t>sebelum</a:t>
            </a:r>
            <a:r>
              <a:rPr lang="en-US" dirty="0" smtClean="0"/>
              <a:t> </a:t>
            </a:r>
            <a:r>
              <a:rPr lang="en-US" dirty="0" err="1" smtClean="0"/>
              <a:t>tahun</a:t>
            </a:r>
            <a:r>
              <a:rPr lang="en-US" dirty="0" smtClean="0"/>
              <a:t> 1995 bios di </a:t>
            </a:r>
            <a:r>
              <a:rPr lang="en-US" dirty="0" err="1" smtClean="0"/>
              <a:t>simpan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memori</a:t>
            </a:r>
            <a:r>
              <a:rPr lang="en-US" dirty="0" smtClean="0"/>
              <a:t> yang </a:t>
            </a:r>
            <a:r>
              <a:rPr lang="en-US" dirty="0" err="1" smtClean="0"/>
              <a:t>bersifat</a:t>
            </a:r>
            <a:r>
              <a:rPr lang="en-US" dirty="0" smtClean="0"/>
              <a:t> </a:t>
            </a:r>
            <a:r>
              <a:rPr lang="en-US" dirty="0" err="1" smtClean="0"/>
              <a:t>hanya</a:t>
            </a:r>
            <a:r>
              <a:rPr lang="en-US" dirty="0" smtClean="0"/>
              <a:t> </a:t>
            </a:r>
            <a:r>
              <a:rPr lang="en-US" dirty="0" err="1" smtClean="0"/>
              <a:t>baca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Seiring</a:t>
            </a:r>
            <a:r>
              <a:rPr lang="en-US" dirty="0" smtClean="0"/>
              <a:t> </a:t>
            </a:r>
            <a:r>
              <a:rPr lang="en-US" dirty="0" err="1" smtClean="0"/>
              <a:t>perkembangan</a:t>
            </a:r>
            <a:r>
              <a:rPr lang="en-US" dirty="0" smtClean="0"/>
              <a:t> </a:t>
            </a:r>
            <a:r>
              <a:rPr lang="en-US" dirty="0" err="1" smtClean="0"/>
              <a:t>waktu</a:t>
            </a:r>
            <a:r>
              <a:rPr lang="en-US" dirty="0" smtClean="0"/>
              <a:t> BIOS </a:t>
            </a:r>
            <a:r>
              <a:rPr lang="en-US" dirty="0" err="1" smtClean="0"/>
              <a:t>mulai</a:t>
            </a:r>
            <a:r>
              <a:rPr lang="en-US" dirty="0" smtClean="0"/>
              <a:t> </a:t>
            </a:r>
            <a:r>
              <a:rPr lang="en-US" dirty="0" err="1" smtClean="0"/>
              <a:t>bersifat</a:t>
            </a:r>
            <a:r>
              <a:rPr lang="en-US" dirty="0" smtClean="0"/>
              <a:t> bias di </a:t>
            </a:r>
            <a:r>
              <a:rPr lang="en-US" dirty="0" err="1" smtClean="0"/>
              <a:t>upgrate</a:t>
            </a:r>
            <a:r>
              <a:rPr lang="en-US" dirty="0" smtClean="0"/>
              <a:t>(</a:t>
            </a:r>
            <a:r>
              <a:rPr lang="en-US" dirty="0" err="1" smtClean="0"/>
              <a:t>bisa</a:t>
            </a:r>
            <a:r>
              <a:rPr lang="en-US" dirty="0" smtClean="0"/>
              <a:t> di </a:t>
            </a:r>
            <a:r>
              <a:rPr lang="en-US" dirty="0" err="1" smtClean="0"/>
              <a:t>ubah</a:t>
            </a:r>
            <a:r>
              <a:rPr lang="en-US" dirty="0" smtClean="0"/>
              <a:t>) </a:t>
            </a:r>
            <a:r>
              <a:rPr lang="en-US" dirty="0" err="1" smtClean="0"/>
              <a:t>tapi</a:t>
            </a:r>
            <a:r>
              <a:rPr lang="en-US" dirty="0" smtClean="0"/>
              <a:t> </a:t>
            </a:r>
            <a:r>
              <a:rPr lang="en-US" dirty="0" err="1" smtClean="0"/>
              <a:t>terkadang</a:t>
            </a:r>
            <a:r>
              <a:rPr lang="en-US" dirty="0" smtClean="0"/>
              <a:t> </a:t>
            </a:r>
            <a:r>
              <a:rPr lang="en-US" dirty="0" err="1" smtClean="0"/>
              <a:t>kesalahan</a:t>
            </a:r>
            <a:r>
              <a:rPr lang="en-US" dirty="0" smtClean="0"/>
              <a:t> </a:t>
            </a:r>
            <a:r>
              <a:rPr lang="en-US" dirty="0" err="1" smtClean="0"/>
              <a:t>saat</a:t>
            </a:r>
            <a:r>
              <a:rPr lang="en-US" dirty="0" smtClean="0"/>
              <a:t> </a:t>
            </a:r>
            <a:r>
              <a:rPr lang="en-US" dirty="0" err="1" smtClean="0"/>
              <a:t>mengubah</a:t>
            </a:r>
            <a:r>
              <a:rPr lang="en-US" dirty="0" smtClean="0"/>
              <a:t> </a:t>
            </a:r>
            <a:r>
              <a:rPr lang="en-US" dirty="0" err="1" smtClean="0"/>
              <a:t>bisa</a:t>
            </a:r>
            <a:r>
              <a:rPr lang="en-US" dirty="0" smtClean="0"/>
              <a:t> </a:t>
            </a:r>
            <a:r>
              <a:rPr lang="en-US" dirty="0" err="1" smtClean="0"/>
              <a:t>membuat</a:t>
            </a:r>
            <a:r>
              <a:rPr lang="en-US" dirty="0" smtClean="0"/>
              <a:t> mainboard </a:t>
            </a:r>
            <a:r>
              <a:rPr lang="en-US" dirty="0" err="1" smtClean="0"/>
              <a:t>mati</a:t>
            </a:r>
            <a:r>
              <a:rPr lang="en-US" dirty="0" smtClean="0"/>
              <a:t> </a:t>
            </a:r>
            <a:r>
              <a:rPr lang="en-US" dirty="0" err="1" smtClean="0"/>
              <a:t>mendadak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bekerja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maksimal</a:t>
            </a:r>
            <a:r>
              <a:rPr lang="en-US" dirty="0" smtClean="0"/>
              <a:t> </a:t>
            </a:r>
            <a:r>
              <a:rPr lang="en-US" dirty="0" err="1" smtClean="0"/>
              <a:t>maka</a:t>
            </a:r>
            <a:r>
              <a:rPr lang="en-US" dirty="0" smtClean="0"/>
              <a:t> </a:t>
            </a:r>
            <a:r>
              <a:rPr lang="en-US" dirty="0" err="1" smtClean="0"/>
              <a:t>beberapa</a:t>
            </a:r>
            <a:r>
              <a:rPr lang="en-US" dirty="0" smtClean="0"/>
              <a:t> motherboard </a:t>
            </a:r>
            <a:r>
              <a:rPr lang="en-US" dirty="0" err="1" smtClean="0"/>
              <a:t>memiliki</a:t>
            </a:r>
            <a:r>
              <a:rPr lang="en-US" dirty="0" smtClean="0"/>
              <a:t> BIOS </a:t>
            </a:r>
            <a:r>
              <a:rPr lang="en-US" dirty="0" err="1" smtClean="0"/>
              <a:t>cadangan</a:t>
            </a:r>
            <a:r>
              <a:rPr lang="en-US" dirty="0" smtClean="0"/>
              <a:t> </a:t>
            </a:r>
            <a:r>
              <a:rPr lang="en-US" dirty="0" err="1" smtClean="0"/>
              <a:t>serta</a:t>
            </a:r>
            <a:r>
              <a:rPr lang="en-US" dirty="0" smtClean="0"/>
              <a:t> </a:t>
            </a:r>
            <a:r>
              <a:rPr lang="en-US" dirty="0" err="1" smtClean="0"/>
              <a:t>punya</a:t>
            </a:r>
            <a:r>
              <a:rPr lang="en-US" dirty="0" smtClean="0"/>
              <a:t> system </a:t>
            </a:r>
            <a:r>
              <a:rPr lang="en-US" dirty="0" err="1" smtClean="0"/>
              <a:t>chek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mengetahui</a:t>
            </a:r>
            <a:r>
              <a:rPr lang="en-US" dirty="0" smtClean="0"/>
              <a:t> BIOS </a:t>
            </a:r>
            <a:r>
              <a:rPr lang="en-US" dirty="0" err="1" smtClean="0"/>
              <a:t>baik</a:t>
            </a:r>
            <a:r>
              <a:rPr lang="en-US" dirty="0" smtClean="0"/>
              <a:t> – </a:t>
            </a:r>
            <a:r>
              <a:rPr lang="en-US" dirty="0" err="1" smtClean="0"/>
              <a:t>baik</a:t>
            </a:r>
            <a:r>
              <a:rPr lang="en-US" dirty="0" smtClean="0"/>
              <a:t> </a:t>
            </a:r>
            <a:r>
              <a:rPr lang="en-US" dirty="0" err="1" smtClean="0"/>
              <a:t>saja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11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TROUBLE SHOOTING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Trobleshooting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BIOS </a:t>
            </a:r>
            <a:r>
              <a:rPr lang="en-US" dirty="0" smtClean="0">
                <a:sym typeface="Wingdings" panose="05000000000000000000" pitchFamily="2" charset="2"/>
              </a:rPr>
              <a:t></a:t>
            </a:r>
          </a:p>
          <a:p>
            <a:r>
              <a:rPr lang="en-US" dirty="0" err="1" smtClean="0">
                <a:sym typeface="Wingdings" panose="05000000000000000000" pitchFamily="2" charset="2"/>
              </a:rPr>
              <a:t>Gejala</a:t>
            </a:r>
            <a:r>
              <a:rPr lang="en-US" dirty="0" smtClean="0">
                <a:sym typeface="Wingdings" panose="05000000000000000000" pitchFamily="2" charset="2"/>
              </a:rPr>
              <a:t> PC </a:t>
            </a:r>
            <a:r>
              <a:rPr lang="en-US" dirty="0" err="1" smtClean="0">
                <a:sym typeface="Wingdings" panose="05000000000000000000" pitchFamily="2" charset="2"/>
              </a:rPr>
              <a:t>berbunyi</a:t>
            </a:r>
            <a:r>
              <a:rPr lang="en-US" dirty="0" smtClean="0">
                <a:sym typeface="Wingdings" panose="05000000000000000000" pitchFamily="2" charset="2"/>
              </a:rPr>
              <a:t> beep </a:t>
            </a:r>
            <a:r>
              <a:rPr lang="en-US" dirty="0" err="1" smtClean="0">
                <a:sym typeface="Wingdings" panose="05000000000000000000" pitchFamily="2" charset="2"/>
              </a:rPr>
              <a:t>berulang</a:t>
            </a:r>
            <a:r>
              <a:rPr lang="en-US" dirty="0" smtClean="0">
                <a:sym typeface="Wingdings" panose="05000000000000000000" pitchFamily="2" charset="2"/>
              </a:rPr>
              <a:t> kali </a:t>
            </a:r>
            <a:r>
              <a:rPr lang="en-US" dirty="0" err="1" smtClean="0">
                <a:sym typeface="Wingdings" panose="05000000000000000000" pitchFamily="2" charset="2"/>
              </a:rPr>
              <a:t>tanpa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ada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tampilan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pada</a:t>
            </a:r>
            <a:r>
              <a:rPr lang="en-US" dirty="0" smtClean="0">
                <a:sym typeface="Wingdings" panose="05000000000000000000" pitchFamily="2" charset="2"/>
              </a:rPr>
              <a:t> monitor.</a:t>
            </a:r>
          </a:p>
          <a:p>
            <a:r>
              <a:rPr lang="en-US" dirty="0" err="1" smtClean="0">
                <a:sym typeface="Wingdings" panose="05000000000000000000" pitchFamily="2" charset="2"/>
              </a:rPr>
              <a:t>Solusi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bunyi</a:t>
            </a:r>
            <a:r>
              <a:rPr lang="en-US" dirty="0" smtClean="0">
                <a:sym typeface="Wingdings" panose="05000000000000000000" pitchFamily="2" charset="2"/>
              </a:rPr>
              <a:t> beep </a:t>
            </a:r>
            <a:r>
              <a:rPr lang="en-US" dirty="0" err="1" smtClean="0">
                <a:sym typeface="Wingdings" panose="05000000000000000000" pitchFamily="2" charset="2"/>
              </a:rPr>
              <a:t>menunjukan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pesan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kesalahan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tertentu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pada</a:t>
            </a:r>
            <a:r>
              <a:rPr lang="en-US" dirty="0" smtClean="0">
                <a:sym typeface="Wingdings" panose="05000000000000000000" pitchFamily="2" charset="2"/>
              </a:rPr>
              <a:t> hardware yang </a:t>
            </a:r>
            <a:r>
              <a:rPr lang="en-US" dirty="0" err="1" smtClean="0">
                <a:sym typeface="Wingdings" panose="05000000000000000000" pitchFamily="2" charset="2"/>
              </a:rPr>
              <a:t>terhubung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ke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dalam</a:t>
            </a:r>
            <a:r>
              <a:rPr lang="en-US" dirty="0" smtClean="0">
                <a:sym typeface="Wingdings" panose="05000000000000000000" pitchFamily="2" charset="2"/>
              </a:rPr>
              <a:t> PC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err="1" smtClean="0">
                <a:sym typeface="Wingdings" panose="05000000000000000000" pitchFamily="2" charset="2"/>
              </a:rPr>
              <a:t>Catatan</a:t>
            </a:r>
            <a:r>
              <a:rPr lang="en-US" dirty="0" smtClean="0">
                <a:sym typeface="Wingdings" panose="05000000000000000000" pitchFamily="2" charset="2"/>
              </a:rPr>
              <a:t> : </a:t>
            </a:r>
            <a:r>
              <a:rPr lang="en-US" dirty="0" err="1" smtClean="0">
                <a:sym typeface="Wingdings" panose="05000000000000000000" pitchFamily="2" charset="2"/>
              </a:rPr>
              <a:t>hati</a:t>
            </a:r>
            <a:r>
              <a:rPr lang="en-US" dirty="0" smtClean="0">
                <a:sym typeface="Wingdings" panose="05000000000000000000" pitchFamily="2" charset="2"/>
              </a:rPr>
              <a:t> – </a:t>
            </a:r>
            <a:r>
              <a:rPr lang="en-US" dirty="0" err="1" smtClean="0">
                <a:sym typeface="Wingdings" panose="05000000000000000000" pitchFamily="2" charset="2"/>
              </a:rPr>
              <a:t>hati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dalam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mengupgrade</a:t>
            </a:r>
            <a:r>
              <a:rPr lang="en-US" dirty="0" smtClean="0">
                <a:sym typeface="Wingdings" panose="05000000000000000000" pitchFamily="2" charset="2"/>
              </a:rPr>
              <a:t> BIOS </a:t>
            </a:r>
            <a:r>
              <a:rPr lang="en-US" dirty="0" err="1" smtClean="0">
                <a:sym typeface="Wingdings" panose="05000000000000000000" pitchFamily="2" charset="2"/>
              </a:rPr>
              <a:t>karena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beberapa</a:t>
            </a:r>
            <a:r>
              <a:rPr lang="en-US" dirty="0" smtClean="0">
                <a:sym typeface="Wingdings" panose="05000000000000000000" pitchFamily="2" charset="2"/>
              </a:rPr>
              <a:t> motherboard </a:t>
            </a:r>
            <a:r>
              <a:rPr lang="en-US" dirty="0" err="1" smtClean="0">
                <a:sym typeface="Wingdings" panose="05000000000000000000" pitchFamily="2" charset="2"/>
              </a:rPr>
              <a:t>tidak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mempunyai</a:t>
            </a:r>
            <a:r>
              <a:rPr lang="en-US" dirty="0" smtClean="0">
                <a:sym typeface="Wingdings" panose="05000000000000000000" pitchFamily="2" charset="2"/>
              </a:rPr>
              <a:t> backup setting </a:t>
            </a:r>
            <a:r>
              <a:rPr lang="en-US" dirty="0" err="1" smtClean="0">
                <a:sym typeface="Wingdings" panose="05000000000000000000" pitchFamily="2" charset="2"/>
              </a:rPr>
              <a:t>segingga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jika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terjadi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kesalahan</a:t>
            </a:r>
            <a:r>
              <a:rPr lang="en-US" dirty="0" smtClean="0">
                <a:sym typeface="Wingdings" panose="05000000000000000000" pitchFamily="2" charset="2"/>
              </a:rPr>
              <a:t> chi set BIOS </a:t>
            </a:r>
            <a:r>
              <a:rPr lang="en-US" dirty="0" err="1" smtClean="0">
                <a:sym typeface="Wingdings" panose="05000000000000000000" pitchFamily="2" charset="2"/>
              </a:rPr>
              <a:t>harus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dibawa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ke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produsen</a:t>
            </a:r>
            <a:r>
              <a:rPr lang="en-US" dirty="0" smtClean="0">
                <a:sym typeface="Wingdings" panose="05000000000000000000" pitchFamily="2" charset="2"/>
              </a:rPr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4280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PESAN KESALAHAN BIOS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AMI BIOS</a:t>
            </a:r>
          </a:p>
          <a:p>
            <a:r>
              <a:rPr lang="en-US" dirty="0" smtClean="0"/>
              <a:t>Beep 1 kali </a:t>
            </a:r>
            <a:r>
              <a:rPr lang="en-US" dirty="0" smtClean="0">
                <a:sym typeface="Wingdings" panose="05000000000000000000" pitchFamily="2" charset="2"/>
              </a:rPr>
              <a:t> Ram </a:t>
            </a:r>
            <a:r>
              <a:rPr lang="en-US" dirty="0" err="1" smtClean="0">
                <a:sym typeface="Wingdings" panose="05000000000000000000" pitchFamily="2" charset="2"/>
              </a:rPr>
              <a:t>atau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memori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tidak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terpasang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dengan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benar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atau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rusak</a:t>
            </a:r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Beep 6 kali </a:t>
            </a:r>
            <a:r>
              <a:rPr lang="en-US" dirty="0" err="1" smtClean="0">
                <a:sym typeface="Wingdings" panose="05000000000000000000" pitchFamily="2" charset="2"/>
              </a:rPr>
              <a:t>menunjukan</a:t>
            </a:r>
            <a:r>
              <a:rPr lang="en-US" dirty="0" smtClean="0">
                <a:sym typeface="Wingdings" panose="05000000000000000000" pitchFamily="2" charset="2"/>
              </a:rPr>
              <a:t> keyboard yang </a:t>
            </a:r>
            <a:r>
              <a:rPr lang="en-US" dirty="0" err="1" smtClean="0">
                <a:sym typeface="Wingdings" panose="05000000000000000000" pitchFamily="2" charset="2"/>
              </a:rPr>
              <a:t>rusak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atau</a:t>
            </a:r>
            <a:r>
              <a:rPr lang="en-US" dirty="0" smtClean="0">
                <a:sym typeface="Wingdings" panose="05000000000000000000" pitchFamily="2" charset="2"/>
              </a:rPr>
              <a:t> IC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Beep 8 kali  Graphic card </a:t>
            </a:r>
            <a:r>
              <a:rPr lang="en-US" dirty="0" err="1" smtClean="0">
                <a:sym typeface="Wingdings" panose="05000000000000000000" pitchFamily="2" charset="2"/>
              </a:rPr>
              <a:t>atau</a:t>
            </a:r>
            <a:r>
              <a:rPr lang="en-US" dirty="0" smtClean="0">
                <a:sym typeface="Wingdings" panose="05000000000000000000" pitchFamily="2" charset="2"/>
              </a:rPr>
              <a:t> BIOS </a:t>
            </a:r>
            <a:r>
              <a:rPr lang="en-US" dirty="0" err="1" smtClean="0">
                <a:sym typeface="Wingdings" panose="05000000000000000000" pitchFamily="2" charset="2"/>
              </a:rPr>
              <a:t>tidak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terpasang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dengan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benar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atau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rusak</a:t>
            </a:r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Beep 11 kali  checksum error </a:t>
            </a:r>
            <a:r>
              <a:rPr lang="en-US" dirty="0" err="1" smtClean="0">
                <a:sym typeface="Wingdings" panose="05000000000000000000" pitchFamily="2" charset="2"/>
              </a:rPr>
              <a:t>periksa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batre</a:t>
            </a:r>
            <a:r>
              <a:rPr lang="en-US" dirty="0" smtClean="0">
                <a:sym typeface="Wingdings" panose="05000000000000000000" pitchFamily="2" charset="2"/>
              </a:rPr>
              <a:t> BIOS </a:t>
            </a:r>
            <a:r>
              <a:rPr lang="en-US" dirty="0" err="1" smtClean="0">
                <a:sym typeface="Wingdings" panose="05000000000000000000" pitchFamily="2" charset="2"/>
              </a:rPr>
              <a:t>dan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ganti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dengan</a:t>
            </a:r>
            <a:r>
              <a:rPr lang="en-US" dirty="0" smtClean="0">
                <a:sym typeface="Wingdings" panose="05000000000000000000" pitchFamily="2" charset="2"/>
              </a:rPr>
              <a:t> yang </a:t>
            </a:r>
            <a:r>
              <a:rPr lang="en-US" dirty="0" err="1" smtClean="0">
                <a:sym typeface="Wingdings" panose="05000000000000000000" pitchFamily="2" charset="2"/>
              </a:rPr>
              <a:t>baru</a:t>
            </a:r>
            <a:endParaRPr lang="en-US" dirty="0" smtClean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AWARD BIOS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Beep 1 kali </a:t>
            </a:r>
            <a:r>
              <a:rPr lang="en-US" dirty="0" err="1" smtClean="0">
                <a:sym typeface="Wingdings" panose="05000000000000000000" pitchFamily="2" charset="2"/>
              </a:rPr>
              <a:t>panjang</a:t>
            </a:r>
            <a:r>
              <a:rPr lang="en-US" dirty="0" smtClean="0">
                <a:sym typeface="Wingdings" panose="05000000000000000000" pitchFamily="2" charset="2"/>
              </a:rPr>
              <a:t>  RAM </a:t>
            </a:r>
            <a:r>
              <a:rPr lang="en-US" dirty="0" err="1" smtClean="0">
                <a:sym typeface="Wingdings" panose="05000000000000000000" pitchFamily="2" charset="2"/>
              </a:rPr>
              <a:t>tidak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terpasang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dngan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benar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atau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rusak</a:t>
            </a:r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Beep 2 kali </a:t>
            </a:r>
            <a:r>
              <a:rPr lang="en-US" dirty="0" err="1" smtClean="0">
                <a:sym typeface="Wingdings" panose="05000000000000000000" pitchFamily="2" charset="2"/>
              </a:rPr>
              <a:t>pendek</a:t>
            </a:r>
            <a:r>
              <a:rPr lang="en-US" dirty="0" smtClean="0">
                <a:sym typeface="Wingdings" panose="05000000000000000000" pitchFamily="2" charset="2"/>
              </a:rPr>
              <a:t>  </a:t>
            </a:r>
            <a:r>
              <a:rPr lang="en-US" dirty="0" err="1" smtClean="0">
                <a:sym typeface="Wingdings" panose="05000000000000000000" pitchFamily="2" charset="2"/>
              </a:rPr>
              <a:t>kerusakan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pada</a:t>
            </a:r>
            <a:r>
              <a:rPr lang="en-US" dirty="0" smtClean="0">
                <a:sym typeface="Wingdings" panose="05000000000000000000" pitchFamily="2" charset="2"/>
              </a:rPr>
              <a:t> VGA (</a:t>
            </a:r>
            <a:r>
              <a:rPr lang="en-US" dirty="0" err="1" smtClean="0">
                <a:sym typeface="Wingdings" panose="05000000000000000000" pitchFamily="2" charset="2"/>
              </a:rPr>
              <a:t>Bisa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juga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pemasangan</a:t>
            </a:r>
            <a:r>
              <a:rPr lang="en-US" dirty="0" smtClean="0">
                <a:sym typeface="Wingdings" panose="05000000000000000000" pitchFamily="2" charset="2"/>
              </a:rPr>
              <a:t> yang </a:t>
            </a:r>
            <a:r>
              <a:rPr lang="en-US" dirty="0" err="1" smtClean="0">
                <a:sym typeface="Wingdings" panose="05000000000000000000" pitchFamily="2" charset="2"/>
              </a:rPr>
              <a:t>kurang</a:t>
            </a:r>
            <a:r>
              <a:rPr lang="en-US" dirty="0" smtClean="0">
                <a:sym typeface="Wingdings" panose="05000000000000000000" pitchFamily="2" charset="2"/>
              </a:rPr>
              <a:t> pas)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Beep 1 kali </a:t>
            </a:r>
            <a:r>
              <a:rPr lang="en-US" dirty="0" err="1" smtClean="0">
                <a:sym typeface="Wingdings" panose="05000000000000000000" pitchFamily="2" charset="2"/>
              </a:rPr>
              <a:t>panjang</a:t>
            </a:r>
            <a:r>
              <a:rPr lang="en-US" dirty="0" smtClean="0">
                <a:sym typeface="Wingdings" panose="05000000000000000000" pitchFamily="2" charset="2"/>
              </a:rPr>
              <a:t> 3 kali </a:t>
            </a:r>
            <a:r>
              <a:rPr lang="en-US" dirty="0" err="1" smtClean="0">
                <a:sym typeface="Wingdings" panose="05000000000000000000" pitchFamily="2" charset="2"/>
              </a:rPr>
              <a:t>pendek</a:t>
            </a:r>
            <a:r>
              <a:rPr lang="en-US" dirty="0" smtClean="0">
                <a:sym typeface="Wingdings" panose="05000000000000000000" pitchFamily="2" charset="2"/>
              </a:rPr>
              <a:t>  keyboard </a:t>
            </a:r>
            <a:r>
              <a:rPr lang="en-US" dirty="0" err="1" smtClean="0">
                <a:sym typeface="Wingdings" panose="05000000000000000000" pitchFamily="2" charset="2"/>
              </a:rPr>
              <a:t>rusak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atau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tidak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terpasang</a:t>
            </a:r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Beep </a:t>
            </a:r>
            <a:r>
              <a:rPr lang="en-US" dirty="0" err="1" smtClean="0">
                <a:sym typeface="Wingdings" panose="05000000000000000000" pitchFamily="2" charset="2"/>
              </a:rPr>
              <a:t>terus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menerus</a:t>
            </a:r>
            <a:r>
              <a:rPr lang="en-US" dirty="0" smtClean="0">
                <a:sym typeface="Wingdings" panose="05000000000000000000" pitchFamily="2" charset="2"/>
              </a:rPr>
              <a:t>  RAM / VGA </a:t>
            </a:r>
            <a:r>
              <a:rPr lang="en-US" dirty="0" err="1" smtClean="0">
                <a:sym typeface="Wingdings" panose="05000000000000000000" pitchFamily="2" charset="2"/>
              </a:rPr>
              <a:t>tidak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terpasang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atau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rusak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63552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681</TotalTime>
  <Words>514</Words>
  <Application>Microsoft Office PowerPoint</Application>
  <PresentationFormat>Widescreen</PresentationFormat>
  <Paragraphs>57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Office Theme</vt:lpstr>
      <vt:lpstr>BIOS</vt:lpstr>
      <vt:lpstr>PENGERTIAN DASAR</vt:lpstr>
      <vt:lpstr>FUNGSI BIOS</vt:lpstr>
      <vt:lpstr>PENGENALAN BIOS</vt:lpstr>
      <vt:lpstr>KOMPENEN BIOS</vt:lpstr>
      <vt:lpstr>ROM</vt:lpstr>
      <vt:lpstr>UPGRATE BIOS</vt:lpstr>
      <vt:lpstr>TROUBLE SHOOTING</vt:lpstr>
      <vt:lpstr>PESAN KESALAHAN BIOS</vt:lpstr>
      <vt:lpstr>PENUTUP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BIOS</dc:title>
  <dc:creator>apri</dc:creator>
  <cp:lastModifiedBy>apri</cp:lastModifiedBy>
  <cp:revision>13</cp:revision>
  <dcterms:created xsi:type="dcterms:W3CDTF">2014-09-14T05:13:17Z</dcterms:created>
  <dcterms:modified xsi:type="dcterms:W3CDTF">2014-09-14T16:36:19Z</dcterms:modified>
</cp:coreProperties>
</file>