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67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542" y="10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EFEC3-A4E6-470D-B0D4-BFE856324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C4EB4F-4D83-4744-9B27-0A381DA2EB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B01C1A-040E-45C7-8153-9ED024634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E87A7-B3D5-4050-91DF-5F87B97F9D1E}" type="datetimeFigureOut">
              <a:rPr lang="en-US" smtClean="0"/>
              <a:t>14-Jul-21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205EA8-62B1-4AAD-9186-F94130023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C75784-B8D4-43DF-BB3F-B271E8BD9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07A2-FDB3-451C-B9DB-FFE40111D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4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3EA57-97F9-41E6-9440-40D6103EA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8CE748-BB6B-413E-951E-692DD9A4B7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74B46D-1207-4EDC-A775-F61E49EF6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E87A7-B3D5-4050-91DF-5F87B97F9D1E}" type="datetimeFigureOut">
              <a:rPr lang="en-US" smtClean="0"/>
              <a:t>14-Jul-21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E1ABCE-4F5B-45E8-B408-360F01522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D2F023-E2E0-4253-AAFE-AAA666231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07A2-FDB3-451C-B9DB-FFE40111D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728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406CB0-D81B-49AB-9B40-427FDAB85E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64C57D-3839-4579-B0FE-58B2682189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EA75F4-EFB3-4B69-BFA2-A12EDFE93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E87A7-B3D5-4050-91DF-5F87B97F9D1E}" type="datetimeFigureOut">
              <a:rPr lang="en-US" smtClean="0"/>
              <a:t>14-Jul-21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711815-3241-4248-8CFF-33A724CAA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DC399-77CC-4873-8BD1-BACB9E3EF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07A2-FDB3-451C-B9DB-FFE40111D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033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D99B6D-717C-4923-A5CC-F1FE5E9A7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8DED11-1BC2-4FB4-ABDA-25A4144099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761F5-3071-44AA-B04A-983630317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E87A7-B3D5-4050-91DF-5F87B97F9D1E}" type="datetimeFigureOut">
              <a:rPr lang="en-US" smtClean="0"/>
              <a:t>14-Jul-21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D79924-D3CE-47BE-B07E-C9DE122C8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2ECDCC-E054-415C-B018-87D2E35DE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07A2-FDB3-451C-B9DB-FFE40111D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225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19E17-245F-4FAF-AE26-FE075E824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FEBFB9-0252-40B1-98D0-F686D84DD1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D4ACDF-C772-4010-B02A-E480B7A7D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E87A7-B3D5-4050-91DF-5F87B97F9D1E}" type="datetimeFigureOut">
              <a:rPr lang="en-US" smtClean="0"/>
              <a:t>14-Jul-21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4C7E87-5772-443B-ABB4-9801A89C3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8DE9B3-38FC-43E5-AC1C-948954F3F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07A2-FDB3-451C-B9DB-FFE40111D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294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ACC21-77C9-4B15-A24F-57F70FFF4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6D7990-90DF-4DED-9384-3A978FEB20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FA2FBD-DEA9-41D2-A095-F77F1DD114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D59348-C4C1-482A-8DAC-B3FE01BAD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E87A7-B3D5-4050-91DF-5F87B97F9D1E}" type="datetimeFigureOut">
              <a:rPr lang="en-US" smtClean="0"/>
              <a:t>14-Jul-21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1425D0-4488-4E87-89F7-83F48BF1F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9625F5-D1D4-42D6-AF0F-0944E42E6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07A2-FDB3-451C-B9DB-FFE40111D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562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B6ED0-0989-417E-845A-C6598F369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559630-D4BC-483E-8EFD-147B579211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3EBF58-9FAB-4541-AA96-D7BB717E24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427B70-BE12-4CAB-9C22-FF06B1ACAB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54E9DB-9BBD-4E9F-8751-F5947851A7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5C04593-1E4A-4DC4-9978-643F3D25A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E87A7-B3D5-4050-91DF-5F87B97F9D1E}" type="datetimeFigureOut">
              <a:rPr lang="en-US" smtClean="0"/>
              <a:t>14-Jul-21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F77F15-0446-4350-B441-AF8B836A9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E210D7-E7B0-43F1-AFCD-0CCD14224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07A2-FDB3-451C-B9DB-FFE40111D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894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28706-6AA3-4E8C-A575-1E714CFFC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AF61C3-78CA-4478-A43E-BAD9157FF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E87A7-B3D5-4050-91DF-5F87B97F9D1E}" type="datetimeFigureOut">
              <a:rPr lang="en-US" smtClean="0"/>
              <a:t>14-Jul-21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A896CB-DF99-41CD-9184-86D393CC2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37A974-CF8E-46C1-9FE6-7D4E10D2C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07A2-FDB3-451C-B9DB-FFE40111D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212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50E29F-C0BB-45BB-B944-E974ED51B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E87A7-B3D5-4050-91DF-5F87B97F9D1E}" type="datetimeFigureOut">
              <a:rPr lang="en-US" smtClean="0"/>
              <a:t>14-Jul-21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D460D9-5E9B-4C13-B079-47354BD7E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7AD533-ABCA-4326-B727-B3762B461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07A2-FDB3-451C-B9DB-FFE40111D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460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9F3BA-CB54-428E-A305-22F52399A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0BECE4-68CC-4502-9778-3AAAAE1DA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26BEEB-E714-48B3-B7FD-990EFF9E04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2361E0-B2EF-4CE7-8977-BAB382DB8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E87A7-B3D5-4050-91DF-5F87B97F9D1E}" type="datetimeFigureOut">
              <a:rPr lang="en-US" smtClean="0"/>
              <a:t>14-Jul-21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3DB5C8-A930-4C9D-9558-B56FF00EB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4C7CA0-E170-496D-A5EF-985EC85B5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07A2-FDB3-451C-B9DB-FFE40111D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799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48A94-AD3A-40D6-A69F-998D82472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CE1E85-13E9-42FB-BE7F-7CD6A32AF3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DAA5D1-F97A-4E29-AC9D-E217AB3CA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0A9646-E6A1-4990-A47B-980AC3A3C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E87A7-B3D5-4050-91DF-5F87B97F9D1E}" type="datetimeFigureOut">
              <a:rPr lang="en-US" smtClean="0"/>
              <a:t>14-Jul-21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00795-620A-415A-BDD0-127D4668E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CB0A23-E656-467D-B9B2-A48782C5D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07A2-FDB3-451C-B9DB-FFE40111D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270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497854-8A0E-4200-BE4E-AFF6872ED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B85449-4BCC-4283-ADA6-7E59AFCDA6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CFDC44-C53C-4108-BDF0-5866009F73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E87A7-B3D5-4050-91DF-5F87B97F9D1E}" type="datetimeFigureOut">
              <a:rPr lang="en-US" smtClean="0"/>
              <a:t>14-Jul-21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CDA9A-5D40-4AED-96F8-3DB12CAD66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527E8-2B16-4327-8FAC-30E29A92A5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F07A2-FDB3-451C-B9DB-FFE40111D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732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image" Target="../media/image1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svg"/><Relationship Id="rId9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7.png"/><Relationship Id="rId7" Type="http://schemas.openxmlformats.org/officeDocument/2006/relationships/image" Target="../media/image2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svg"/><Relationship Id="rId9" Type="http://schemas.openxmlformats.org/officeDocument/2006/relationships/image" Target="../media/image22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3.png"/><Relationship Id="rId7" Type="http://schemas.openxmlformats.org/officeDocument/2006/relationships/image" Target="../media/image1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25.jpg"/><Relationship Id="rId4" Type="http://schemas.openxmlformats.org/officeDocument/2006/relationships/image" Target="../media/image24.svg"/><Relationship Id="rId9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6.jpg"/><Relationship Id="rId7" Type="http://schemas.openxmlformats.org/officeDocument/2006/relationships/image" Target="../media/image9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8.jpg"/><Relationship Id="rId4" Type="http://schemas.openxmlformats.org/officeDocument/2006/relationships/image" Target="../media/image27.jpg"/><Relationship Id="rId9" Type="http://schemas.openxmlformats.org/officeDocument/2006/relationships/image" Target="../media/image11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image" Target="../media/image3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13.svg"/><Relationship Id="rId9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7.png"/><Relationship Id="rId7" Type="http://schemas.openxmlformats.org/officeDocument/2006/relationships/image" Target="../media/image3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18.svg"/><Relationship Id="rId9" Type="http://schemas.openxmlformats.org/officeDocument/2006/relationships/image" Target="../media/image22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3.png"/><Relationship Id="rId7" Type="http://schemas.openxmlformats.org/officeDocument/2006/relationships/image" Target="../media/image3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24.svg"/><Relationship Id="rId9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2CB412BB-36CC-441E-BB06-06DB0E60DE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E02F8BB-F052-4DAA-9F2B-63FB016D645E}"/>
              </a:ext>
            </a:extLst>
          </p:cNvPr>
          <p:cNvSpPr/>
          <p:nvPr/>
        </p:nvSpPr>
        <p:spPr>
          <a:xfrm>
            <a:off x="5090160" y="2423160"/>
            <a:ext cx="2011680" cy="20116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739CC6-D440-42E1-83BE-BD4CF63C116B}"/>
              </a:ext>
            </a:extLst>
          </p:cNvPr>
          <p:cNvSpPr txBox="1"/>
          <p:nvPr/>
        </p:nvSpPr>
        <p:spPr>
          <a:xfrm>
            <a:off x="5294134" y="3643342"/>
            <a:ext cx="1582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AgencyFB" panose="02000606030000020003" pitchFamily="2" charset="0"/>
              </a:rPr>
              <a:t>THE BRAND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E24819D-1696-4562-9071-64809708989E}"/>
              </a:ext>
            </a:extLst>
          </p:cNvPr>
          <p:cNvSpPr/>
          <p:nvPr/>
        </p:nvSpPr>
        <p:spPr>
          <a:xfrm>
            <a:off x="5359400" y="3168650"/>
            <a:ext cx="1517650" cy="5524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LOGO" descr="Covered plate">
            <a:extLst>
              <a:ext uri="{FF2B5EF4-FFF2-40B4-BE49-F238E27FC236}">
                <a16:creationId xmlns:a16="http://schemas.microsoft.com/office/drawing/2014/main" id="{EFA36A86-70EE-4058-ABD6-B576A75456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50180" y="2368838"/>
            <a:ext cx="1691640" cy="1691640"/>
          </a:xfrm>
          <a:prstGeom prst="rect">
            <a:avLst/>
          </a:prstGeom>
        </p:spPr>
      </p:pic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EDB20C50-D0A7-463E-9FF5-5B29F8120486}"/>
              </a:ext>
            </a:extLst>
          </p:cNvPr>
          <p:cNvSpPr/>
          <p:nvPr/>
        </p:nvSpPr>
        <p:spPr>
          <a:xfrm rot="18900000">
            <a:off x="12197791" y="-466452"/>
            <a:ext cx="7791852" cy="7790904"/>
          </a:xfrm>
          <a:custGeom>
            <a:avLst/>
            <a:gdLst>
              <a:gd name="connsiteX0" fmla="*/ 3915768 w 3915911"/>
              <a:gd name="connsiteY0" fmla="*/ 3884630 h 3915437"/>
              <a:gd name="connsiteX1" fmla="*/ 3915768 w 3915911"/>
              <a:gd name="connsiteY1" fmla="*/ 3915437 h 3915437"/>
              <a:gd name="connsiteX2" fmla="*/ 199 w 3915911"/>
              <a:gd name="connsiteY2" fmla="*/ 3915437 h 3915437"/>
              <a:gd name="connsiteX3" fmla="*/ 199 w 3915911"/>
              <a:gd name="connsiteY3" fmla="*/ 3884630 h 3915437"/>
              <a:gd name="connsiteX4" fmla="*/ 3915644 w 3915911"/>
              <a:gd name="connsiteY4" fmla="*/ 3793998 h 3915437"/>
              <a:gd name="connsiteX5" fmla="*/ 3915644 w 3915911"/>
              <a:gd name="connsiteY5" fmla="*/ 3846509 h 3915437"/>
              <a:gd name="connsiteX6" fmla="*/ 74 w 3915911"/>
              <a:gd name="connsiteY6" fmla="*/ 3846508 h 3915437"/>
              <a:gd name="connsiteX7" fmla="*/ 75 w 3915911"/>
              <a:gd name="connsiteY7" fmla="*/ 3793998 h 3915437"/>
              <a:gd name="connsiteX8" fmla="*/ 3915911 w 3915911"/>
              <a:gd name="connsiteY8" fmla="*/ 3702895 h 3915437"/>
              <a:gd name="connsiteX9" fmla="*/ 3915911 w 3915911"/>
              <a:gd name="connsiteY9" fmla="*/ 3755407 h 3915437"/>
              <a:gd name="connsiteX10" fmla="*/ 342 w 3915911"/>
              <a:gd name="connsiteY10" fmla="*/ 3755406 h 3915437"/>
              <a:gd name="connsiteX11" fmla="*/ 342 w 3915911"/>
              <a:gd name="connsiteY11" fmla="*/ 3702896 h 3915437"/>
              <a:gd name="connsiteX12" fmla="*/ 3915793 w 3915911"/>
              <a:gd name="connsiteY12" fmla="*/ 3611870 h 3915437"/>
              <a:gd name="connsiteX13" fmla="*/ 3915793 w 3915911"/>
              <a:gd name="connsiteY13" fmla="*/ 3664382 h 3915437"/>
              <a:gd name="connsiteX14" fmla="*/ 224 w 3915911"/>
              <a:gd name="connsiteY14" fmla="*/ 3664381 h 3915437"/>
              <a:gd name="connsiteX15" fmla="*/ 224 w 3915911"/>
              <a:gd name="connsiteY15" fmla="*/ 3611871 h 3915437"/>
              <a:gd name="connsiteX16" fmla="*/ 3915676 w 3915911"/>
              <a:gd name="connsiteY16" fmla="*/ 3521197 h 3915437"/>
              <a:gd name="connsiteX17" fmla="*/ 3915676 w 3915911"/>
              <a:gd name="connsiteY17" fmla="*/ 3573708 h 3915437"/>
              <a:gd name="connsiteX18" fmla="*/ 106 w 3915911"/>
              <a:gd name="connsiteY18" fmla="*/ 3573707 h 3915437"/>
              <a:gd name="connsiteX19" fmla="*/ 106 w 3915911"/>
              <a:gd name="connsiteY19" fmla="*/ 3521197 h 3915437"/>
              <a:gd name="connsiteX20" fmla="*/ 3915569 w 3915911"/>
              <a:gd name="connsiteY20" fmla="*/ 3430146 h 3915437"/>
              <a:gd name="connsiteX21" fmla="*/ 3915569 w 3915911"/>
              <a:gd name="connsiteY21" fmla="*/ 3482657 h 3915437"/>
              <a:gd name="connsiteX22" fmla="*/ 0 w 3915911"/>
              <a:gd name="connsiteY22" fmla="*/ 3482657 h 3915437"/>
              <a:gd name="connsiteX23" fmla="*/ 0 w 3915911"/>
              <a:gd name="connsiteY23" fmla="*/ 3430146 h 3915437"/>
              <a:gd name="connsiteX24" fmla="*/ 3915823 w 3915911"/>
              <a:gd name="connsiteY24" fmla="*/ 3339070 h 3915437"/>
              <a:gd name="connsiteX25" fmla="*/ 3915823 w 3915911"/>
              <a:gd name="connsiteY25" fmla="*/ 3391581 h 3915437"/>
              <a:gd name="connsiteX26" fmla="*/ 254 w 3915911"/>
              <a:gd name="connsiteY26" fmla="*/ 3391581 h 3915437"/>
              <a:gd name="connsiteX27" fmla="*/ 253 w 3915911"/>
              <a:gd name="connsiteY27" fmla="*/ 3339070 h 3915437"/>
              <a:gd name="connsiteX28" fmla="*/ 3915696 w 3915911"/>
              <a:gd name="connsiteY28" fmla="*/ 3248070 h 3915437"/>
              <a:gd name="connsiteX29" fmla="*/ 3915696 w 3915911"/>
              <a:gd name="connsiteY29" fmla="*/ 3300581 h 3915437"/>
              <a:gd name="connsiteX30" fmla="*/ 127 w 3915911"/>
              <a:gd name="connsiteY30" fmla="*/ 3300581 h 3915437"/>
              <a:gd name="connsiteX31" fmla="*/ 127 w 3915911"/>
              <a:gd name="connsiteY31" fmla="*/ 3248070 h 3915437"/>
              <a:gd name="connsiteX32" fmla="*/ 3915611 w 3915911"/>
              <a:gd name="connsiteY32" fmla="*/ 3157319 h 3915437"/>
              <a:gd name="connsiteX33" fmla="*/ 3915611 w 3915911"/>
              <a:gd name="connsiteY33" fmla="*/ 3209831 h 3915437"/>
              <a:gd name="connsiteX34" fmla="*/ 42 w 3915911"/>
              <a:gd name="connsiteY34" fmla="*/ 3209830 h 3915437"/>
              <a:gd name="connsiteX35" fmla="*/ 41 w 3915911"/>
              <a:gd name="connsiteY35" fmla="*/ 3157320 h 3915437"/>
              <a:gd name="connsiteX36" fmla="*/ 3915843 w 3915911"/>
              <a:gd name="connsiteY36" fmla="*/ 3066294 h 3915437"/>
              <a:gd name="connsiteX37" fmla="*/ 3915843 w 3915911"/>
              <a:gd name="connsiteY37" fmla="*/ 3118805 h 3915437"/>
              <a:gd name="connsiteX38" fmla="*/ 274 w 3915911"/>
              <a:gd name="connsiteY38" fmla="*/ 3118805 h 3915437"/>
              <a:gd name="connsiteX39" fmla="*/ 274 w 3915911"/>
              <a:gd name="connsiteY39" fmla="*/ 3066295 h 3915437"/>
              <a:gd name="connsiteX40" fmla="*/ 3915775 w 3915911"/>
              <a:gd name="connsiteY40" fmla="*/ 2975465 h 3915437"/>
              <a:gd name="connsiteX41" fmla="*/ 3915774 w 3915911"/>
              <a:gd name="connsiteY41" fmla="*/ 3027943 h 3915437"/>
              <a:gd name="connsiteX42" fmla="*/ 163 w 3915911"/>
              <a:gd name="connsiteY42" fmla="*/ 3027944 h 3915437"/>
              <a:gd name="connsiteX43" fmla="*/ 410 w 3915911"/>
              <a:gd name="connsiteY43" fmla="*/ 2977693 h 3915437"/>
              <a:gd name="connsiteX44" fmla="*/ 2977840 w 3915911"/>
              <a:gd name="connsiteY44" fmla="*/ 2977693 h 3915437"/>
              <a:gd name="connsiteX45" fmla="*/ 2978087 w 3915911"/>
              <a:gd name="connsiteY45" fmla="*/ 2975465 h 3915437"/>
              <a:gd name="connsiteX46" fmla="*/ 3915862 w 3915911"/>
              <a:gd name="connsiteY46" fmla="*/ 2884338 h 3915437"/>
              <a:gd name="connsiteX47" fmla="*/ 3915862 w 3915911"/>
              <a:gd name="connsiteY47" fmla="*/ 2936850 h 3915437"/>
              <a:gd name="connsiteX48" fmla="*/ 2978017 w 3915911"/>
              <a:gd name="connsiteY48" fmla="*/ 2936849 h 3915437"/>
              <a:gd name="connsiteX49" fmla="*/ 2978017 w 3915911"/>
              <a:gd name="connsiteY49" fmla="*/ 2884338 h 3915437"/>
              <a:gd name="connsiteX50" fmla="*/ 3915757 w 3915911"/>
              <a:gd name="connsiteY50" fmla="*/ 2793638 h 3915437"/>
              <a:gd name="connsiteX51" fmla="*/ 3915757 w 3915911"/>
              <a:gd name="connsiteY51" fmla="*/ 2846148 h 3915437"/>
              <a:gd name="connsiteX52" fmla="*/ 2977912 w 3915911"/>
              <a:gd name="connsiteY52" fmla="*/ 2846148 h 3915437"/>
              <a:gd name="connsiteX53" fmla="*/ 2977912 w 3915911"/>
              <a:gd name="connsiteY53" fmla="*/ 2793637 h 3915437"/>
              <a:gd name="connsiteX54" fmla="*/ 3915664 w 3915911"/>
              <a:gd name="connsiteY54" fmla="*/ 2702533 h 3915437"/>
              <a:gd name="connsiteX55" fmla="*/ 3915663 w 3915911"/>
              <a:gd name="connsiteY55" fmla="*/ 2755044 h 3915437"/>
              <a:gd name="connsiteX56" fmla="*/ 2977817 w 3915911"/>
              <a:gd name="connsiteY56" fmla="*/ 2755043 h 3915437"/>
              <a:gd name="connsiteX57" fmla="*/ 2977817 w 3915911"/>
              <a:gd name="connsiteY57" fmla="*/ 2702532 h 3915437"/>
              <a:gd name="connsiteX58" fmla="*/ 3915564 w 3915911"/>
              <a:gd name="connsiteY58" fmla="*/ 2611455 h 3915437"/>
              <a:gd name="connsiteX59" fmla="*/ 3915564 w 3915911"/>
              <a:gd name="connsiteY59" fmla="*/ 2663966 h 3915437"/>
              <a:gd name="connsiteX60" fmla="*/ 2977718 w 3915911"/>
              <a:gd name="connsiteY60" fmla="*/ 2663966 h 3915437"/>
              <a:gd name="connsiteX61" fmla="*/ 2977718 w 3915911"/>
              <a:gd name="connsiteY61" fmla="*/ 2611455 h 3915437"/>
              <a:gd name="connsiteX62" fmla="*/ 3915800 w 3915911"/>
              <a:gd name="connsiteY62" fmla="*/ 2520782 h 3915437"/>
              <a:gd name="connsiteX63" fmla="*/ 3915800 w 3915911"/>
              <a:gd name="connsiteY63" fmla="*/ 2573293 h 3915437"/>
              <a:gd name="connsiteX64" fmla="*/ 2977955 w 3915911"/>
              <a:gd name="connsiteY64" fmla="*/ 2573293 h 3915437"/>
              <a:gd name="connsiteX65" fmla="*/ 2977955 w 3915911"/>
              <a:gd name="connsiteY65" fmla="*/ 2520782 h 3915437"/>
              <a:gd name="connsiteX66" fmla="*/ 3915694 w 3915911"/>
              <a:gd name="connsiteY66" fmla="*/ 2429732 h 3915437"/>
              <a:gd name="connsiteX67" fmla="*/ 3915693 w 3915911"/>
              <a:gd name="connsiteY67" fmla="*/ 2482243 h 3915437"/>
              <a:gd name="connsiteX68" fmla="*/ 2977848 w 3915911"/>
              <a:gd name="connsiteY68" fmla="*/ 2482242 h 3915437"/>
              <a:gd name="connsiteX69" fmla="*/ 2977848 w 3915911"/>
              <a:gd name="connsiteY69" fmla="*/ 2429731 h 3915437"/>
              <a:gd name="connsiteX70" fmla="*/ 3915599 w 3915911"/>
              <a:gd name="connsiteY70" fmla="*/ 2338629 h 3915437"/>
              <a:gd name="connsiteX71" fmla="*/ 3915599 w 3915911"/>
              <a:gd name="connsiteY71" fmla="*/ 2391139 h 3915437"/>
              <a:gd name="connsiteX72" fmla="*/ 2977753 w 3915911"/>
              <a:gd name="connsiteY72" fmla="*/ 2391139 h 3915437"/>
              <a:gd name="connsiteX73" fmla="*/ 2977753 w 3915911"/>
              <a:gd name="connsiteY73" fmla="*/ 2338628 h 3915437"/>
              <a:gd name="connsiteX74" fmla="*/ 3915831 w 3915911"/>
              <a:gd name="connsiteY74" fmla="*/ 2247982 h 3915437"/>
              <a:gd name="connsiteX75" fmla="*/ 3915830 w 3915911"/>
              <a:gd name="connsiteY75" fmla="*/ 2300492 h 3915437"/>
              <a:gd name="connsiteX76" fmla="*/ 2977986 w 3915911"/>
              <a:gd name="connsiteY76" fmla="*/ 2300491 h 3915437"/>
              <a:gd name="connsiteX77" fmla="*/ 2977986 w 3915911"/>
              <a:gd name="connsiteY77" fmla="*/ 2247980 h 3915437"/>
              <a:gd name="connsiteX78" fmla="*/ 3915724 w 3915911"/>
              <a:gd name="connsiteY78" fmla="*/ 2156931 h 3915437"/>
              <a:gd name="connsiteX79" fmla="*/ 3915725 w 3915911"/>
              <a:gd name="connsiteY79" fmla="*/ 2209442 h 3915437"/>
              <a:gd name="connsiteX80" fmla="*/ 2977880 w 3915911"/>
              <a:gd name="connsiteY80" fmla="*/ 2209441 h 3915437"/>
              <a:gd name="connsiteX81" fmla="*/ 2977880 w 3915911"/>
              <a:gd name="connsiteY81" fmla="*/ 2156930 h 3915437"/>
              <a:gd name="connsiteX82" fmla="*/ 3915618 w 3915911"/>
              <a:gd name="connsiteY82" fmla="*/ 2065881 h 3915437"/>
              <a:gd name="connsiteX83" fmla="*/ 3915618 w 3915911"/>
              <a:gd name="connsiteY83" fmla="*/ 2118391 h 3915437"/>
              <a:gd name="connsiteX84" fmla="*/ 2977772 w 3915911"/>
              <a:gd name="connsiteY84" fmla="*/ 2118391 h 3915437"/>
              <a:gd name="connsiteX85" fmla="*/ 2977772 w 3915911"/>
              <a:gd name="connsiteY85" fmla="*/ 2065880 h 3915437"/>
              <a:gd name="connsiteX86" fmla="*/ 3915857 w 3915911"/>
              <a:gd name="connsiteY86" fmla="*/ 1974857 h 3915437"/>
              <a:gd name="connsiteX87" fmla="*/ 3915857 w 3915911"/>
              <a:gd name="connsiteY87" fmla="*/ 2027367 h 3915437"/>
              <a:gd name="connsiteX88" fmla="*/ 2978011 w 3915911"/>
              <a:gd name="connsiteY88" fmla="*/ 2027367 h 3915437"/>
              <a:gd name="connsiteX89" fmla="*/ 2978011 w 3915911"/>
              <a:gd name="connsiteY89" fmla="*/ 1974856 h 3915437"/>
              <a:gd name="connsiteX90" fmla="*/ 3915756 w 3915911"/>
              <a:gd name="connsiteY90" fmla="*/ 1884130 h 3915437"/>
              <a:gd name="connsiteX91" fmla="*/ 3915755 w 3915911"/>
              <a:gd name="connsiteY91" fmla="*/ 1936641 h 3915437"/>
              <a:gd name="connsiteX92" fmla="*/ 2977909 w 3915911"/>
              <a:gd name="connsiteY92" fmla="*/ 1936641 h 3915437"/>
              <a:gd name="connsiteX93" fmla="*/ 2977909 w 3915911"/>
              <a:gd name="connsiteY93" fmla="*/ 1884130 h 3915437"/>
              <a:gd name="connsiteX94" fmla="*/ 3915638 w 3915911"/>
              <a:gd name="connsiteY94" fmla="*/ 1793132 h 3915437"/>
              <a:gd name="connsiteX95" fmla="*/ 3915638 w 3915911"/>
              <a:gd name="connsiteY95" fmla="*/ 1845643 h 3915437"/>
              <a:gd name="connsiteX96" fmla="*/ 2977792 w 3915911"/>
              <a:gd name="connsiteY96" fmla="*/ 1845643 h 3915437"/>
              <a:gd name="connsiteX97" fmla="*/ 2977792 w 3915911"/>
              <a:gd name="connsiteY97" fmla="*/ 1793132 h 3915437"/>
              <a:gd name="connsiteX98" fmla="*/ 3915883 w 3915911"/>
              <a:gd name="connsiteY98" fmla="*/ 1702082 h 3915437"/>
              <a:gd name="connsiteX99" fmla="*/ 3915882 w 3915911"/>
              <a:gd name="connsiteY99" fmla="*/ 1754592 h 3915437"/>
              <a:gd name="connsiteX100" fmla="*/ 2978036 w 3915911"/>
              <a:gd name="connsiteY100" fmla="*/ 1754593 h 3915437"/>
              <a:gd name="connsiteX101" fmla="*/ 2978036 w 3915911"/>
              <a:gd name="connsiteY101" fmla="*/ 1702081 h 3915437"/>
              <a:gd name="connsiteX102" fmla="*/ 3915775 w 3915911"/>
              <a:gd name="connsiteY102" fmla="*/ 1611381 h 3915437"/>
              <a:gd name="connsiteX103" fmla="*/ 3915775 w 3915911"/>
              <a:gd name="connsiteY103" fmla="*/ 1663891 h 3915437"/>
              <a:gd name="connsiteX104" fmla="*/ 2977929 w 3915911"/>
              <a:gd name="connsiteY104" fmla="*/ 1663892 h 3915437"/>
              <a:gd name="connsiteX105" fmla="*/ 2977929 w 3915911"/>
              <a:gd name="connsiteY105" fmla="*/ 1611381 h 3915437"/>
              <a:gd name="connsiteX106" fmla="*/ 3915670 w 3915911"/>
              <a:gd name="connsiteY106" fmla="*/ 1520330 h 3915437"/>
              <a:gd name="connsiteX107" fmla="*/ 3915669 w 3915911"/>
              <a:gd name="connsiteY107" fmla="*/ 1572841 h 3915437"/>
              <a:gd name="connsiteX108" fmla="*/ 2977823 w 3915911"/>
              <a:gd name="connsiteY108" fmla="*/ 1572841 h 3915437"/>
              <a:gd name="connsiteX109" fmla="*/ 2977823 w 3915911"/>
              <a:gd name="connsiteY109" fmla="*/ 1520330 h 3915437"/>
              <a:gd name="connsiteX110" fmla="*/ 3915571 w 3915911"/>
              <a:gd name="connsiteY110" fmla="*/ 1429230 h 3915437"/>
              <a:gd name="connsiteX111" fmla="*/ 3915570 w 3915911"/>
              <a:gd name="connsiteY111" fmla="*/ 1481741 h 3915437"/>
              <a:gd name="connsiteX112" fmla="*/ 2977725 w 3915911"/>
              <a:gd name="connsiteY112" fmla="*/ 1481741 h 3915437"/>
              <a:gd name="connsiteX113" fmla="*/ 2977725 w 3915911"/>
              <a:gd name="connsiteY113" fmla="*/ 1429230 h 3915437"/>
              <a:gd name="connsiteX114" fmla="*/ 3915823 w 3915911"/>
              <a:gd name="connsiteY114" fmla="*/ 1338481 h 3915437"/>
              <a:gd name="connsiteX115" fmla="*/ 3915822 w 3915911"/>
              <a:gd name="connsiteY115" fmla="*/ 1390991 h 3915437"/>
              <a:gd name="connsiteX116" fmla="*/ 2977976 w 3915911"/>
              <a:gd name="connsiteY116" fmla="*/ 1390992 h 3915437"/>
              <a:gd name="connsiteX117" fmla="*/ 2977976 w 3915911"/>
              <a:gd name="connsiteY117" fmla="*/ 1338481 h 3915437"/>
              <a:gd name="connsiteX118" fmla="*/ 3915717 w 3915911"/>
              <a:gd name="connsiteY118" fmla="*/ 1247431 h 3915437"/>
              <a:gd name="connsiteX119" fmla="*/ 3915716 w 3915911"/>
              <a:gd name="connsiteY119" fmla="*/ 1299942 h 3915437"/>
              <a:gd name="connsiteX120" fmla="*/ 2977870 w 3915911"/>
              <a:gd name="connsiteY120" fmla="*/ 1299942 h 3915437"/>
              <a:gd name="connsiteX121" fmla="*/ 2977870 w 3915911"/>
              <a:gd name="connsiteY121" fmla="*/ 1247431 h 3915437"/>
              <a:gd name="connsiteX122" fmla="*/ 3915599 w 3915911"/>
              <a:gd name="connsiteY122" fmla="*/ 1156454 h 3915437"/>
              <a:gd name="connsiteX123" fmla="*/ 3915598 w 3915911"/>
              <a:gd name="connsiteY123" fmla="*/ 1208964 h 3915437"/>
              <a:gd name="connsiteX124" fmla="*/ 2977752 w 3915911"/>
              <a:gd name="connsiteY124" fmla="*/ 1208965 h 3915437"/>
              <a:gd name="connsiteX125" fmla="*/ 2977752 w 3915911"/>
              <a:gd name="connsiteY125" fmla="*/ 1156454 h 3915437"/>
              <a:gd name="connsiteX126" fmla="*/ 3915849 w 3915911"/>
              <a:gd name="connsiteY126" fmla="*/ 1065705 h 3915437"/>
              <a:gd name="connsiteX127" fmla="*/ 3915848 w 3915911"/>
              <a:gd name="connsiteY127" fmla="*/ 1118216 h 3915437"/>
              <a:gd name="connsiteX128" fmla="*/ 2978002 w 3915911"/>
              <a:gd name="connsiteY128" fmla="*/ 1118216 h 3915437"/>
              <a:gd name="connsiteX129" fmla="*/ 2978002 w 3915911"/>
              <a:gd name="connsiteY129" fmla="*/ 1065705 h 3915437"/>
              <a:gd name="connsiteX130" fmla="*/ 3915739 w 3915911"/>
              <a:gd name="connsiteY130" fmla="*/ 974679 h 3915437"/>
              <a:gd name="connsiteX131" fmla="*/ 3915739 w 3915911"/>
              <a:gd name="connsiteY131" fmla="*/ 1027189 h 3915437"/>
              <a:gd name="connsiteX132" fmla="*/ 2977893 w 3915911"/>
              <a:gd name="connsiteY132" fmla="*/ 1027189 h 3915437"/>
              <a:gd name="connsiteX133" fmla="*/ 2977893 w 3915911"/>
              <a:gd name="connsiteY133" fmla="*/ 974678 h 3915437"/>
              <a:gd name="connsiteX134" fmla="*/ 3915625 w 3915911"/>
              <a:gd name="connsiteY134" fmla="*/ 883700 h 3915437"/>
              <a:gd name="connsiteX135" fmla="*/ 3915624 w 3915911"/>
              <a:gd name="connsiteY135" fmla="*/ 936210 h 3915437"/>
              <a:gd name="connsiteX136" fmla="*/ 2977778 w 3915911"/>
              <a:gd name="connsiteY136" fmla="*/ 936210 h 3915437"/>
              <a:gd name="connsiteX137" fmla="*/ 2977778 w 3915911"/>
              <a:gd name="connsiteY137" fmla="*/ 883699 h 3915437"/>
              <a:gd name="connsiteX138" fmla="*/ 3915873 w 3915911"/>
              <a:gd name="connsiteY138" fmla="*/ 792601 h 3915437"/>
              <a:gd name="connsiteX139" fmla="*/ 3915873 w 3915911"/>
              <a:gd name="connsiteY139" fmla="*/ 845112 h 3915437"/>
              <a:gd name="connsiteX140" fmla="*/ 2978027 w 3915911"/>
              <a:gd name="connsiteY140" fmla="*/ 845112 h 3915437"/>
              <a:gd name="connsiteX141" fmla="*/ 2978027 w 3915911"/>
              <a:gd name="connsiteY141" fmla="*/ 792601 h 3915437"/>
              <a:gd name="connsiteX142" fmla="*/ 3915766 w 3915911"/>
              <a:gd name="connsiteY142" fmla="*/ 701924 h 3915437"/>
              <a:gd name="connsiteX143" fmla="*/ 3915765 w 3915911"/>
              <a:gd name="connsiteY143" fmla="*/ 754435 h 3915437"/>
              <a:gd name="connsiteX144" fmla="*/ 2977919 w 3915911"/>
              <a:gd name="connsiteY144" fmla="*/ 754435 h 3915437"/>
              <a:gd name="connsiteX145" fmla="*/ 2977919 w 3915911"/>
              <a:gd name="connsiteY145" fmla="*/ 701924 h 3915437"/>
              <a:gd name="connsiteX146" fmla="*/ 3915659 w 3915911"/>
              <a:gd name="connsiteY146" fmla="*/ 610873 h 3915437"/>
              <a:gd name="connsiteX147" fmla="*/ 3915658 w 3915911"/>
              <a:gd name="connsiteY147" fmla="*/ 663384 h 3915437"/>
              <a:gd name="connsiteX148" fmla="*/ 2977813 w 3915911"/>
              <a:gd name="connsiteY148" fmla="*/ 663384 h 3915437"/>
              <a:gd name="connsiteX149" fmla="*/ 2977813 w 3915911"/>
              <a:gd name="connsiteY149" fmla="*/ 610873 h 3915437"/>
              <a:gd name="connsiteX150" fmla="*/ 3915905 w 3915911"/>
              <a:gd name="connsiteY150" fmla="*/ 519799 h 3915437"/>
              <a:gd name="connsiteX151" fmla="*/ 3915905 w 3915911"/>
              <a:gd name="connsiteY151" fmla="*/ 572310 h 3915437"/>
              <a:gd name="connsiteX152" fmla="*/ 2978059 w 3915911"/>
              <a:gd name="connsiteY152" fmla="*/ 572310 h 3915437"/>
              <a:gd name="connsiteX153" fmla="*/ 2978059 w 3915911"/>
              <a:gd name="connsiteY153" fmla="*/ 519799 h 3915437"/>
              <a:gd name="connsiteX154" fmla="*/ 3915800 w 3915911"/>
              <a:gd name="connsiteY154" fmla="*/ 429077 h 3915437"/>
              <a:gd name="connsiteX155" fmla="*/ 3915800 w 3915911"/>
              <a:gd name="connsiteY155" fmla="*/ 481588 h 3915437"/>
              <a:gd name="connsiteX156" fmla="*/ 2977955 w 3915911"/>
              <a:gd name="connsiteY156" fmla="*/ 481587 h 3915437"/>
              <a:gd name="connsiteX157" fmla="*/ 2977955 w 3915911"/>
              <a:gd name="connsiteY157" fmla="*/ 429077 h 3915437"/>
              <a:gd name="connsiteX158" fmla="*/ 3915692 w 3915911"/>
              <a:gd name="connsiteY158" fmla="*/ 338050 h 3915437"/>
              <a:gd name="connsiteX159" fmla="*/ 3915692 w 3915911"/>
              <a:gd name="connsiteY159" fmla="*/ 390560 h 3915437"/>
              <a:gd name="connsiteX160" fmla="*/ 2977846 w 3915911"/>
              <a:gd name="connsiteY160" fmla="*/ 390560 h 3915437"/>
              <a:gd name="connsiteX161" fmla="*/ 2977846 w 3915911"/>
              <a:gd name="connsiteY161" fmla="*/ 338050 h 3915437"/>
              <a:gd name="connsiteX162" fmla="*/ 3915588 w 3915911"/>
              <a:gd name="connsiteY162" fmla="*/ 246977 h 3915437"/>
              <a:gd name="connsiteX163" fmla="*/ 3915587 w 3915911"/>
              <a:gd name="connsiteY163" fmla="*/ 299487 h 3915437"/>
              <a:gd name="connsiteX164" fmla="*/ 2977742 w 3915911"/>
              <a:gd name="connsiteY164" fmla="*/ 299487 h 3915437"/>
              <a:gd name="connsiteX165" fmla="*/ 2977742 w 3915911"/>
              <a:gd name="connsiteY165" fmla="*/ 246977 h 3915437"/>
              <a:gd name="connsiteX166" fmla="*/ 3915831 w 3915911"/>
              <a:gd name="connsiteY166" fmla="*/ 156276 h 3915437"/>
              <a:gd name="connsiteX167" fmla="*/ 3915831 w 3915911"/>
              <a:gd name="connsiteY167" fmla="*/ 208786 h 3915437"/>
              <a:gd name="connsiteX168" fmla="*/ 2977985 w 3915911"/>
              <a:gd name="connsiteY168" fmla="*/ 208786 h 3915437"/>
              <a:gd name="connsiteX169" fmla="*/ 2977985 w 3915911"/>
              <a:gd name="connsiteY169" fmla="*/ 156276 h 3915437"/>
              <a:gd name="connsiteX170" fmla="*/ 3915725 w 3915911"/>
              <a:gd name="connsiteY170" fmla="*/ 65226 h 3915437"/>
              <a:gd name="connsiteX171" fmla="*/ 3915725 w 3915911"/>
              <a:gd name="connsiteY171" fmla="*/ 117737 h 3915437"/>
              <a:gd name="connsiteX172" fmla="*/ 2977879 w 3915911"/>
              <a:gd name="connsiteY172" fmla="*/ 117737 h 3915437"/>
              <a:gd name="connsiteX173" fmla="*/ 2977879 w 3915911"/>
              <a:gd name="connsiteY173" fmla="*/ 65226 h 3915437"/>
              <a:gd name="connsiteX174" fmla="*/ 3915615 w 3915911"/>
              <a:gd name="connsiteY174" fmla="*/ 0 h 3915437"/>
              <a:gd name="connsiteX175" fmla="*/ 3915615 w 3915911"/>
              <a:gd name="connsiteY175" fmla="*/ 26607 h 3915437"/>
              <a:gd name="connsiteX176" fmla="*/ 2977769 w 3915911"/>
              <a:gd name="connsiteY176" fmla="*/ 26606 h 3915437"/>
              <a:gd name="connsiteX177" fmla="*/ 2977769 w 3915911"/>
              <a:gd name="connsiteY177" fmla="*/ 0 h 3915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3915911" h="3915437">
                <a:moveTo>
                  <a:pt x="3915768" y="3884630"/>
                </a:moveTo>
                <a:lnTo>
                  <a:pt x="3915768" y="3915437"/>
                </a:lnTo>
                <a:lnTo>
                  <a:pt x="199" y="3915437"/>
                </a:lnTo>
                <a:lnTo>
                  <a:pt x="199" y="3884630"/>
                </a:lnTo>
                <a:close/>
                <a:moveTo>
                  <a:pt x="3915644" y="3793998"/>
                </a:moveTo>
                <a:lnTo>
                  <a:pt x="3915644" y="3846509"/>
                </a:lnTo>
                <a:lnTo>
                  <a:pt x="74" y="3846508"/>
                </a:lnTo>
                <a:lnTo>
                  <a:pt x="75" y="3793998"/>
                </a:lnTo>
                <a:close/>
                <a:moveTo>
                  <a:pt x="3915911" y="3702895"/>
                </a:moveTo>
                <a:lnTo>
                  <a:pt x="3915911" y="3755407"/>
                </a:lnTo>
                <a:lnTo>
                  <a:pt x="342" y="3755406"/>
                </a:lnTo>
                <a:lnTo>
                  <a:pt x="342" y="3702896"/>
                </a:lnTo>
                <a:close/>
                <a:moveTo>
                  <a:pt x="3915793" y="3611870"/>
                </a:moveTo>
                <a:lnTo>
                  <a:pt x="3915793" y="3664382"/>
                </a:lnTo>
                <a:lnTo>
                  <a:pt x="224" y="3664381"/>
                </a:lnTo>
                <a:lnTo>
                  <a:pt x="224" y="3611871"/>
                </a:lnTo>
                <a:close/>
                <a:moveTo>
                  <a:pt x="3915676" y="3521197"/>
                </a:moveTo>
                <a:lnTo>
                  <a:pt x="3915676" y="3573708"/>
                </a:lnTo>
                <a:lnTo>
                  <a:pt x="106" y="3573707"/>
                </a:lnTo>
                <a:lnTo>
                  <a:pt x="106" y="3521197"/>
                </a:lnTo>
                <a:close/>
                <a:moveTo>
                  <a:pt x="3915569" y="3430146"/>
                </a:moveTo>
                <a:lnTo>
                  <a:pt x="3915569" y="3482657"/>
                </a:lnTo>
                <a:lnTo>
                  <a:pt x="0" y="3482657"/>
                </a:lnTo>
                <a:lnTo>
                  <a:pt x="0" y="3430146"/>
                </a:lnTo>
                <a:close/>
                <a:moveTo>
                  <a:pt x="3915823" y="3339070"/>
                </a:moveTo>
                <a:lnTo>
                  <a:pt x="3915823" y="3391581"/>
                </a:lnTo>
                <a:lnTo>
                  <a:pt x="254" y="3391581"/>
                </a:lnTo>
                <a:lnTo>
                  <a:pt x="253" y="3339070"/>
                </a:lnTo>
                <a:close/>
                <a:moveTo>
                  <a:pt x="3915696" y="3248070"/>
                </a:moveTo>
                <a:lnTo>
                  <a:pt x="3915696" y="3300581"/>
                </a:lnTo>
                <a:lnTo>
                  <a:pt x="127" y="3300581"/>
                </a:lnTo>
                <a:lnTo>
                  <a:pt x="127" y="3248070"/>
                </a:lnTo>
                <a:close/>
                <a:moveTo>
                  <a:pt x="3915611" y="3157319"/>
                </a:moveTo>
                <a:lnTo>
                  <a:pt x="3915611" y="3209831"/>
                </a:lnTo>
                <a:lnTo>
                  <a:pt x="42" y="3209830"/>
                </a:lnTo>
                <a:lnTo>
                  <a:pt x="41" y="3157320"/>
                </a:lnTo>
                <a:close/>
                <a:moveTo>
                  <a:pt x="3915843" y="3066294"/>
                </a:moveTo>
                <a:lnTo>
                  <a:pt x="3915843" y="3118805"/>
                </a:lnTo>
                <a:lnTo>
                  <a:pt x="274" y="3118805"/>
                </a:lnTo>
                <a:lnTo>
                  <a:pt x="274" y="3066295"/>
                </a:lnTo>
                <a:close/>
                <a:moveTo>
                  <a:pt x="3915775" y="2975465"/>
                </a:moveTo>
                <a:lnTo>
                  <a:pt x="3915774" y="3027943"/>
                </a:lnTo>
                <a:lnTo>
                  <a:pt x="163" y="3027944"/>
                </a:lnTo>
                <a:lnTo>
                  <a:pt x="410" y="2977693"/>
                </a:lnTo>
                <a:lnTo>
                  <a:pt x="2977840" y="2977693"/>
                </a:lnTo>
                <a:lnTo>
                  <a:pt x="2978087" y="2975465"/>
                </a:lnTo>
                <a:close/>
                <a:moveTo>
                  <a:pt x="3915862" y="2884338"/>
                </a:moveTo>
                <a:lnTo>
                  <a:pt x="3915862" y="2936850"/>
                </a:lnTo>
                <a:lnTo>
                  <a:pt x="2978017" y="2936849"/>
                </a:lnTo>
                <a:lnTo>
                  <a:pt x="2978017" y="2884338"/>
                </a:lnTo>
                <a:close/>
                <a:moveTo>
                  <a:pt x="3915757" y="2793638"/>
                </a:moveTo>
                <a:lnTo>
                  <a:pt x="3915757" y="2846148"/>
                </a:lnTo>
                <a:lnTo>
                  <a:pt x="2977912" y="2846148"/>
                </a:lnTo>
                <a:lnTo>
                  <a:pt x="2977912" y="2793637"/>
                </a:lnTo>
                <a:close/>
                <a:moveTo>
                  <a:pt x="3915664" y="2702533"/>
                </a:moveTo>
                <a:lnTo>
                  <a:pt x="3915663" y="2755044"/>
                </a:lnTo>
                <a:lnTo>
                  <a:pt x="2977817" y="2755043"/>
                </a:lnTo>
                <a:lnTo>
                  <a:pt x="2977817" y="2702532"/>
                </a:lnTo>
                <a:close/>
                <a:moveTo>
                  <a:pt x="3915564" y="2611455"/>
                </a:moveTo>
                <a:lnTo>
                  <a:pt x="3915564" y="2663966"/>
                </a:lnTo>
                <a:lnTo>
                  <a:pt x="2977718" y="2663966"/>
                </a:lnTo>
                <a:lnTo>
                  <a:pt x="2977718" y="2611455"/>
                </a:lnTo>
                <a:close/>
                <a:moveTo>
                  <a:pt x="3915800" y="2520782"/>
                </a:moveTo>
                <a:lnTo>
                  <a:pt x="3915800" y="2573293"/>
                </a:lnTo>
                <a:lnTo>
                  <a:pt x="2977955" y="2573293"/>
                </a:lnTo>
                <a:lnTo>
                  <a:pt x="2977955" y="2520782"/>
                </a:lnTo>
                <a:close/>
                <a:moveTo>
                  <a:pt x="3915694" y="2429732"/>
                </a:moveTo>
                <a:lnTo>
                  <a:pt x="3915693" y="2482243"/>
                </a:lnTo>
                <a:lnTo>
                  <a:pt x="2977848" y="2482242"/>
                </a:lnTo>
                <a:lnTo>
                  <a:pt x="2977848" y="2429731"/>
                </a:lnTo>
                <a:close/>
                <a:moveTo>
                  <a:pt x="3915599" y="2338629"/>
                </a:moveTo>
                <a:lnTo>
                  <a:pt x="3915599" y="2391139"/>
                </a:lnTo>
                <a:lnTo>
                  <a:pt x="2977753" y="2391139"/>
                </a:lnTo>
                <a:lnTo>
                  <a:pt x="2977753" y="2338628"/>
                </a:lnTo>
                <a:close/>
                <a:moveTo>
                  <a:pt x="3915831" y="2247982"/>
                </a:moveTo>
                <a:lnTo>
                  <a:pt x="3915830" y="2300492"/>
                </a:lnTo>
                <a:lnTo>
                  <a:pt x="2977986" y="2300491"/>
                </a:lnTo>
                <a:lnTo>
                  <a:pt x="2977986" y="2247980"/>
                </a:lnTo>
                <a:close/>
                <a:moveTo>
                  <a:pt x="3915724" y="2156931"/>
                </a:moveTo>
                <a:lnTo>
                  <a:pt x="3915725" y="2209442"/>
                </a:lnTo>
                <a:lnTo>
                  <a:pt x="2977880" y="2209441"/>
                </a:lnTo>
                <a:lnTo>
                  <a:pt x="2977880" y="2156930"/>
                </a:lnTo>
                <a:close/>
                <a:moveTo>
                  <a:pt x="3915618" y="2065881"/>
                </a:moveTo>
                <a:lnTo>
                  <a:pt x="3915618" y="2118391"/>
                </a:lnTo>
                <a:lnTo>
                  <a:pt x="2977772" y="2118391"/>
                </a:lnTo>
                <a:lnTo>
                  <a:pt x="2977772" y="2065880"/>
                </a:lnTo>
                <a:close/>
                <a:moveTo>
                  <a:pt x="3915857" y="1974857"/>
                </a:moveTo>
                <a:lnTo>
                  <a:pt x="3915857" y="2027367"/>
                </a:lnTo>
                <a:lnTo>
                  <a:pt x="2978011" y="2027367"/>
                </a:lnTo>
                <a:lnTo>
                  <a:pt x="2978011" y="1974856"/>
                </a:lnTo>
                <a:close/>
                <a:moveTo>
                  <a:pt x="3915756" y="1884130"/>
                </a:moveTo>
                <a:lnTo>
                  <a:pt x="3915755" y="1936641"/>
                </a:lnTo>
                <a:lnTo>
                  <a:pt x="2977909" y="1936641"/>
                </a:lnTo>
                <a:lnTo>
                  <a:pt x="2977909" y="1884130"/>
                </a:lnTo>
                <a:close/>
                <a:moveTo>
                  <a:pt x="3915638" y="1793132"/>
                </a:moveTo>
                <a:lnTo>
                  <a:pt x="3915638" y="1845643"/>
                </a:lnTo>
                <a:lnTo>
                  <a:pt x="2977792" y="1845643"/>
                </a:lnTo>
                <a:lnTo>
                  <a:pt x="2977792" y="1793132"/>
                </a:lnTo>
                <a:close/>
                <a:moveTo>
                  <a:pt x="3915883" y="1702082"/>
                </a:moveTo>
                <a:lnTo>
                  <a:pt x="3915882" y="1754592"/>
                </a:lnTo>
                <a:lnTo>
                  <a:pt x="2978036" y="1754593"/>
                </a:lnTo>
                <a:lnTo>
                  <a:pt x="2978036" y="1702081"/>
                </a:lnTo>
                <a:close/>
                <a:moveTo>
                  <a:pt x="3915775" y="1611381"/>
                </a:moveTo>
                <a:lnTo>
                  <a:pt x="3915775" y="1663891"/>
                </a:lnTo>
                <a:lnTo>
                  <a:pt x="2977929" y="1663892"/>
                </a:lnTo>
                <a:lnTo>
                  <a:pt x="2977929" y="1611381"/>
                </a:lnTo>
                <a:close/>
                <a:moveTo>
                  <a:pt x="3915670" y="1520330"/>
                </a:moveTo>
                <a:lnTo>
                  <a:pt x="3915669" y="1572841"/>
                </a:lnTo>
                <a:lnTo>
                  <a:pt x="2977823" y="1572841"/>
                </a:lnTo>
                <a:lnTo>
                  <a:pt x="2977823" y="1520330"/>
                </a:lnTo>
                <a:close/>
                <a:moveTo>
                  <a:pt x="3915571" y="1429230"/>
                </a:moveTo>
                <a:lnTo>
                  <a:pt x="3915570" y="1481741"/>
                </a:lnTo>
                <a:lnTo>
                  <a:pt x="2977725" y="1481741"/>
                </a:lnTo>
                <a:lnTo>
                  <a:pt x="2977725" y="1429230"/>
                </a:lnTo>
                <a:close/>
                <a:moveTo>
                  <a:pt x="3915823" y="1338481"/>
                </a:moveTo>
                <a:lnTo>
                  <a:pt x="3915822" y="1390991"/>
                </a:lnTo>
                <a:lnTo>
                  <a:pt x="2977976" y="1390992"/>
                </a:lnTo>
                <a:lnTo>
                  <a:pt x="2977976" y="1338481"/>
                </a:lnTo>
                <a:close/>
                <a:moveTo>
                  <a:pt x="3915717" y="1247431"/>
                </a:moveTo>
                <a:lnTo>
                  <a:pt x="3915716" y="1299942"/>
                </a:lnTo>
                <a:lnTo>
                  <a:pt x="2977870" y="1299942"/>
                </a:lnTo>
                <a:lnTo>
                  <a:pt x="2977870" y="1247431"/>
                </a:lnTo>
                <a:close/>
                <a:moveTo>
                  <a:pt x="3915599" y="1156454"/>
                </a:moveTo>
                <a:lnTo>
                  <a:pt x="3915598" y="1208964"/>
                </a:lnTo>
                <a:lnTo>
                  <a:pt x="2977752" y="1208965"/>
                </a:lnTo>
                <a:lnTo>
                  <a:pt x="2977752" y="1156454"/>
                </a:lnTo>
                <a:close/>
                <a:moveTo>
                  <a:pt x="3915849" y="1065705"/>
                </a:moveTo>
                <a:lnTo>
                  <a:pt x="3915848" y="1118216"/>
                </a:lnTo>
                <a:lnTo>
                  <a:pt x="2978002" y="1118216"/>
                </a:lnTo>
                <a:lnTo>
                  <a:pt x="2978002" y="1065705"/>
                </a:lnTo>
                <a:close/>
                <a:moveTo>
                  <a:pt x="3915739" y="974679"/>
                </a:moveTo>
                <a:lnTo>
                  <a:pt x="3915739" y="1027189"/>
                </a:lnTo>
                <a:lnTo>
                  <a:pt x="2977893" y="1027189"/>
                </a:lnTo>
                <a:lnTo>
                  <a:pt x="2977893" y="974678"/>
                </a:lnTo>
                <a:close/>
                <a:moveTo>
                  <a:pt x="3915625" y="883700"/>
                </a:moveTo>
                <a:lnTo>
                  <a:pt x="3915624" y="936210"/>
                </a:lnTo>
                <a:lnTo>
                  <a:pt x="2977778" y="936210"/>
                </a:lnTo>
                <a:lnTo>
                  <a:pt x="2977778" y="883699"/>
                </a:lnTo>
                <a:close/>
                <a:moveTo>
                  <a:pt x="3915873" y="792601"/>
                </a:moveTo>
                <a:lnTo>
                  <a:pt x="3915873" y="845112"/>
                </a:lnTo>
                <a:lnTo>
                  <a:pt x="2978027" y="845112"/>
                </a:lnTo>
                <a:lnTo>
                  <a:pt x="2978027" y="792601"/>
                </a:lnTo>
                <a:close/>
                <a:moveTo>
                  <a:pt x="3915766" y="701924"/>
                </a:moveTo>
                <a:lnTo>
                  <a:pt x="3915765" y="754435"/>
                </a:lnTo>
                <a:lnTo>
                  <a:pt x="2977919" y="754435"/>
                </a:lnTo>
                <a:lnTo>
                  <a:pt x="2977919" y="701924"/>
                </a:lnTo>
                <a:close/>
                <a:moveTo>
                  <a:pt x="3915659" y="610873"/>
                </a:moveTo>
                <a:lnTo>
                  <a:pt x="3915658" y="663384"/>
                </a:lnTo>
                <a:lnTo>
                  <a:pt x="2977813" y="663384"/>
                </a:lnTo>
                <a:lnTo>
                  <a:pt x="2977813" y="610873"/>
                </a:lnTo>
                <a:close/>
                <a:moveTo>
                  <a:pt x="3915905" y="519799"/>
                </a:moveTo>
                <a:lnTo>
                  <a:pt x="3915905" y="572310"/>
                </a:lnTo>
                <a:lnTo>
                  <a:pt x="2978059" y="572310"/>
                </a:lnTo>
                <a:lnTo>
                  <a:pt x="2978059" y="519799"/>
                </a:lnTo>
                <a:close/>
                <a:moveTo>
                  <a:pt x="3915800" y="429077"/>
                </a:moveTo>
                <a:lnTo>
                  <a:pt x="3915800" y="481588"/>
                </a:lnTo>
                <a:lnTo>
                  <a:pt x="2977955" y="481587"/>
                </a:lnTo>
                <a:lnTo>
                  <a:pt x="2977955" y="429077"/>
                </a:lnTo>
                <a:close/>
                <a:moveTo>
                  <a:pt x="3915692" y="338050"/>
                </a:moveTo>
                <a:lnTo>
                  <a:pt x="3915692" y="390560"/>
                </a:lnTo>
                <a:lnTo>
                  <a:pt x="2977846" y="390560"/>
                </a:lnTo>
                <a:lnTo>
                  <a:pt x="2977846" y="338050"/>
                </a:lnTo>
                <a:close/>
                <a:moveTo>
                  <a:pt x="3915588" y="246977"/>
                </a:moveTo>
                <a:lnTo>
                  <a:pt x="3915587" y="299487"/>
                </a:lnTo>
                <a:lnTo>
                  <a:pt x="2977742" y="299487"/>
                </a:lnTo>
                <a:lnTo>
                  <a:pt x="2977742" y="246977"/>
                </a:lnTo>
                <a:close/>
                <a:moveTo>
                  <a:pt x="3915831" y="156276"/>
                </a:moveTo>
                <a:lnTo>
                  <a:pt x="3915831" y="208786"/>
                </a:lnTo>
                <a:lnTo>
                  <a:pt x="2977985" y="208786"/>
                </a:lnTo>
                <a:lnTo>
                  <a:pt x="2977985" y="156276"/>
                </a:lnTo>
                <a:close/>
                <a:moveTo>
                  <a:pt x="3915725" y="65226"/>
                </a:moveTo>
                <a:lnTo>
                  <a:pt x="3915725" y="117737"/>
                </a:lnTo>
                <a:lnTo>
                  <a:pt x="2977879" y="117737"/>
                </a:lnTo>
                <a:lnTo>
                  <a:pt x="2977879" y="65226"/>
                </a:lnTo>
                <a:close/>
                <a:moveTo>
                  <a:pt x="3915615" y="0"/>
                </a:moveTo>
                <a:lnTo>
                  <a:pt x="3915615" y="26607"/>
                </a:lnTo>
                <a:lnTo>
                  <a:pt x="2977769" y="26606"/>
                </a:lnTo>
                <a:lnTo>
                  <a:pt x="2977769" y="0"/>
                </a:lnTo>
                <a:close/>
              </a:path>
            </a:pathLst>
          </a:custGeom>
          <a:solidFill>
            <a:schemeClr val="tx2">
              <a:lumMod val="50000"/>
              <a:alpha val="50000"/>
            </a:schemeClr>
          </a:solidFill>
          <a:ln w="35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7ED0C669-01BE-4810-BE40-A69DB08E4DDF}"/>
              </a:ext>
            </a:extLst>
          </p:cNvPr>
          <p:cNvGrpSpPr/>
          <p:nvPr/>
        </p:nvGrpSpPr>
        <p:grpSpPr>
          <a:xfrm>
            <a:off x="0" y="-2068406"/>
            <a:ext cx="19006640" cy="10994812"/>
            <a:chOff x="0" y="-2068406"/>
            <a:chExt cx="19006640" cy="10994812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7CE61DE-25F3-4066-86A2-0AC4F6953A22}"/>
                </a:ext>
              </a:extLst>
            </p:cNvPr>
            <p:cNvSpPr/>
            <p:nvPr/>
          </p:nvSpPr>
          <p:spPr>
            <a:xfrm>
              <a:off x="0" y="-19050"/>
              <a:ext cx="16668750" cy="6877050"/>
            </a:xfrm>
            <a:custGeom>
              <a:avLst/>
              <a:gdLst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6858000 h 6858000"/>
                <a:gd name="connsiteX3" fmla="*/ 0 w 16668750"/>
                <a:gd name="connsiteY3" fmla="*/ 6858000 h 6858000"/>
                <a:gd name="connsiteX4" fmla="*/ 0 w 16668750"/>
                <a:gd name="connsiteY4" fmla="*/ 0 h 6858000"/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3409950 h 6858000"/>
                <a:gd name="connsiteX3" fmla="*/ 16668750 w 16668750"/>
                <a:gd name="connsiteY3" fmla="*/ 6858000 h 6858000"/>
                <a:gd name="connsiteX4" fmla="*/ 0 w 16668750"/>
                <a:gd name="connsiteY4" fmla="*/ 6858000 h 6858000"/>
                <a:gd name="connsiteX5" fmla="*/ 0 w 16668750"/>
                <a:gd name="connsiteY5" fmla="*/ 0 h 685800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666875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493520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68750" h="6877050">
                  <a:moveTo>
                    <a:pt x="0" y="19050"/>
                  </a:moveTo>
                  <a:lnTo>
                    <a:pt x="14763750" y="0"/>
                  </a:lnTo>
                  <a:lnTo>
                    <a:pt x="16668750" y="3429000"/>
                  </a:lnTo>
                  <a:lnTo>
                    <a:pt x="14935200" y="6877050"/>
                  </a:lnTo>
                  <a:lnTo>
                    <a:pt x="0" y="6877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9886C3C-EA79-4847-B068-2802719F5DF4}"/>
                </a:ext>
              </a:extLst>
            </p:cNvPr>
            <p:cNvSpPr/>
            <p:nvPr/>
          </p:nvSpPr>
          <p:spPr>
            <a:xfrm>
              <a:off x="12192000" y="-2068406"/>
              <a:ext cx="6814640" cy="10994812"/>
            </a:xfrm>
            <a:custGeom>
              <a:avLst/>
              <a:gdLst>
                <a:gd name="connsiteX0" fmla="*/ 661645 w 3424799"/>
                <a:gd name="connsiteY0" fmla="*/ 0 h 5525608"/>
                <a:gd name="connsiteX1" fmla="*/ 0 w 3424799"/>
                <a:gd name="connsiteY1" fmla="*/ 661645 h 5525608"/>
                <a:gd name="connsiteX2" fmla="*/ 2101160 w 3424799"/>
                <a:gd name="connsiteY2" fmla="*/ 2762804 h 5525608"/>
                <a:gd name="connsiteX3" fmla="*/ 0 w 3424799"/>
                <a:gd name="connsiteY3" fmla="*/ 4863964 h 5525608"/>
                <a:gd name="connsiteX4" fmla="*/ 661645 w 3424799"/>
                <a:gd name="connsiteY4" fmla="*/ 5525609 h 5525608"/>
                <a:gd name="connsiteX5" fmla="*/ 3424799 w 3424799"/>
                <a:gd name="connsiteY5" fmla="*/ 2762804 h 5525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4799" h="5525608">
                  <a:moveTo>
                    <a:pt x="661645" y="0"/>
                  </a:moveTo>
                  <a:lnTo>
                    <a:pt x="0" y="661645"/>
                  </a:lnTo>
                  <a:lnTo>
                    <a:pt x="2101160" y="2762804"/>
                  </a:lnTo>
                  <a:lnTo>
                    <a:pt x="0" y="4863964"/>
                  </a:lnTo>
                  <a:lnTo>
                    <a:pt x="661645" y="5525609"/>
                  </a:lnTo>
                  <a:lnTo>
                    <a:pt x="3424799" y="2762804"/>
                  </a:lnTo>
                  <a:close/>
                </a:path>
              </a:pathLst>
            </a:custGeom>
            <a:solidFill>
              <a:schemeClr val="accent2"/>
            </a:solidFill>
            <a:ln w="3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62" name="MUSIC">
            <a:hlinkClick r:id="" action="ppaction://media"/>
            <a:extLst>
              <a:ext uri="{FF2B5EF4-FFF2-40B4-BE49-F238E27FC236}">
                <a16:creationId xmlns:a16="http://schemas.microsoft.com/office/drawing/2014/main" id="{6BCF7263-CA15-42D1-8AB7-F7AEB2B7034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500"/>
                  <p14:fade in="500" out="1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69975" y="-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00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4" presetClass="path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45833E-6 -4.81481E-6 L 1.45833E-6 -0.0537 " pathEditMode="relative" rAng="0" ptsTypes="AA">
                                      <p:cBhvr>
                                        <p:cTn id="23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8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" presetClass="entr" presetSubtype="8" ac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xit" presetSubtype="2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ntr" presetSubtype="8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2424" numSld="999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</p:childTnLst>
        </p:cTn>
      </p:par>
    </p:tnLst>
    <p:bldLst>
      <p:bldP spid="58" grpId="0" animBg="1"/>
      <p:bldP spid="58" grpId="1" animBg="1"/>
      <p:bldP spid="4" grpId="0" animBg="1"/>
      <p:bldP spid="7" grpId="0"/>
      <p:bldP spid="7" grpId="1"/>
      <p:bldP spid="8" grpId="0" animBg="1"/>
      <p:bldP spid="5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2CB412BB-36CC-441E-BB06-06DB0E60DE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E02F8BB-F052-4DAA-9F2B-63FB016D645E}"/>
              </a:ext>
            </a:extLst>
          </p:cNvPr>
          <p:cNvSpPr/>
          <p:nvPr/>
        </p:nvSpPr>
        <p:spPr>
          <a:xfrm>
            <a:off x="5090160" y="1417320"/>
            <a:ext cx="2011680" cy="20116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739CC6-D440-42E1-83BE-BD4CF63C116B}"/>
              </a:ext>
            </a:extLst>
          </p:cNvPr>
          <p:cNvSpPr txBox="1"/>
          <p:nvPr/>
        </p:nvSpPr>
        <p:spPr>
          <a:xfrm>
            <a:off x="5294134" y="2637502"/>
            <a:ext cx="1582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AgencyFB" panose="02000606030000020003" pitchFamily="2" charset="0"/>
              </a:rPr>
              <a:t>THE BRAND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E24819D-1696-4562-9071-64809708989E}"/>
              </a:ext>
            </a:extLst>
          </p:cNvPr>
          <p:cNvSpPr/>
          <p:nvPr/>
        </p:nvSpPr>
        <p:spPr>
          <a:xfrm>
            <a:off x="5359400" y="2162810"/>
            <a:ext cx="1517650" cy="5524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LOGO" descr="Covered plate">
            <a:extLst>
              <a:ext uri="{FF2B5EF4-FFF2-40B4-BE49-F238E27FC236}">
                <a16:creationId xmlns:a16="http://schemas.microsoft.com/office/drawing/2014/main" id="{EFA36A86-70EE-4058-ABD6-B576A7545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0180" y="1362998"/>
            <a:ext cx="1691640" cy="16916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D37CF7D-2812-4EF7-9C3F-9869AA9E7992}"/>
              </a:ext>
            </a:extLst>
          </p:cNvPr>
          <p:cNvSpPr txBox="1"/>
          <p:nvPr/>
        </p:nvSpPr>
        <p:spPr>
          <a:xfrm>
            <a:off x="3098865" y="3044280"/>
            <a:ext cx="59942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300" dirty="0">
                <a:solidFill>
                  <a:schemeClr val="bg1">
                    <a:lumMod val="95000"/>
                  </a:schemeClr>
                </a:solidFill>
                <a:latin typeface="AgencyFB" panose="02000606030000020003" pitchFamily="2" charset="0"/>
              </a:rPr>
              <a:t>WWW.YOURDOMAIN.COM</a:t>
            </a: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EDB20C50-D0A7-463E-9FF5-5B29F8120486}"/>
              </a:ext>
            </a:extLst>
          </p:cNvPr>
          <p:cNvSpPr/>
          <p:nvPr/>
        </p:nvSpPr>
        <p:spPr>
          <a:xfrm rot="18900000">
            <a:off x="12197791" y="-466452"/>
            <a:ext cx="7791852" cy="7790904"/>
          </a:xfrm>
          <a:custGeom>
            <a:avLst/>
            <a:gdLst>
              <a:gd name="connsiteX0" fmla="*/ 3915768 w 3915911"/>
              <a:gd name="connsiteY0" fmla="*/ 3884630 h 3915437"/>
              <a:gd name="connsiteX1" fmla="*/ 3915768 w 3915911"/>
              <a:gd name="connsiteY1" fmla="*/ 3915437 h 3915437"/>
              <a:gd name="connsiteX2" fmla="*/ 199 w 3915911"/>
              <a:gd name="connsiteY2" fmla="*/ 3915437 h 3915437"/>
              <a:gd name="connsiteX3" fmla="*/ 199 w 3915911"/>
              <a:gd name="connsiteY3" fmla="*/ 3884630 h 3915437"/>
              <a:gd name="connsiteX4" fmla="*/ 3915644 w 3915911"/>
              <a:gd name="connsiteY4" fmla="*/ 3793998 h 3915437"/>
              <a:gd name="connsiteX5" fmla="*/ 3915644 w 3915911"/>
              <a:gd name="connsiteY5" fmla="*/ 3846509 h 3915437"/>
              <a:gd name="connsiteX6" fmla="*/ 74 w 3915911"/>
              <a:gd name="connsiteY6" fmla="*/ 3846508 h 3915437"/>
              <a:gd name="connsiteX7" fmla="*/ 75 w 3915911"/>
              <a:gd name="connsiteY7" fmla="*/ 3793998 h 3915437"/>
              <a:gd name="connsiteX8" fmla="*/ 3915911 w 3915911"/>
              <a:gd name="connsiteY8" fmla="*/ 3702895 h 3915437"/>
              <a:gd name="connsiteX9" fmla="*/ 3915911 w 3915911"/>
              <a:gd name="connsiteY9" fmla="*/ 3755407 h 3915437"/>
              <a:gd name="connsiteX10" fmla="*/ 342 w 3915911"/>
              <a:gd name="connsiteY10" fmla="*/ 3755406 h 3915437"/>
              <a:gd name="connsiteX11" fmla="*/ 342 w 3915911"/>
              <a:gd name="connsiteY11" fmla="*/ 3702896 h 3915437"/>
              <a:gd name="connsiteX12" fmla="*/ 3915793 w 3915911"/>
              <a:gd name="connsiteY12" fmla="*/ 3611870 h 3915437"/>
              <a:gd name="connsiteX13" fmla="*/ 3915793 w 3915911"/>
              <a:gd name="connsiteY13" fmla="*/ 3664382 h 3915437"/>
              <a:gd name="connsiteX14" fmla="*/ 224 w 3915911"/>
              <a:gd name="connsiteY14" fmla="*/ 3664381 h 3915437"/>
              <a:gd name="connsiteX15" fmla="*/ 224 w 3915911"/>
              <a:gd name="connsiteY15" fmla="*/ 3611871 h 3915437"/>
              <a:gd name="connsiteX16" fmla="*/ 3915676 w 3915911"/>
              <a:gd name="connsiteY16" fmla="*/ 3521197 h 3915437"/>
              <a:gd name="connsiteX17" fmla="*/ 3915676 w 3915911"/>
              <a:gd name="connsiteY17" fmla="*/ 3573708 h 3915437"/>
              <a:gd name="connsiteX18" fmla="*/ 106 w 3915911"/>
              <a:gd name="connsiteY18" fmla="*/ 3573707 h 3915437"/>
              <a:gd name="connsiteX19" fmla="*/ 106 w 3915911"/>
              <a:gd name="connsiteY19" fmla="*/ 3521197 h 3915437"/>
              <a:gd name="connsiteX20" fmla="*/ 3915569 w 3915911"/>
              <a:gd name="connsiteY20" fmla="*/ 3430146 h 3915437"/>
              <a:gd name="connsiteX21" fmla="*/ 3915569 w 3915911"/>
              <a:gd name="connsiteY21" fmla="*/ 3482657 h 3915437"/>
              <a:gd name="connsiteX22" fmla="*/ 0 w 3915911"/>
              <a:gd name="connsiteY22" fmla="*/ 3482657 h 3915437"/>
              <a:gd name="connsiteX23" fmla="*/ 0 w 3915911"/>
              <a:gd name="connsiteY23" fmla="*/ 3430146 h 3915437"/>
              <a:gd name="connsiteX24" fmla="*/ 3915823 w 3915911"/>
              <a:gd name="connsiteY24" fmla="*/ 3339070 h 3915437"/>
              <a:gd name="connsiteX25" fmla="*/ 3915823 w 3915911"/>
              <a:gd name="connsiteY25" fmla="*/ 3391581 h 3915437"/>
              <a:gd name="connsiteX26" fmla="*/ 254 w 3915911"/>
              <a:gd name="connsiteY26" fmla="*/ 3391581 h 3915437"/>
              <a:gd name="connsiteX27" fmla="*/ 253 w 3915911"/>
              <a:gd name="connsiteY27" fmla="*/ 3339070 h 3915437"/>
              <a:gd name="connsiteX28" fmla="*/ 3915696 w 3915911"/>
              <a:gd name="connsiteY28" fmla="*/ 3248070 h 3915437"/>
              <a:gd name="connsiteX29" fmla="*/ 3915696 w 3915911"/>
              <a:gd name="connsiteY29" fmla="*/ 3300581 h 3915437"/>
              <a:gd name="connsiteX30" fmla="*/ 127 w 3915911"/>
              <a:gd name="connsiteY30" fmla="*/ 3300581 h 3915437"/>
              <a:gd name="connsiteX31" fmla="*/ 127 w 3915911"/>
              <a:gd name="connsiteY31" fmla="*/ 3248070 h 3915437"/>
              <a:gd name="connsiteX32" fmla="*/ 3915611 w 3915911"/>
              <a:gd name="connsiteY32" fmla="*/ 3157319 h 3915437"/>
              <a:gd name="connsiteX33" fmla="*/ 3915611 w 3915911"/>
              <a:gd name="connsiteY33" fmla="*/ 3209831 h 3915437"/>
              <a:gd name="connsiteX34" fmla="*/ 42 w 3915911"/>
              <a:gd name="connsiteY34" fmla="*/ 3209830 h 3915437"/>
              <a:gd name="connsiteX35" fmla="*/ 41 w 3915911"/>
              <a:gd name="connsiteY35" fmla="*/ 3157320 h 3915437"/>
              <a:gd name="connsiteX36" fmla="*/ 3915843 w 3915911"/>
              <a:gd name="connsiteY36" fmla="*/ 3066294 h 3915437"/>
              <a:gd name="connsiteX37" fmla="*/ 3915843 w 3915911"/>
              <a:gd name="connsiteY37" fmla="*/ 3118805 h 3915437"/>
              <a:gd name="connsiteX38" fmla="*/ 274 w 3915911"/>
              <a:gd name="connsiteY38" fmla="*/ 3118805 h 3915437"/>
              <a:gd name="connsiteX39" fmla="*/ 274 w 3915911"/>
              <a:gd name="connsiteY39" fmla="*/ 3066295 h 3915437"/>
              <a:gd name="connsiteX40" fmla="*/ 3915775 w 3915911"/>
              <a:gd name="connsiteY40" fmla="*/ 2975465 h 3915437"/>
              <a:gd name="connsiteX41" fmla="*/ 3915774 w 3915911"/>
              <a:gd name="connsiteY41" fmla="*/ 3027943 h 3915437"/>
              <a:gd name="connsiteX42" fmla="*/ 163 w 3915911"/>
              <a:gd name="connsiteY42" fmla="*/ 3027944 h 3915437"/>
              <a:gd name="connsiteX43" fmla="*/ 410 w 3915911"/>
              <a:gd name="connsiteY43" fmla="*/ 2977693 h 3915437"/>
              <a:gd name="connsiteX44" fmla="*/ 2977840 w 3915911"/>
              <a:gd name="connsiteY44" fmla="*/ 2977693 h 3915437"/>
              <a:gd name="connsiteX45" fmla="*/ 2978087 w 3915911"/>
              <a:gd name="connsiteY45" fmla="*/ 2975465 h 3915437"/>
              <a:gd name="connsiteX46" fmla="*/ 3915862 w 3915911"/>
              <a:gd name="connsiteY46" fmla="*/ 2884338 h 3915437"/>
              <a:gd name="connsiteX47" fmla="*/ 3915862 w 3915911"/>
              <a:gd name="connsiteY47" fmla="*/ 2936850 h 3915437"/>
              <a:gd name="connsiteX48" fmla="*/ 2978017 w 3915911"/>
              <a:gd name="connsiteY48" fmla="*/ 2936849 h 3915437"/>
              <a:gd name="connsiteX49" fmla="*/ 2978017 w 3915911"/>
              <a:gd name="connsiteY49" fmla="*/ 2884338 h 3915437"/>
              <a:gd name="connsiteX50" fmla="*/ 3915757 w 3915911"/>
              <a:gd name="connsiteY50" fmla="*/ 2793638 h 3915437"/>
              <a:gd name="connsiteX51" fmla="*/ 3915757 w 3915911"/>
              <a:gd name="connsiteY51" fmla="*/ 2846148 h 3915437"/>
              <a:gd name="connsiteX52" fmla="*/ 2977912 w 3915911"/>
              <a:gd name="connsiteY52" fmla="*/ 2846148 h 3915437"/>
              <a:gd name="connsiteX53" fmla="*/ 2977912 w 3915911"/>
              <a:gd name="connsiteY53" fmla="*/ 2793637 h 3915437"/>
              <a:gd name="connsiteX54" fmla="*/ 3915664 w 3915911"/>
              <a:gd name="connsiteY54" fmla="*/ 2702533 h 3915437"/>
              <a:gd name="connsiteX55" fmla="*/ 3915663 w 3915911"/>
              <a:gd name="connsiteY55" fmla="*/ 2755044 h 3915437"/>
              <a:gd name="connsiteX56" fmla="*/ 2977817 w 3915911"/>
              <a:gd name="connsiteY56" fmla="*/ 2755043 h 3915437"/>
              <a:gd name="connsiteX57" fmla="*/ 2977817 w 3915911"/>
              <a:gd name="connsiteY57" fmla="*/ 2702532 h 3915437"/>
              <a:gd name="connsiteX58" fmla="*/ 3915564 w 3915911"/>
              <a:gd name="connsiteY58" fmla="*/ 2611455 h 3915437"/>
              <a:gd name="connsiteX59" fmla="*/ 3915564 w 3915911"/>
              <a:gd name="connsiteY59" fmla="*/ 2663966 h 3915437"/>
              <a:gd name="connsiteX60" fmla="*/ 2977718 w 3915911"/>
              <a:gd name="connsiteY60" fmla="*/ 2663966 h 3915437"/>
              <a:gd name="connsiteX61" fmla="*/ 2977718 w 3915911"/>
              <a:gd name="connsiteY61" fmla="*/ 2611455 h 3915437"/>
              <a:gd name="connsiteX62" fmla="*/ 3915800 w 3915911"/>
              <a:gd name="connsiteY62" fmla="*/ 2520782 h 3915437"/>
              <a:gd name="connsiteX63" fmla="*/ 3915800 w 3915911"/>
              <a:gd name="connsiteY63" fmla="*/ 2573293 h 3915437"/>
              <a:gd name="connsiteX64" fmla="*/ 2977955 w 3915911"/>
              <a:gd name="connsiteY64" fmla="*/ 2573293 h 3915437"/>
              <a:gd name="connsiteX65" fmla="*/ 2977955 w 3915911"/>
              <a:gd name="connsiteY65" fmla="*/ 2520782 h 3915437"/>
              <a:gd name="connsiteX66" fmla="*/ 3915694 w 3915911"/>
              <a:gd name="connsiteY66" fmla="*/ 2429732 h 3915437"/>
              <a:gd name="connsiteX67" fmla="*/ 3915693 w 3915911"/>
              <a:gd name="connsiteY67" fmla="*/ 2482243 h 3915437"/>
              <a:gd name="connsiteX68" fmla="*/ 2977848 w 3915911"/>
              <a:gd name="connsiteY68" fmla="*/ 2482242 h 3915437"/>
              <a:gd name="connsiteX69" fmla="*/ 2977848 w 3915911"/>
              <a:gd name="connsiteY69" fmla="*/ 2429731 h 3915437"/>
              <a:gd name="connsiteX70" fmla="*/ 3915599 w 3915911"/>
              <a:gd name="connsiteY70" fmla="*/ 2338629 h 3915437"/>
              <a:gd name="connsiteX71" fmla="*/ 3915599 w 3915911"/>
              <a:gd name="connsiteY71" fmla="*/ 2391139 h 3915437"/>
              <a:gd name="connsiteX72" fmla="*/ 2977753 w 3915911"/>
              <a:gd name="connsiteY72" fmla="*/ 2391139 h 3915437"/>
              <a:gd name="connsiteX73" fmla="*/ 2977753 w 3915911"/>
              <a:gd name="connsiteY73" fmla="*/ 2338628 h 3915437"/>
              <a:gd name="connsiteX74" fmla="*/ 3915831 w 3915911"/>
              <a:gd name="connsiteY74" fmla="*/ 2247982 h 3915437"/>
              <a:gd name="connsiteX75" fmla="*/ 3915830 w 3915911"/>
              <a:gd name="connsiteY75" fmla="*/ 2300492 h 3915437"/>
              <a:gd name="connsiteX76" fmla="*/ 2977986 w 3915911"/>
              <a:gd name="connsiteY76" fmla="*/ 2300491 h 3915437"/>
              <a:gd name="connsiteX77" fmla="*/ 2977986 w 3915911"/>
              <a:gd name="connsiteY77" fmla="*/ 2247980 h 3915437"/>
              <a:gd name="connsiteX78" fmla="*/ 3915724 w 3915911"/>
              <a:gd name="connsiteY78" fmla="*/ 2156931 h 3915437"/>
              <a:gd name="connsiteX79" fmla="*/ 3915725 w 3915911"/>
              <a:gd name="connsiteY79" fmla="*/ 2209442 h 3915437"/>
              <a:gd name="connsiteX80" fmla="*/ 2977880 w 3915911"/>
              <a:gd name="connsiteY80" fmla="*/ 2209441 h 3915437"/>
              <a:gd name="connsiteX81" fmla="*/ 2977880 w 3915911"/>
              <a:gd name="connsiteY81" fmla="*/ 2156930 h 3915437"/>
              <a:gd name="connsiteX82" fmla="*/ 3915618 w 3915911"/>
              <a:gd name="connsiteY82" fmla="*/ 2065881 h 3915437"/>
              <a:gd name="connsiteX83" fmla="*/ 3915618 w 3915911"/>
              <a:gd name="connsiteY83" fmla="*/ 2118391 h 3915437"/>
              <a:gd name="connsiteX84" fmla="*/ 2977772 w 3915911"/>
              <a:gd name="connsiteY84" fmla="*/ 2118391 h 3915437"/>
              <a:gd name="connsiteX85" fmla="*/ 2977772 w 3915911"/>
              <a:gd name="connsiteY85" fmla="*/ 2065880 h 3915437"/>
              <a:gd name="connsiteX86" fmla="*/ 3915857 w 3915911"/>
              <a:gd name="connsiteY86" fmla="*/ 1974857 h 3915437"/>
              <a:gd name="connsiteX87" fmla="*/ 3915857 w 3915911"/>
              <a:gd name="connsiteY87" fmla="*/ 2027367 h 3915437"/>
              <a:gd name="connsiteX88" fmla="*/ 2978011 w 3915911"/>
              <a:gd name="connsiteY88" fmla="*/ 2027367 h 3915437"/>
              <a:gd name="connsiteX89" fmla="*/ 2978011 w 3915911"/>
              <a:gd name="connsiteY89" fmla="*/ 1974856 h 3915437"/>
              <a:gd name="connsiteX90" fmla="*/ 3915756 w 3915911"/>
              <a:gd name="connsiteY90" fmla="*/ 1884130 h 3915437"/>
              <a:gd name="connsiteX91" fmla="*/ 3915755 w 3915911"/>
              <a:gd name="connsiteY91" fmla="*/ 1936641 h 3915437"/>
              <a:gd name="connsiteX92" fmla="*/ 2977909 w 3915911"/>
              <a:gd name="connsiteY92" fmla="*/ 1936641 h 3915437"/>
              <a:gd name="connsiteX93" fmla="*/ 2977909 w 3915911"/>
              <a:gd name="connsiteY93" fmla="*/ 1884130 h 3915437"/>
              <a:gd name="connsiteX94" fmla="*/ 3915638 w 3915911"/>
              <a:gd name="connsiteY94" fmla="*/ 1793132 h 3915437"/>
              <a:gd name="connsiteX95" fmla="*/ 3915638 w 3915911"/>
              <a:gd name="connsiteY95" fmla="*/ 1845643 h 3915437"/>
              <a:gd name="connsiteX96" fmla="*/ 2977792 w 3915911"/>
              <a:gd name="connsiteY96" fmla="*/ 1845643 h 3915437"/>
              <a:gd name="connsiteX97" fmla="*/ 2977792 w 3915911"/>
              <a:gd name="connsiteY97" fmla="*/ 1793132 h 3915437"/>
              <a:gd name="connsiteX98" fmla="*/ 3915883 w 3915911"/>
              <a:gd name="connsiteY98" fmla="*/ 1702082 h 3915437"/>
              <a:gd name="connsiteX99" fmla="*/ 3915882 w 3915911"/>
              <a:gd name="connsiteY99" fmla="*/ 1754592 h 3915437"/>
              <a:gd name="connsiteX100" fmla="*/ 2978036 w 3915911"/>
              <a:gd name="connsiteY100" fmla="*/ 1754593 h 3915437"/>
              <a:gd name="connsiteX101" fmla="*/ 2978036 w 3915911"/>
              <a:gd name="connsiteY101" fmla="*/ 1702081 h 3915437"/>
              <a:gd name="connsiteX102" fmla="*/ 3915775 w 3915911"/>
              <a:gd name="connsiteY102" fmla="*/ 1611381 h 3915437"/>
              <a:gd name="connsiteX103" fmla="*/ 3915775 w 3915911"/>
              <a:gd name="connsiteY103" fmla="*/ 1663891 h 3915437"/>
              <a:gd name="connsiteX104" fmla="*/ 2977929 w 3915911"/>
              <a:gd name="connsiteY104" fmla="*/ 1663892 h 3915437"/>
              <a:gd name="connsiteX105" fmla="*/ 2977929 w 3915911"/>
              <a:gd name="connsiteY105" fmla="*/ 1611381 h 3915437"/>
              <a:gd name="connsiteX106" fmla="*/ 3915670 w 3915911"/>
              <a:gd name="connsiteY106" fmla="*/ 1520330 h 3915437"/>
              <a:gd name="connsiteX107" fmla="*/ 3915669 w 3915911"/>
              <a:gd name="connsiteY107" fmla="*/ 1572841 h 3915437"/>
              <a:gd name="connsiteX108" fmla="*/ 2977823 w 3915911"/>
              <a:gd name="connsiteY108" fmla="*/ 1572841 h 3915437"/>
              <a:gd name="connsiteX109" fmla="*/ 2977823 w 3915911"/>
              <a:gd name="connsiteY109" fmla="*/ 1520330 h 3915437"/>
              <a:gd name="connsiteX110" fmla="*/ 3915571 w 3915911"/>
              <a:gd name="connsiteY110" fmla="*/ 1429230 h 3915437"/>
              <a:gd name="connsiteX111" fmla="*/ 3915570 w 3915911"/>
              <a:gd name="connsiteY111" fmla="*/ 1481741 h 3915437"/>
              <a:gd name="connsiteX112" fmla="*/ 2977725 w 3915911"/>
              <a:gd name="connsiteY112" fmla="*/ 1481741 h 3915437"/>
              <a:gd name="connsiteX113" fmla="*/ 2977725 w 3915911"/>
              <a:gd name="connsiteY113" fmla="*/ 1429230 h 3915437"/>
              <a:gd name="connsiteX114" fmla="*/ 3915823 w 3915911"/>
              <a:gd name="connsiteY114" fmla="*/ 1338481 h 3915437"/>
              <a:gd name="connsiteX115" fmla="*/ 3915822 w 3915911"/>
              <a:gd name="connsiteY115" fmla="*/ 1390991 h 3915437"/>
              <a:gd name="connsiteX116" fmla="*/ 2977976 w 3915911"/>
              <a:gd name="connsiteY116" fmla="*/ 1390992 h 3915437"/>
              <a:gd name="connsiteX117" fmla="*/ 2977976 w 3915911"/>
              <a:gd name="connsiteY117" fmla="*/ 1338481 h 3915437"/>
              <a:gd name="connsiteX118" fmla="*/ 3915717 w 3915911"/>
              <a:gd name="connsiteY118" fmla="*/ 1247431 h 3915437"/>
              <a:gd name="connsiteX119" fmla="*/ 3915716 w 3915911"/>
              <a:gd name="connsiteY119" fmla="*/ 1299942 h 3915437"/>
              <a:gd name="connsiteX120" fmla="*/ 2977870 w 3915911"/>
              <a:gd name="connsiteY120" fmla="*/ 1299942 h 3915437"/>
              <a:gd name="connsiteX121" fmla="*/ 2977870 w 3915911"/>
              <a:gd name="connsiteY121" fmla="*/ 1247431 h 3915437"/>
              <a:gd name="connsiteX122" fmla="*/ 3915599 w 3915911"/>
              <a:gd name="connsiteY122" fmla="*/ 1156454 h 3915437"/>
              <a:gd name="connsiteX123" fmla="*/ 3915598 w 3915911"/>
              <a:gd name="connsiteY123" fmla="*/ 1208964 h 3915437"/>
              <a:gd name="connsiteX124" fmla="*/ 2977752 w 3915911"/>
              <a:gd name="connsiteY124" fmla="*/ 1208965 h 3915437"/>
              <a:gd name="connsiteX125" fmla="*/ 2977752 w 3915911"/>
              <a:gd name="connsiteY125" fmla="*/ 1156454 h 3915437"/>
              <a:gd name="connsiteX126" fmla="*/ 3915849 w 3915911"/>
              <a:gd name="connsiteY126" fmla="*/ 1065705 h 3915437"/>
              <a:gd name="connsiteX127" fmla="*/ 3915848 w 3915911"/>
              <a:gd name="connsiteY127" fmla="*/ 1118216 h 3915437"/>
              <a:gd name="connsiteX128" fmla="*/ 2978002 w 3915911"/>
              <a:gd name="connsiteY128" fmla="*/ 1118216 h 3915437"/>
              <a:gd name="connsiteX129" fmla="*/ 2978002 w 3915911"/>
              <a:gd name="connsiteY129" fmla="*/ 1065705 h 3915437"/>
              <a:gd name="connsiteX130" fmla="*/ 3915739 w 3915911"/>
              <a:gd name="connsiteY130" fmla="*/ 974679 h 3915437"/>
              <a:gd name="connsiteX131" fmla="*/ 3915739 w 3915911"/>
              <a:gd name="connsiteY131" fmla="*/ 1027189 h 3915437"/>
              <a:gd name="connsiteX132" fmla="*/ 2977893 w 3915911"/>
              <a:gd name="connsiteY132" fmla="*/ 1027189 h 3915437"/>
              <a:gd name="connsiteX133" fmla="*/ 2977893 w 3915911"/>
              <a:gd name="connsiteY133" fmla="*/ 974678 h 3915437"/>
              <a:gd name="connsiteX134" fmla="*/ 3915625 w 3915911"/>
              <a:gd name="connsiteY134" fmla="*/ 883700 h 3915437"/>
              <a:gd name="connsiteX135" fmla="*/ 3915624 w 3915911"/>
              <a:gd name="connsiteY135" fmla="*/ 936210 h 3915437"/>
              <a:gd name="connsiteX136" fmla="*/ 2977778 w 3915911"/>
              <a:gd name="connsiteY136" fmla="*/ 936210 h 3915437"/>
              <a:gd name="connsiteX137" fmla="*/ 2977778 w 3915911"/>
              <a:gd name="connsiteY137" fmla="*/ 883699 h 3915437"/>
              <a:gd name="connsiteX138" fmla="*/ 3915873 w 3915911"/>
              <a:gd name="connsiteY138" fmla="*/ 792601 h 3915437"/>
              <a:gd name="connsiteX139" fmla="*/ 3915873 w 3915911"/>
              <a:gd name="connsiteY139" fmla="*/ 845112 h 3915437"/>
              <a:gd name="connsiteX140" fmla="*/ 2978027 w 3915911"/>
              <a:gd name="connsiteY140" fmla="*/ 845112 h 3915437"/>
              <a:gd name="connsiteX141" fmla="*/ 2978027 w 3915911"/>
              <a:gd name="connsiteY141" fmla="*/ 792601 h 3915437"/>
              <a:gd name="connsiteX142" fmla="*/ 3915766 w 3915911"/>
              <a:gd name="connsiteY142" fmla="*/ 701924 h 3915437"/>
              <a:gd name="connsiteX143" fmla="*/ 3915765 w 3915911"/>
              <a:gd name="connsiteY143" fmla="*/ 754435 h 3915437"/>
              <a:gd name="connsiteX144" fmla="*/ 2977919 w 3915911"/>
              <a:gd name="connsiteY144" fmla="*/ 754435 h 3915437"/>
              <a:gd name="connsiteX145" fmla="*/ 2977919 w 3915911"/>
              <a:gd name="connsiteY145" fmla="*/ 701924 h 3915437"/>
              <a:gd name="connsiteX146" fmla="*/ 3915659 w 3915911"/>
              <a:gd name="connsiteY146" fmla="*/ 610873 h 3915437"/>
              <a:gd name="connsiteX147" fmla="*/ 3915658 w 3915911"/>
              <a:gd name="connsiteY147" fmla="*/ 663384 h 3915437"/>
              <a:gd name="connsiteX148" fmla="*/ 2977813 w 3915911"/>
              <a:gd name="connsiteY148" fmla="*/ 663384 h 3915437"/>
              <a:gd name="connsiteX149" fmla="*/ 2977813 w 3915911"/>
              <a:gd name="connsiteY149" fmla="*/ 610873 h 3915437"/>
              <a:gd name="connsiteX150" fmla="*/ 3915905 w 3915911"/>
              <a:gd name="connsiteY150" fmla="*/ 519799 h 3915437"/>
              <a:gd name="connsiteX151" fmla="*/ 3915905 w 3915911"/>
              <a:gd name="connsiteY151" fmla="*/ 572310 h 3915437"/>
              <a:gd name="connsiteX152" fmla="*/ 2978059 w 3915911"/>
              <a:gd name="connsiteY152" fmla="*/ 572310 h 3915437"/>
              <a:gd name="connsiteX153" fmla="*/ 2978059 w 3915911"/>
              <a:gd name="connsiteY153" fmla="*/ 519799 h 3915437"/>
              <a:gd name="connsiteX154" fmla="*/ 3915800 w 3915911"/>
              <a:gd name="connsiteY154" fmla="*/ 429077 h 3915437"/>
              <a:gd name="connsiteX155" fmla="*/ 3915800 w 3915911"/>
              <a:gd name="connsiteY155" fmla="*/ 481588 h 3915437"/>
              <a:gd name="connsiteX156" fmla="*/ 2977955 w 3915911"/>
              <a:gd name="connsiteY156" fmla="*/ 481587 h 3915437"/>
              <a:gd name="connsiteX157" fmla="*/ 2977955 w 3915911"/>
              <a:gd name="connsiteY157" fmla="*/ 429077 h 3915437"/>
              <a:gd name="connsiteX158" fmla="*/ 3915692 w 3915911"/>
              <a:gd name="connsiteY158" fmla="*/ 338050 h 3915437"/>
              <a:gd name="connsiteX159" fmla="*/ 3915692 w 3915911"/>
              <a:gd name="connsiteY159" fmla="*/ 390560 h 3915437"/>
              <a:gd name="connsiteX160" fmla="*/ 2977846 w 3915911"/>
              <a:gd name="connsiteY160" fmla="*/ 390560 h 3915437"/>
              <a:gd name="connsiteX161" fmla="*/ 2977846 w 3915911"/>
              <a:gd name="connsiteY161" fmla="*/ 338050 h 3915437"/>
              <a:gd name="connsiteX162" fmla="*/ 3915588 w 3915911"/>
              <a:gd name="connsiteY162" fmla="*/ 246977 h 3915437"/>
              <a:gd name="connsiteX163" fmla="*/ 3915587 w 3915911"/>
              <a:gd name="connsiteY163" fmla="*/ 299487 h 3915437"/>
              <a:gd name="connsiteX164" fmla="*/ 2977742 w 3915911"/>
              <a:gd name="connsiteY164" fmla="*/ 299487 h 3915437"/>
              <a:gd name="connsiteX165" fmla="*/ 2977742 w 3915911"/>
              <a:gd name="connsiteY165" fmla="*/ 246977 h 3915437"/>
              <a:gd name="connsiteX166" fmla="*/ 3915831 w 3915911"/>
              <a:gd name="connsiteY166" fmla="*/ 156276 h 3915437"/>
              <a:gd name="connsiteX167" fmla="*/ 3915831 w 3915911"/>
              <a:gd name="connsiteY167" fmla="*/ 208786 h 3915437"/>
              <a:gd name="connsiteX168" fmla="*/ 2977985 w 3915911"/>
              <a:gd name="connsiteY168" fmla="*/ 208786 h 3915437"/>
              <a:gd name="connsiteX169" fmla="*/ 2977985 w 3915911"/>
              <a:gd name="connsiteY169" fmla="*/ 156276 h 3915437"/>
              <a:gd name="connsiteX170" fmla="*/ 3915725 w 3915911"/>
              <a:gd name="connsiteY170" fmla="*/ 65226 h 3915437"/>
              <a:gd name="connsiteX171" fmla="*/ 3915725 w 3915911"/>
              <a:gd name="connsiteY171" fmla="*/ 117737 h 3915437"/>
              <a:gd name="connsiteX172" fmla="*/ 2977879 w 3915911"/>
              <a:gd name="connsiteY172" fmla="*/ 117737 h 3915437"/>
              <a:gd name="connsiteX173" fmla="*/ 2977879 w 3915911"/>
              <a:gd name="connsiteY173" fmla="*/ 65226 h 3915437"/>
              <a:gd name="connsiteX174" fmla="*/ 3915615 w 3915911"/>
              <a:gd name="connsiteY174" fmla="*/ 0 h 3915437"/>
              <a:gd name="connsiteX175" fmla="*/ 3915615 w 3915911"/>
              <a:gd name="connsiteY175" fmla="*/ 26607 h 3915437"/>
              <a:gd name="connsiteX176" fmla="*/ 2977769 w 3915911"/>
              <a:gd name="connsiteY176" fmla="*/ 26606 h 3915437"/>
              <a:gd name="connsiteX177" fmla="*/ 2977769 w 3915911"/>
              <a:gd name="connsiteY177" fmla="*/ 0 h 3915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3915911" h="3915437">
                <a:moveTo>
                  <a:pt x="3915768" y="3884630"/>
                </a:moveTo>
                <a:lnTo>
                  <a:pt x="3915768" y="3915437"/>
                </a:lnTo>
                <a:lnTo>
                  <a:pt x="199" y="3915437"/>
                </a:lnTo>
                <a:lnTo>
                  <a:pt x="199" y="3884630"/>
                </a:lnTo>
                <a:close/>
                <a:moveTo>
                  <a:pt x="3915644" y="3793998"/>
                </a:moveTo>
                <a:lnTo>
                  <a:pt x="3915644" y="3846509"/>
                </a:lnTo>
                <a:lnTo>
                  <a:pt x="74" y="3846508"/>
                </a:lnTo>
                <a:lnTo>
                  <a:pt x="75" y="3793998"/>
                </a:lnTo>
                <a:close/>
                <a:moveTo>
                  <a:pt x="3915911" y="3702895"/>
                </a:moveTo>
                <a:lnTo>
                  <a:pt x="3915911" y="3755407"/>
                </a:lnTo>
                <a:lnTo>
                  <a:pt x="342" y="3755406"/>
                </a:lnTo>
                <a:lnTo>
                  <a:pt x="342" y="3702896"/>
                </a:lnTo>
                <a:close/>
                <a:moveTo>
                  <a:pt x="3915793" y="3611870"/>
                </a:moveTo>
                <a:lnTo>
                  <a:pt x="3915793" y="3664382"/>
                </a:lnTo>
                <a:lnTo>
                  <a:pt x="224" y="3664381"/>
                </a:lnTo>
                <a:lnTo>
                  <a:pt x="224" y="3611871"/>
                </a:lnTo>
                <a:close/>
                <a:moveTo>
                  <a:pt x="3915676" y="3521197"/>
                </a:moveTo>
                <a:lnTo>
                  <a:pt x="3915676" y="3573708"/>
                </a:lnTo>
                <a:lnTo>
                  <a:pt x="106" y="3573707"/>
                </a:lnTo>
                <a:lnTo>
                  <a:pt x="106" y="3521197"/>
                </a:lnTo>
                <a:close/>
                <a:moveTo>
                  <a:pt x="3915569" y="3430146"/>
                </a:moveTo>
                <a:lnTo>
                  <a:pt x="3915569" y="3482657"/>
                </a:lnTo>
                <a:lnTo>
                  <a:pt x="0" y="3482657"/>
                </a:lnTo>
                <a:lnTo>
                  <a:pt x="0" y="3430146"/>
                </a:lnTo>
                <a:close/>
                <a:moveTo>
                  <a:pt x="3915823" y="3339070"/>
                </a:moveTo>
                <a:lnTo>
                  <a:pt x="3915823" y="3391581"/>
                </a:lnTo>
                <a:lnTo>
                  <a:pt x="254" y="3391581"/>
                </a:lnTo>
                <a:lnTo>
                  <a:pt x="253" y="3339070"/>
                </a:lnTo>
                <a:close/>
                <a:moveTo>
                  <a:pt x="3915696" y="3248070"/>
                </a:moveTo>
                <a:lnTo>
                  <a:pt x="3915696" y="3300581"/>
                </a:lnTo>
                <a:lnTo>
                  <a:pt x="127" y="3300581"/>
                </a:lnTo>
                <a:lnTo>
                  <a:pt x="127" y="3248070"/>
                </a:lnTo>
                <a:close/>
                <a:moveTo>
                  <a:pt x="3915611" y="3157319"/>
                </a:moveTo>
                <a:lnTo>
                  <a:pt x="3915611" y="3209831"/>
                </a:lnTo>
                <a:lnTo>
                  <a:pt x="42" y="3209830"/>
                </a:lnTo>
                <a:lnTo>
                  <a:pt x="41" y="3157320"/>
                </a:lnTo>
                <a:close/>
                <a:moveTo>
                  <a:pt x="3915843" y="3066294"/>
                </a:moveTo>
                <a:lnTo>
                  <a:pt x="3915843" y="3118805"/>
                </a:lnTo>
                <a:lnTo>
                  <a:pt x="274" y="3118805"/>
                </a:lnTo>
                <a:lnTo>
                  <a:pt x="274" y="3066295"/>
                </a:lnTo>
                <a:close/>
                <a:moveTo>
                  <a:pt x="3915775" y="2975465"/>
                </a:moveTo>
                <a:lnTo>
                  <a:pt x="3915774" y="3027943"/>
                </a:lnTo>
                <a:lnTo>
                  <a:pt x="163" y="3027944"/>
                </a:lnTo>
                <a:lnTo>
                  <a:pt x="410" y="2977693"/>
                </a:lnTo>
                <a:lnTo>
                  <a:pt x="2977840" y="2977693"/>
                </a:lnTo>
                <a:lnTo>
                  <a:pt x="2978087" y="2975465"/>
                </a:lnTo>
                <a:close/>
                <a:moveTo>
                  <a:pt x="3915862" y="2884338"/>
                </a:moveTo>
                <a:lnTo>
                  <a:pt x="3915862" y="2936850"/>
                </a:lnTo>
                <a:lnTo>
                  <a:pt x="2978017" y="2936849"/>
                </a:lnTo>
                <a:lnTo>
                  <a:pt x="2978017" y="2884338"/>
                </a:lnTo>
                <a:close/>
                <a:moveTo>
                  <a:pt x="3915757" y="2793638"/>
                </a:moveTo>
                <a:lnTo>
                  <a:pt x="3915757" y="2846148"/>
                </a:lnTo>
                <a:lnTo>
                  <a:pt x="2977912" y="2846148"/>
                </a:lnTo>
                <a:lnTo>
                  <a:pt x="2977912" y="2793637"/>
                </a:lnTo>
                <a:close/>
                <a:moveTo>
                  <a:pt x="3915664" y="2702533"/>
                </a:moveTo>
                <a:lnTo>
                  <a:pt x="3915663" y="2755044"/>
                </a:lnTo>
                <a:lnTo>
                  <a:pt x="2977817" y="2755043"/>
                </a:lnTo>
                <a:lnTo>
                  <a:pt x="2977817" y="2702532"/>
                </a:lnTo>
                <a:close/>
                <a:moveTo>
                  <a:pt x="3915564" y="2611455"/>
                </a:moveTo>
                <a:lnTo>
                  <a:pt x="3915564" y="2663966"/>
                </a:lnTo>
                <a:lnTo>
                  <a:pt x="2977718" y="2663966"/>
                </a:lnTo>
                <a:lnTo>
                  <a:pt x="2977718" y="2611455"/>
                </a:lnTo>
                <a:close/>
                <a:moveTo>
                  <a:pt x="3915800" y="2520782"/>
                </a:moveTo>
                <a:lnTo>
                  <a:pt x="3915800" y="2573293"/>
                </a:lnTo>
                <a:lnTo>
                  <a:pt x="2977955" y="2573293"/>
                </a:lnTo>
                <a:lnTo>
                  <a:pt x="2977955" y="2520782"/>
                </a:lnTo>
                <a:close/>
                <a:moveTo>
                  <a:pt x="3915694" y="2429732"/>
                </a:moveTo>
                <a:lnTo>
                  <a:pt x="3915693" y="2482243"/>
                </a:lnTo>
                <a:lnTo>
                  <a:pt x="2977848" y="2482242"/>
                </a:lnTo>
                <a:lnTo>
                  <a:pt x="2977848" y="2429731"/>
                </a:lnTo>
                <a:close/>
                <a:moveTo>
                  <a:pt x="3915599" y="2338629"/>
                </a:moveTo>
                <a:lnTo>
                  <a:pt x="3915599" y="2391139"/>
                </a:lnTo>
                <a:lnTo>
                  <a:pt x="2977753" y="2391139"/>
                </a:lnTo>
                <a:lnTo>
                  <a:pt x="2977753" y="2338628"/>
                </a:lnTo>
                <a:close/>
                <a:moveTo>
                  <a:pt x="3915831" y="2247982"/>
                </a:moveTo>
                <a:lnTo>
                  <a:pt x="3915830" y="2300492"/>
                </a:lnTo>
                <a:lnTo>
                  <a:pt x="2977986" y="2300491"/>
                </a:lnTo>
                <a:lnTo>
                  <a:pt x="2977986" y="2247980"/>
                </a:lnTo>
                <a:close/>
                <a:moveTo>
                  <a:pt x="3915724" y="2156931"/>
                </a:moveTo>
                <a:lnTo>
                  <a:pt x="3915725" y="2209442"/>
                </a:lnTo>
                <a:lnTo>
                  <a:pt x="2977880" y="2209441"/>
                </a:lnTo>
                <a:lnTo>
                  <a:pt x="2977880" y="2156930"/>
                </a:lnTo>
                <a:close/>
                <a:moveTo>
                  <a:pt x="3915618" y="2065881"/>
                </a:moveTo>
                <a:lnTo>
                  <a:pt x="3915618" y="2118391"/>
                </a:lnTo>
                <a:lnTo>
                  <a:pt x="2977772" y="2118391"/>
                </a:lnTo>
                <a:lnTo>
                  <a:pt x="2977772" y="2065880"/>
                </a:lnTo>
                <a:close/>
                <a:moveTo>
                  <a:pt x="3915857" y="1974857"/>
                </a:moveTo>
                <a:lnTo>
                  <a:pt x="3915857" y="2027367"/>
                </a:lnTo>
                <a:lnTo>
                  <a:pt x="2978011" y="2027367"/>
                </a:lnTo>
                <a:lnTo>
                  <a:pt x="2978011" y="1974856"/>
                </a:lnTo>
                <a:close/>
                <a:moveTo>
                  <a:pt x="3915756" y="1884130"/>
                </a:moveTo>
                <a:lnTo>
                  <a:pt x="3915755" y="1936641"/>
                </a:lnTo>
                <a:lnTo>
                  <a:pt x="2977909" y="1936641"/>
                </a:lnTo>
                <a:lnTo>
                  <a:pt x="2977909" y="1884130"/>
                </a:lnTo>
                <a:close/>
                <a:moveTo>
                  <a:pt x="3915638" y="1793132"/>
                </a:moveTo>
                <a:lnTo>
                  <a:pt x="3915638" y="1845643"/>
                </a:lnTo>
                <a:lnTo>
                  <a:pt x="2977792" y="1845643"/>
                </a:lnTo>
                <a:lnTo>
                  <a:pt x="2977792" y="1793132"/>
                </a:lnTo>
                <a:close/>
                <a:moveTo>
                  <a:pt x="3915883" y="1702082"/>
                </a:moveTo>
                <a:lnTo>
                  <a:pt x="3915882" y="1754592"/>
                </a:lnTo>
                <a:lnTo>
                  <a:pt x="2978036" y="1754593"/>
                </a:lnTo>
                <a:lnTo>
                  <a:pt x="2978036" y="1702081"/>
                </a:lnTo>
                <a:close/>
                <a:moveTo>
                  <a:pt x="3915775" y="1611381"/>
                </a:moveTo>
                <a:lnTo>
                  <a:pt x="3915775" y="1663891"/>
                </a:lnTo>
                <a:lnTo>
                  <a:pt x="2977929" y="1663892"/>
                </a:lnTo>
                <a:lnTo>
                  <a:pt x="2977929" y="1611381"/>
                </a:lnTo>
                <a:close/>
                <a:moveTo>
                  <a:pt x="3915670" y="1520330"/>
                </a:moveTo>
                <a:lnTo>
                  <a:pt x="3915669" y="1572841"/>
                </a:lnTo>
                <a:lnTo>
                  <a:pt x="2977823" y="1572841"/>
                </a:lnTo>
                <a:lnTo>
                  <a:pt x="2977823" y="1520330"/>
                </a:lnTo>
                <a:close/>
                <a:moveTo>
                  <a:pt x="3915571" y="1429230"/>
                </a:moveTo>
                <a:lnTo>
                  <a:pt x="3915570" y="1481741"/>
                </a:lnTo>
                <a:lnTo>
                  <a:pt x="2977725" y="1481741"/>
                </a:lnTo>
                <a:lnTo>
                  <a:pt x="2977725" y="1429230"/>
                </a:lnTo>
                <a:close/>
                <a:moveTo>
                  <a:pt x="3915823" y="1338481"/>
                </a:moveTo>
                <a:lnTo>
                  <a:pt x="3915822" y="1390991"/>
                </a:lnTo>
                <a:lnTo>
                  <a:pt x="2977976" y="1390992"/>
                </a:lnTo>
                <a:lnTo>
                  <a:pt x="2977976" y="1338481"/>
                </a:lnTo>
                <a:close/>
                <a:moveTo>
                  <a:pt x="3915717" y="1247431"/>
                </a:moveTo>
                <a:lnTo>
                  <a:pt x="3915716" y="1299942"/>
                </a:lnTo>
                <a:lnTo>
                  <a:pt x="2977870" y="1299942"/>
                </a:lnTo>
                <a:lnTo>
                  <a:pt x="2977870" y="1247431"/>
                </a:lnTo>
                <a:close/>
                <a:moveTo>
                  <a:pt x="3915599" y="1156454"/>
                </a:moveTo>
                <a:lnTo>
                  <a:pt x="3915598" y="1208964"/>
                </a:lnTo>
                <a:lnTo>
                  <a:pt x="2977752" y="1208965"/>
                </a:lnTo>
                <a:lnTo>
                  <a:pt x="2977752" y="1156454"/>
                </a:lnTo>
                <a:close/>
                <a:moveTo>
                  <a:pt x="3915849" y="1065705"/>
                </a:moveTo>
                <a:lnTo>
                  <a:pt x="3915848" y="1118216"/>
                </a:lnTo>
                <a:lnTo>
                  <a:pt x="2978002" y="1118216"/>
                </a:lnTo>
                <a:lnTo>
                  <a:pt x="2978002" y="1065705"/>
                </a:lnTo>
                <a:close/>
                <a:moveTo>
                  <a:pt x="3915739" y="974679"/>
                </a:moveTo>
                <a:lnTo>
                  <a:pt x="3915739" y="1027189"/>
                </a:lnTo>
                <a:lnTo>
                  <a:pt x="2977893" y="1027189"/>
                </a:lnTo>
                <a:lnTo>
                  <a:pt x="2977893" y="974678"/>
                </a:lnTo>
                <a:close/>
                <a:moveTo>
                  <a:pt x="3915625" y="883700"/>
                </a:moveTo>
                <a:lnTo>
                  <a:pt x="3915624" y="936210"/>
                </a:lnTo>
                <a:lnTo>
                  <a:pt x="2977778" y="936210"/>
                </a:lnTo>
                <a:lnTo>
                  <a:pt x="2977778" y="883699"/>
                </a:lnTo>
                <a:close/>
                <a:moveTo>
                  <a:pt x="3915873" y="792601"/>
                </a:moveTo>
                <a:lnTo>
                  <a:pt x="3915873" y="845112"/>
                </a:lnTo>
                <a:lnTo>
                  <a:pt x="2978027" y="845112"/>
                </a:lnTo>
                <a:lnTo>
                  <a:pt x="2978027" y="792601"/>
                </a:lnTo>
                <a:close/>
                <a:moveTo>
                  <a:pt x="3915766" y="701924"/>
                </a:moveTo>
                <a:lnTo>
                  <a:pt x="3915765" y="754435"/>
                </a:lnTo>
                <a:lnTo>
                  <a:pt x="2977919" y="754435"/>
                </a:lnTo>
                <a:lnTo>
                  <a:pt x="2977919" y="701924"/>
                </a:lnTo>
                <a:close/>
                <a:moveTo>
                  <a:pt x="3915659" y="610873"/>
                </a:moveTo>
                <a:lnTo>
                  <a:pt x="3915658" y="663384"/>
                </a:lnTo>
                <a:lnTo>
                  <a:pt x="2977813" y="663384"/>
                </a:lnTo>
                <a:lnTo>
                  <a:pt x="2977813" y="610873"/>
                </a:lnTo>
                <a:close/>
                <a:moveTo>
                  <a:pt x="3915905" y="519799"/>
                </a:moveTo>
                <a:lnTo>
                  <a:pt x="3915905" y="572310"/>
                </a:lnTo>
                <a:lnTo>
                  <a:pt x="2978059" y="572310"/>
                </a:lnTo>
                <a:lnTo>
                  <a:pt x="2978059" y="519799"/>
                </a:lnTo>
                <a:close/>
                <a:moveTo>
                  <a:pt x="3915800" y="429077"/>
                </a:moveTo>
                <a:lnTo>
                  <a:pt x="3915800" y="481588"/>
                </a:lnTo>
                <a:lnTo>
                  <a:pt x="2977955" y="481587"/>
                </a:lnTo>
                <a:lnTo>
                  <a:pt x="2977955" y="429077"/>
                </a:lnTo>
                <a:close/>
                <a:moveTo>
                  <a:pt x="3915692" y="338050"/>
                </a:moveTo>
                <a:lnTo>
                  <a:pt x="3915692" y="390560"/>
                </a:lnTo>
                <a:lnTo>
                  <a:pt x="2977846" y="390560"/>
                </a:lnTo>
                <a:lnTo>
                  <a:pt x="2977846" y="338050"/>
                </a:lnTo>
                <a:close/>
                <a:moveTo>
                  <a:pt x="3915588" y="246977"/>
                </a:moveTo>
                <a:lnTo>
                  <a:pt x="3915587" y="299487"/>
                </a:lnTo>
                <a:lnTo>
                  <a:pt x="2977742" y="299487"/>
                </a:lnTo>
                <a:lnTo>
                  <a:pt x="2977742" y="246977"/>
                </a:lnTo>
                <a:close/>
                <a:moveTo>
                  <a:pt x="3915831" y="156276"/>
                </a:moveTo>
                <a:lnTo>
                  <a:pt x="3915831" y="208786"/>
                </a:lnTo>
                <a:lnTo>
                  <a:pt x="2977985" y="208786"/>
                </a:lnTo>
                <a:lnTo>
                  <a:pt x="2977985" y="156276"/>
                </a:lnTo>
                <a:close/>
                <a:moveTo>
                  <a:pt x="3915725" y="65226"/>
                </a:moveTo>
                <a:lnTo>
                  <a:pt x="3915725" y="117737"/>
                </a:lnTo>
                <a:lnTo>
                  <a:pt x="2977879" y="117737"/>
                </a:lnTo>
                <a:lnTo>
                  <a:pt x="2977879" y="65226"/>
                </a:lnTo>
                <a:close/>
                <a:moveTo>
                  <a:pt x="3915615" y="0"/>
                </a:moveTo>
                <a:lnTo>
                  <a:pt x="3915615" y="26607"/>
                </a:lnTo>
                <a:lnTo>
                  <a:pt x="2977769" y="26606"/>
                </a:lnTo>
                <a:lnTo>
                  <a:pt x="2977769" y="0"/>
                </a:lnTo>
                <a:close/>
              </a:path>
            </a:pathLst>
          </a:custGeom>
          <a:solidFill>
            <a:schemeClr val="tx2">
              <a:lumMod val="50000"/>
              <a:alpha val="50000"/>
            </a:schemeClr>
          </a:solidFill>
          <a:ln w="35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1" name="TRANSITION">
            <a:extLst>
              <a:ext uri="{FF2B5EF4-FFF2-40B4-BE49-F238E27FC236}">
                <a16:creationId xmlns:a16="http://schemas.microsoft.com/office/drawing/2014/main" id="{7ED0C669-01BE-4810-BE40-A69DB08E4DDF}"/>
              </a:ext>
            </a:extLst>
          </p:cNvPr>
          <p:cNvGrpSpPr/>
          <p:nvPr/>
        </p:nvGrpSpPr>
        <p:grpSpPr>
          <a:xfrm>
            <a:off x="0" y="-2068406"/>
            <a:ext cx="19006640" cy="10994812"/>
            <a:chOff x="0" y="-2068406"/>
            <a:chExt cx="19006640" cy="10994812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7CE61DE-25F3-4066-86A2-0AC4F6953A22}"/>
                </a:ext>
              </a:extLst>
            </p:cNvPr>
            <p:cNvSpPr/>
            <p:nvPr/>
          </p:nvSpPr>
          <p:spPr>
            <a:xfrm>
              <a:off x="0" y="-19050"/>
              <a:ext cx="16668750" cy="6877050"/>
            </a:xfrm>
            <a:custGeom>
              <a:avLst/>
              <a:gdLst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6858000 h 6858000"/>
                <a:gd name="connsiteX3" fmla="*/ 0 w 16668750"/>
                <a:gd name="connsiteY3" fmla="*/ 6858000 h 6858000"/>
                <a:gd name="connsiteX4" fmla="*/ 0 w 16668750"/>
                <a:gd name="connsiteY4" fmla="*/ 0 h 6858000"/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3409950 h 6858000"/>
                <a:gd name="connsiteX3" fmla="*/ 16668750 w 16668750"/>
                <a:gd name="connsiteY3" fmla="*/ 6858000 h 6858000"/>
                <a:gd name="connsiteX4" fmla="*/ 0 w 16668750"/>
                <a:gd name="connsiteY4" fmla="*/ 6858000 h 6858000"/>
                <a:gd name="connsiteX5" fmla="*/ 0 w 16668750"/>
                <a:gd name="connsiteY5" fmla="*/ 0 h 685800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666875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493520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68750" h="6877050">
                  <a:moveTo>
                    <a:pt x="0" y="19050"/>
                  </a:moveTo>
                  <a:lnTo>
                    <a:pt x="14763750" y="0"/>
                  </a:lnTo>
                  <a:lnTo>
                    <a:pt x="16668750" y="3429000"/>
                  </a:lnTo>
                  <a:lnTo>
                    <a:pt x="14935200" y="6877050"/>
                  </a:lnTo>
                  <a:lnTo>
                    <a:pt x="0" y="6877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9886C3C-EA79-4847-B068-2802719F5DF4}"/>
                </a:ext>
              </a:extLst>
            </p:cNvPr>
            <p:cNvSpPr/>
            <p:nvPr/>
          </p:nvSpPr>
          <p:spPr>
            <a:xfrm>
              <a:off x="12192000" y="-2068406"/>
              <a:ext cx="6814640" cy="10994812"/>
            </a:xfrm>
            <a:custGeom>
              <a:avLst/>
              <a:gdLst>
                <a:gd name="connsiteX0" fmla="*/ 661645 w 3424799"/>
                <a:gd name="connsiteY0" fmla="*/ 0 h 5525608"/>
                <a:gd name="connsiteX1" fmla="*/ 0 w 3424799"/>
                <a:gd name="connsiteY1" fmla="*/ 661645 h 5525608"/>
                <a:gd name="connsiteX2" fmla="*/ 2101160 w 3424799"/>
                <a:gd name="connsiteY2" fmla="*/ 2762804 h 5525608"/>
                <a:gd name="connsiteX3" fmla="*/ 0 w 3424799"/>
                <a:gd name="connsiteY3" fmla="*/ 4863964 h 5525608"/>
                <a:gd name="connsiteX4" fmla="*/ 661645 w 3424799"/>
                <a:gd name="connsiteY4" fmla="*/ 5525609 h 5525608"/>
                <a:gd name="connsiteX5" fmla="*/ 3424799 w 3424799"/>
                <a:gd name="connsiteY5" fmla="*/ 2762804 h 5525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4799" h="5525608">
                  <a:moveTo>
                    <a:pt x="661645" y="0"/>
                  </a:moveTo>
                  <a:lnTo>
                    <a:pt x="0" y="661645"/>
                  </a:lnTo>
                  <a:lnTo>
                    <a:pt x="2101160" y="2762804"/>
                  </a:lnTo>
                  <a:lnTo>
                    <a:pt x="0" y="4863964"/>
                  </a:lnTo>
                  <a:lnTo>
                    <a:pt x="661645" y="5525609"/>
                  </a:lnTo>
                  <a:lnTo>
                    <a:pt x="3424799" y="2762804"/>
                  </a:lnTo>
                  <a:close/>
                </a:path>
              </a:pathLst>
            </a:custGeom>
            <a:solidFill>
              <a:schemeClr val="accent2"/>
            </a:solidFill>
            <a:ln w="3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RANSITION">
            <a:extLst>
              <a:ext uri="{FF2B5EF4-FFF2-40B4-BE49-F238E27FC236}">
                <a16:creationId xmlns:a16="http://schemas.microsoft.com/office/drawing/2014/main" id="{650E1970-D45E-429E-84C3-E56B2B0EDCED}"/>
              </a:ext>
            </a:extLst>
          </p:cNvPr>
          <p:cNvSpPr/>
          <p:nvPr/>
        </p:nvSpPr>
        <p:spPr>
          <a:xfrm>
            <a:off x="-4215401" y="-48547"/>
            <a:ext cx="16899013" cy="6980360"/>
          </a:xfrm>
          <a:custGeom>
            <a:avLst/>
            <a:gdLst>
              <a:gd name="connsiteX0" fmla="*/ 0 w 16668750"/>
              <a:gd name="connsiteY0" fmla="*/ 2442998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0" fmla="*/ 0 w 16668750"/>
              <a:gd name="connsiteY0" fmla="*/ 4453103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9" fmla="*/ 14763750 w 16668750"/>
              <a:gd name="connsiteY9" fmla="*/ 0 h 6877050"/>
              <a:gd name="connsiteX0" fmla="*/ 14554635 w 16459635"/>
              <a:gd name="connsiteY0" fmla="*/ 0 h 6877050"/>
              <a:gd name="connsiteX1" fmla="*/ 16459635 w 16459635"/>
              <a:gd name="connsiteY1" fmla="*/ 3429000 h 6877050"/>
              <a:gd name="connsiteX2" fmla="*/ 14726085 w 16459635"/>
              <a:gd name="connsiteY2" fmla="*/ 6877050 h 6877050"/>
              <a:gd name="connsiteX3" fmla="*/ 271 w 16459635"/>
              <a:gd name="connsiteY3" fmla="*/ 6877050 h 6877050"/>
              <a:gd name="connsiteX4" fmla="*/ 3429705 w 16459635"/>
              <a:gd name="connsiteY4" fmla="*/ 3448050 h 6877050"/>
              <a:gd name="connsiteX5" fmla="*/ 0 w 16459635"/>
              <a:gd name="connsiteY5" fmla="*/ 18780 h 6877050"/>
              <a:gd name="connsiteX6" fmla="*/ 14554635 w 16459635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4726085 w 16648906"/>
              <a:gd name="connsiteY2" fmla="*/ 6877050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6466395 w 16648906"/>
              <a:gd name="connsiteY2" fmla="*/ 6847554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66395 w 16648906"/>
              <a:gd name="connsiteY1" fmla="*/ 6847554 h 6877050"/>
              <a:gd name="connsiteX2" fmla="*/ 271 w 16648906"/>
              <a:gd name="connsiteY2" fmla="*/ 6877050 h 6877050"/>
              <a:gd name="connsiteX3" fmla="*/ 3429705 w 16648906"/>
              <a:gd name="connsiteY3" fmla="*/ 3448050 h 6877050"/>
              <a:gd name="connsiteX4" fmla="*/ 0 w 16648906"/>
              <a:gd name="connsiteY4" fmla="*/ 18780 h 6877050"/>
              <a:gd name="connsiteX5" fmla="*/ 16648906 w 16648906"/>
              <a:gd name="connsiteY5" fmla="*/ 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48906" h="6877050">
                <a:moveTo>
                  <a:pt x="16648906" y="0"/>
                </a:moveTo>
                <a:lnTo>
                  <a:pt x="16466395" y="6847554"/>
                </a:lnTo>
                <a:lnTo>
                  <a:pt x="271" y="6877050"/>
                </a:lnTo>
                <a:lnTo>
                  <a:pt x="3429705" y="3448050"/>
                </a:lnTo>
                <a:lnTo>
                  <a:pt x="0" y="18780"/>
                </a:lnTo>
                <a:lnTo>
                  <a:pt x="16648906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27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4" presetClass="path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45833E-6 4.44444E-6 L 1.45833E-6 -0.05371 " pathEditMode="relative" rAng="0" ptsTypes="AA">
                                      <p:cBhvr>
                                        <p:cTn id="23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8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" presetClass="entr" presetSubtype="8" ac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xit" presetSubtype="2" decel="10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ntr" presetSubtype="8" accel="50000" decel="5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100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xit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23333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8" grpId="1" animBg="1"/>
      <p:bldP spid="4" grpId="0" animBg="1"/>
      <p:bldP spid="7" grpId="0"/>
      <p:bldP spid="7" grpId="1"/>
      <p:bldP spid="8" grpId="0" animBg="1"/>
      <p:bldP spid="2" grpId="0"/>
      <p:bldP spid="57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C133F-733E-48C4-B711-1442488F0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11A938-CD6E-4988-9D4D-A487997ED7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84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67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ttern">
            <a:extLst>
              <a:ext uri="{FF2B5EF4-FFF2-40B4-BE49-F238E27FC236}">
                <a16:creationId xmlns:a16="http://schemas.microsoft.com/office/drawing/2014/main" id="{E2518C68-492F-4733-8DFE-42E2DBD178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9000"/>
            </a:blip>
            <a:srcRect/>
            <a:stretch>
              <a:fillRect t="-38889" b="-388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F71B8B4-9DD1-49FE-824D-802E52154274}"/>
              </a:ext>
            </a:extLst>
          </p:cNvPr>
          <p:cNvSpPr txBox="1"/>
          <p:nvPr/>
        </p:nvSpPr>
        <p:spPr>
          <a:xfrm>
            <a:off x="7544775" y="662057"/>
            <a:ext cx="2659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28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082249-C1BE-433B-B45A-05D33FFEAE5D}"/>
              </a:ext>
            </a:extLst>
          </p:cNvPr>
          <p:cNvSpPr txBox="1"/>
          <p:nvPr/>
        </p:nvSpPr>
        <p:spPr>
          <a:xfrm>
            <a:off x="7544775" y="3665834"/>
            <a:ext cx="2659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28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2E9F3DF-C8CC-4B9F-AF75-CB2D09691267}"/>
              </a:ext>
            </a:extLst>
          </p:cNvPr>
          <p:cNvGrpSpPr/>
          <p:nvPr/>
        </p:nvGrpSpPr>
        <p:grpSpPr>
          <a:xfrm>
            <a:off x="5772150" y="1219200"/>
            <a:ext cx="6419850" cy="5162550"/>
            <a:chOff x="5772150" y="1219200"/>
            <a:chExt cx="6419850" cy="5162550"/>
          </a:xfrm>
        </p:grpSpPr>
        <p:sp>
          <p:nvSpPr>
            <p:cNvPr id="5" name="PICTURE">
              <a:extLst>
                <a:ext uri="{FF2B5EF4-FFF2-40B4-BE49-F238E27FC236}">
                  <a16:creationId xmlns:a16="http://schemas.microsoft.com/office/drawing/2014/main" id="{45DC0CCD-0E2F-4AAA-B92D-16439C156117}"/>
                </a:ext>
              </a:extLst>
            </p:cNvPr>
            <p:cNvSpPr/>
            <p:nvPr/>
          </p:nvSpPr>
          <p:spPr>
            <a:xfrm flipH="1">
              <a:off x="5772150" y="1219200"/>
              <a:ext cx="6419850" cy="2209800"/>
            </a:xfrm>
            <a:prstGeom prst="rect">
              <a:avLst/>
            </a:prstGeom>
            <a:blipFill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r="4971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ICTURE">
              <a:extLst>
                <a:ext uri="{FF2B5EF4-FFF2-40B4-BE49-F238E27FC236}">
                  <a16:creationId xmlns:a16="http://schemas.microsoft.com/office/drawing/2014/main" id="{97256531-28C9-4690-A04B-77393545D42D}"/>
                </a:ext>
              </a:extLst>
            </p:cNvPr>
            <p:cNvSpPr/>
            <p:nvPr/>
          </p:nvSpPr>
          <p:spPr>
            <a:xfrm>
              <a:off x="6096000" y="4171950"/>
              <a:ext cx="6096000" cy="2209800"/>
            </a:xfrm>
            <a:prstGeom prst="rect">
              <a:avLst/>
            </a:prstGeom>
            <a:blipFill>
              <a:blip r:embed="rId4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PICTURE">
            <a:extLst>
              <a:ext uri="{FF2B5EF4-FFF2-40B4-BE49-F238E27FC236}">
                <a16:creationId xmlns:a16="http://schemas.microsoft.com/office/drawing/2014/main" id="{F6F21072-815C-4E29-B0AE-1C4896619F13}"/>
              </a:ext>
            </a:extLst>
          </p:cNvPr>
          <p:cNvSpPr/>
          <p:nvPr/>
        </p:nvSpPr>
        <p:spPr>
          <a:xfrm>
            <a:off x="1104900" y="0"/>
            <a:ext cx="4514850" cy="6858000"/>
          </a:xfrm>
          <a:prstGeom prst="rect">
            <a:avLst/>
          </a:prstGeom>
          <a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raphic 6">
            <a:extLst>
              <a:ext uri="{FF2B5EF4-FFF2-40B4-BE49-F238E27FC236}">
                <a16:creationId xmlns:a16="http://schemas.microsoft.com/office/drawing/2014/main" id="{7CC561E0-CF84-4CCC-82CE-4D58D1308B07}"/>
              </a:ext>
            </a:extLst>
          </p:cNvPr>
          <p:cNvSpPr/>
          <p:nvPr/>
        </p:nvSpPr>
        <p:spPr>
          <a:xfrm>
            <a:off x="4594321" y="1224838"/>
            <a:ext cx="2993970" cy="5156911"/>
          </a:xfrm>
          <a:custGeom>
            <a:avLst/>
            <a:gdLst>
              <a:gd name="connsiteX0" fmla="*/ 0 w 2986839"/>
              <a:gd name="connsiteY0" fmla="*/ 0 h 5144628"/>
              <a:gd name="connsiteX1" fmla="*/ 2986839 w 2986839"/>
              <a:gd name="connsiteY1" fmla="*/ 0 h 5144628"/>
              <a:gd name="connsiteX2" fmla="*/ 2986839 w 2986839"/>
              <a:gd name="connsiteY2" fmla="*/ 5144629 h 5144628"/>
              <a:gd name="connsiteX3" fmla="*/ 1548690 w 2986839"/>
              <a:gd name="connsiteY3" fmla="*/ 5144629 h 5144628"/>
              <a:gd name="connsiteX4" fmla="*/ 0 w 2986839"/>
              <a:gd name="connsiteY4" fmla="*/ 3595938 h 5144628"/>
              <a:gd name="connsiteX5" fmla="*/ 0 w 2986839"/>
              <a:gd name="connsiteY5" fmla="*/ 0 h 5144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6839" h="5144628">
                <a:moveTo>
                  <a:pt x="0" y="0"/>
                </a:moveTo>
                <a:lnTo>
                  <a:pt x="2986839" y="0"/>
                </a:lnTo>
                <a:lnTo>
                  <a:pt x="2986839" y="5144629"/>
                </a:lnTo>
                <a:lnTo>
                  <a:pt x="1548690" y="5144629"/>
                </a:lnTo>
                <a:cubicBezTo>
                  <a:pt x="693696" y="5144629"/>
                  <a:pt x="0" y="4450933"/>
                  <a:pt x="0" y="3595938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11280" cap="flat">
            <a:noFill/>
            <a:prstDash val="solid"/>
            <a:miter/>
          </a:ln>
          <a:effectLst>
            <a:outerShdw blurRad="50800" dist="38100" dir="10800000" algn="r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Graphic 8">
            <a:extLst>
              <a:ext uri="{FF2B5EF4-FFF2-40B4-BE49-F238E27FC236}">
                <a16:creationId xmlns:a16="http://schemas.microsoft.com/office/drawing/2014/main" id="{7BEDA9AB-0A43-4141-9EDA-E3AD4F10769F}"/>
              </a:ext>
            </a:extLst>
          </p:cNvPr>
          <p:cNvSpPr/>
          <p:nvPr/>
        </p:nvSpPr>
        <p:spPr>
          <a:xfrm>
            <a:off x="8705379" y="6669219"/>
            <a:ext cx="5317689" cy="193090"/>
          </a:xfrm>
          <a:custGeom>
            <a:avLst/>
            <a:gdLst>
              <a:gd name="connsiteX0" fmla="*/ 6328410 w 6557962"/>
              <a:gd name="connsiteY0" fmla="*/ 237173 h 238125"/>
              <a:gd name="connsiteX1" fmla="*/ 6557963 w 6557962"/>
              <a:gd name="connsiteY1" fmla="*/ 7620 h 238125"/>
              <a:gd name="connsiteX2" fmla="*/ 6557963 w 6557962"/>
              <a:gd name="connsiteY2" fmla="*/ 0 h 238125"/>
              <a:gd name="connsiteX3" fmla="*/ 0 w 6557962"/>
              <a:gd name="connsiteY3" fmla="*/ 0 h 238125"/>
              <a:gd name="connsiteX4" fmla="*/ 0 w 6557962"/>
              <a:gd name="connsiteY4" fmla="*/ 2858 h 238125"/>
              <a:gd name="connsiteX5" fmla="*/ 2858 w 6557962"/>
              <a:gd name="connsiteY5" fmla="*/ 0 h 238125"/>
              <a:gd name="connsiteX6" fmla="*/ 106680 w 6557962"/>
              <a:gd name="connsiteY6" fmla="*/ 0 h 238125"/>
              <a:gd name="connsiteX7" fmla="*/ 0 w 6557962"/>
              <a:gd name="connsiteY7" fmla="*/ 106680 h 238125"/>
              <a:gd name="connsiteX8" fmla="*/ 0 w 6557962"/>
              <a:gd name="connsiteY8" fmla="*/ 237173 h 238125"/>
              <a:gd name="connsiteX9" fmla="*/ 6557963 w 6557962"/>
              <a:gd name="connsiteY9" fmla="*/ 237173 h 238125"/>
              <a:gd name="connsiteX10" fmla="*/ 6557963 w 6557962"/>
              <a:gd name="connsiteY10" fmla="*/ 112395 h 238125"/>
              <a:gd name="connsiteX11" fmla="*/ 6432233 w 6557962"/>
              <a:gd name="connsiteY11" fmla="*/ 238125 h 238125"/>
              <a:gd name="connsiteX12" fmla="*/ 17145 w 6557962"/>
              <a:gd name="connsiteY12" fmla="*/ 237173 h 238125"/>
              <a:gd name="connsiteX13" fmla="*/ 255270 w 6557962"/>
              <a:gd name="connsiteY13" fmla="*/ 0 h 238125"/>
              <a:gd name="connsiteX14" fmla="*/ 359093 w 6557962"/>
              <a:gd name="connsiteY14" fmla="*/ 0 h 238125"/>
              <a:gd name="connsiteX15" fmla="*/ 121920 w 6557962"/>
              <a:gd name="connsiteY15" fmla="*/ 237173 h 238125"/>
              <a:gd name="connsiteX16" fmla="*/ 17145 w 6557962"/>
              <a:gd name="connsiteY16" fmla="*/ 237173 h 238125"/>
              <a:gd name="connsiteX17" fmla="*/ 270510 w 6557962"/>
              <a:gd name="connsiteY17" fmla="*/ 237173 h 238125"/>
              <a:gd name="connsiteX18" fmla="*/ 507683 w 6557962"/>
              <a:gd name="connsiteY18" fmla="*/ 0 h 238125"/>
              <a:gd name="connsiteX19" fmla="*/ 611505 w 6557962"/>
              <a:gd name="connsiteY19" fmla="*/ 0 h 238125"/>
              <a:gd name="connsiteX20" fmla="*/ 374333 w 6557962"/>
              <a:gd name="connsiteY20" fmla="*/ 237173 h 238125"/>
              <a:gd name="connsiteX21" fmla="*/ 270510 w 6557962"/>
              <a:gd name="connsiteY21" fmla="*/ 237173 h 238125"/>
              <a:gd name="connsiteX22" fmla="*/ 522923 w 6557962"/>
              <a:gd name="connsiteY22" fmla="*/ 237173 h 238125"/>
              <a:gd name="connsiteX23" fmla="*/ 760095 w 6557962"/>
              <a:gd name="connsiteY23" fmla="*/ 0 h 238125"/>
              <a:gd name="connsiteX24" fmla="*/ 863918 w 6557962"/>
              <a:gd name="connsiteY24" fmla="*/ 0 h 238125"/>
              <a:gd name="connsiteX25" fmla="*/ 626745 w 6557962"/>
              <a:gd name="connsiteY25" fmla="*/ 237173 h 238125"/>
              <a:gd name="connsiteX26" fmla="*/ 522923 w 6557962"/>
              <a:gd name="connsiteY26" fmla="*/ 237173 h 238125"/>
              <a:gd name="connsiteX27" fmla="*/ 775335 w 6557962"/>
              <a:gd name="connsiteY27" fmla="*/ 237173 h 238125"/>
              <a:gd name="connsiteX28" fmla="*/ 1012508 w 6557962"/>
              <a:gd name="connsiteY28" fmla="*/ 0 h 238125"/>
              <a:gd name="connsiteX29" fmla="*/ 1116330 w 6557962"/>
              <a:gd name="connsiteY29" fmla="*/ 0 h 238125"/>
              <a:gd name="connsiteX30" fmla="*/ 879158 w 6557962"/>
              <a:gd name="connsiteY30" fmla="*/ 237173 h 238125"/>
              <a:gd name="connsiteX31" fmla="*/ 775335 w 6557962"/>
              <a:gd name="connsiteY31" fmla="*/ 237173 h 238125"/>
              <a:gd name="connsiteX32" fmla="*/ 1027748 w 6557962"/>
              <a:gd name="connsiteY32" fmla="*/ 237173 h 238125"/>
              <a:gd name="connsiteX33" fmla="*/ 1264920 w 6557962"/>
              <a:gd name="connsiteY33" fmla="*/ 0 h 238125"/>
              <a:gd name="connsiteX34" fmla="*/ 1368743 w 6557962"/>
              <a:gd name="connsiteY34" fmla="*/ 0 h 238125"/>
              <a:gd name="connsiteX35" fmla="*/ 1131570 w 6557962"/>
              <a:gd name="connsiteY35" fmla="*/ 237173 h 238125"/>
              <a:gd name="connsiteX36" fmla="*/ 1027748 w 6557962"/>
              <a:gd name="connsiteY36" fmla="*/ 237173 h 238125"/>
              <a:gd name="connsiteX37" fmla="*/ 1280160 w 6557962"/>
              <a:gd name="connsiteY37" fmla="*/ 237173 h 238125"/>
              <a:gd name="connsiteX38" fmla="*/ 1517333 w 6557962"/>
              <a:gd name="connsiteY38" fmla="*/ 0 h 238125"/>
              <a:gd name="connsiteX39" fmla="*/ 1621155 w 6557962"/>
              <a:gd name="connsiteY39" fmla="*/ 0 h 238125"/>
              <a:gd name="connsiteX40" fmla="*/ 1383983 w 6557962"/>
              <a:gd name="connsiteY40" fmla="*/ 237173 h 238125"/>
              <a:gd name="connsiteX41" fmla="*/ 1280160 w 6557962"/>
              <a:gd name="connsiteY41" fmla="*/ 237173 h 238125"/>
              <a:gd name="connsiteX42" fmla="*/ 1532573 w 6557962"/>
              <a:gd name="connsiteY42" fmla="*/ 237173 h 238125"/>
              <a:gd name="connsiteX43" fmla="*/ 1769745 w 6557962"/>
              <a:gd name="connsiteY43" fmla="*/ 0 h 238125"/>
              <a:gd name="connsiteX44" fmla="*/ 1873568 w 6557962"/>
              <a:gd name="connsiteY44" fmla="*/ 0 h 238125"/>
              <a:gd name="connsiteX45" fmla="*/ 1636395 w 6557962"/>
              <a:gd name="connsiteY45" fmla="*/ 237173 h 238125"/>
              <a:gd name="connsiteX46" fmla="*/ 1532573 w 6557962"/>
              <a:gd name="connsiteY46" fmla="*/ 237173 h 238125"/>
              <a:gd name="connsiteX47" fmla="*/ 1784985 w 6557962"/>
              <a:gd name="connsiteY47" fmla="*/ 237173 h 238125"/>
              <a:gd name="connsiteX48" fmla="*/ 2022158 w 6557962"/>
              <a:gd name="connsiteY48" fmla="*/ 0 h 238125"/>
              <a:gd name="connsiteX49" fmla="*/ 2125980 w 6557962"/>
              <a:gd name="connsiteY49" fmla="*/ 0 h 238125"/>
              <a:gd name="connsiteX50" fmla="*/ 1888808 w 6557962"/>
              <a:gd name="connsiteY50" fmla="*/ 237173 h 238125"/>
              <a:gd name="connsiteX51" fmla="*/ 1784985 w 6557962"/>
              <a:gd name="connsiteY51" fmla="*/ 237173 h 238125"/>
              <a:gd name="connsiteX52" fmla="*/ 2037398 w 6557962"/>
              <a:gd name="connsiteY52" fmla="*/ 237173 h 238125"/>
              <a:gd name="connsiteX53" fmla="*/ 2274570 w 6557962"/>
              <a:gd name="connsiteY53" fmla="*/ 0 h 238125"/>
              <a:gd name="connsiteX54" fmla="*/ 2378393 w 6557962"/>
              <a:gd name="connsiteY54" fmla="*/ 0 h 238125"/>
              <a:gd name="connsiteX55" fmla="*/ 2141220 w 6557962"/>
              <a:gd name="connsiteY55" fmla="*/ 237173 h 238125"/>
              <a:gd name="connsiteX56" fmla="*/ 2037398 w 6557962"/>
              <a:gd name="connsiteY56" fmla="*/ 237173 h 238125"/>
              <a:gd name="connsiteX57" fmla="*/ 2289810 w 6557962"/>
              <a:gd name="connsiteY57" fmla="*/ 237173 h 238125"/>
              <a:gd name="connsiteX58" fmla="*/ 2526983 w 6557962"/>
              <a:gd name="connsiteY58" fmla="*/ 0 h 238125"/>
              <a:gd name="connsiteX59" fmla="*/ 2630805 w 6557962"/>
              <a:gd name="connsiteY59" fmla="*/ 0 h 238125"/>
              <a:gd name="connsiteX60" fmla="*/ 2393633 w 6557962"/>
              <a:gd name="connsiteY60" fmla="*/ 237173 h 238125"/>
              <a:gd name="connsiteX61" fmla="*/ 2289810 w 6557962"/>
              <a:gd name="connsiteY61" fmla="*/ 237173 h 238125"/>
              <a:gd name="connsiteX62" fmla="*/ 2542223 w 6557962"/>
              <a:gd name="connsiteY62" fmla="*/ 237173 h 238125"/>
              <a:gd name="connsiteX63" fmla="*/ 2779395 w 6557962"/>
              <a:gd name="connsiteY63" fmla="*/ 0 h 238125"/>
              <a:gd name="connsiteX64" fmla="*/ 2883218 w 6557962"/>
              <a:gd name="connsiteY64" fmla="*/ 0 h 238125"/>
              <a:gd name="connsiteX65" fmla="*/ 2646045 w 6557962"/>
              <a:gd name="connsiteY65" fmla="*/ 237173 h 238125"/>
              <a:gd name="connsiteX66" fmla="*/ 2542223 w 6557962"/>
              <a:gd name="connsiteY66" fmla="*/ 237173 h 238125"/>
              <a:gd name="connsiteX67" fmla="*/ 2794635 w 6557962"/>
              <a:gd name="connsiteY67" fmla="*/ 237173 h 238125"/>
              <a:gd name="connsiteX68" fmla="*/ 3031808 w 6557962"/>
              <a:gd name="connsiteY68" fmla="*/ 0 h 238125"/>
              <a:gd name="connsiteX69" fmla="*/ 3135630 w 6557962"/>
              <a:gd name="connsiteY69" fmla="*/ 0 h 238125"/>
              <a:gd name="connsiteX70" fmla="*/ 2898458 w 6557962"/>
              <a:gd name="connsiteY70" fmla="*/ 237173 h 238125"/>
              <a:gd name="connsiteX71" fmla="*/ 2794635 w 6557962"/>
              <a:gd name="connsiteY71" fmla="*/ 237173 h 238125"/>
              <a:gd name="connsiteX72" fmla="*/ 3047048 w 6557962"/>
              <a:gd name="connsiteY72" fmla="*/ 237173 h 238125"/>
              <a:gd name="connsiteX73" fmla="*/ 3284220 w 6557962"/>
              <a:gd name="connsiteY73" fmla="*/ 0 h 238125"/>
              <a:gd name="connsiteX74" fmla="*/ 3388043 w 6557962"/>
              <a:gd name="connsiteY74" fmla="*/ 0 h 238125"/>
              <a:gd name="connsiteX75" fmla="*/ 3150870 w 6557962"/>
              <a:gd name="connsiteY75" fmla="*/ 237173 h 238125"/>
              <a:gd name="connsiteX76" fmla="*/ 3047048 w 6557962"/>
              <a:gd name="connsiteY76" fmla="*/ 237173 h 238125"/>
              <a:gd name="connsiteX77" fmla="*/ 3299460 w 6557962"/>
              <a:gd name="connsiteY77" fmla="*/ 237173 h 238125"/>
              <a:gd name="connsiteX78" fmla="*/ 3536633 w 6557962"/>
              <a:gd name="connsiteY78" fmla="*/ 0 h 238125"/>
              <a:gd name="connsiteX79" fmla="*/ 3640455 w 6557962"/>
              <a:gd name="connsiteY79" fmla="*/ 0 h 238125"/>
              <a:gd name="connsiteX80" fmla="*/ 3403283 w 6557962"/>
              <a:gd name="connsiteY80" fmla="*/ 237173 h 238125"/>
              <a:gd name="connsiteX81" fmla="*/ 3299460 w 6557962"/>
              <a:gd name="connsiteY81" fmla="*/ 237173 h 238125"/>
              <a:gd name="connsiteX82" fmla="*/ 3551873 w 6557962"/>
              <a:gd name="connsiteY82" fmla="*/ 237173 h 238125"/>
              <a:gd name="connsiteX83" fmla="*/ 3789045 w 6557962"/>
              <a:gd name="connsiteY83" fmla="*/ 0 h 238125"/>
              <a:gd name="connsiteX84" fmla="*/ 3892868 w 6557962"/>
              <a:gd name="connsiteY84" fmla="*/ 0 h 238125"/>
              <a:gd name="connsiteX85" fmla="*/ 3655695 w 6557962"/>
              <a:gd name="connsiteY85" fmla="*/ 237173 h 238125"/>
              <a:gd name="connsiteX86" fmla="*/ 3551873 w 6557962"/>
              <a:gd name="connsiteY86" fmla="*/ 237173 h 238125"/>
              <a:gd name="connsiteX87" fmla="*/ 3804285 w 6557962"/>
              <a:gd name="connsiteY87" fmla="*/ 237173 h 238125"/>
              <a:gd name="connsiteX88" fmla="*/ 4041458 w 6557962"/>
              <a:gd name="connsiteY88" fmla="*/ 0 h 238125"/>
              <a:gd name="connsiteX89" fmla="*/ 4145280 w 6557962"/>
              <a:gd name="connsiteY89" fmla="*/ 0 h 238125"/>
              <a:gd name="connsiteX90" fmla="*/ 3908108 w 6557962"/>
              <a:gd name="connsiteY90" fmla="*/ 237173 h 238125"/>
              <a:gd name="connsiteX91" fmla="*/ 3804285 w 6557962"/>
              <a:gd name="connsiteY91" fmla="*/ 237173 h 238125"/>
              <a:gd name="connsiteX92" fmla="*/ 4056698 w 6557962"/>
              <a:gd name="connsiteY92" fmla="*/ 237173 h 238125"/>
              <a:gd name="connsiteX93" fmla="*/ 4293870 w 6557962"/>
              <a:gd name="connsiteY93" fmla="*/ 0 h 238125"/>
              <a:gd name="connsiteX94" fmla="*/ 4397693 w 6557962"/>
              <a:gd name="connsiteY94" fmla="*/ 0 h 238125"/>
              <a:gd name="connsiteX95" fmla="*/ 4160520 w 6557962"/>
              <a:gd name="connsiteY95" fmla="*/ 237173 h 238125"/>
              <a:gd name="connsiteX96" fmla="*/ 4056698 w 6557962"/>
              <a:gd name="connsiteY96" fmla="*/ 237173 h 238125"/>
              <a:gd name="connsiteX97" fmla="*/ 4309110 w 6557962"/>
              <a:gd name="connsiteY97" fmla="*/ 237173 h 238125"/>
              <a:gd name="connsiteX98" fmla="*/ 4546283 w 6557962"/>
              <a:gd name="connsiteY98" fmla="*/ 0 h 238125"/>
              <a:gd name="connsiteX99" fmla="*/ 4650105 w 6557962"/>
              <a:gd name="connsiteY99" fmla="*/ 0 h 238125"/>
              <a:gd name="connsiteX100" fmla="*/ 4412933 w 6557962"/>
              <a:gd name="connsiteY100" fmla="*/ 237173 h 238125"/>
              <a:gd name="connsiteX101" fmla="*/ 4309110 w 6557962"/>
              <a:gd name="connsiteY101" fmla="*/ 237173 h 238125"/>
              <a:gd name="connsiteX102" fmla="*/ 4561523 w 6557962"/>
              <a:gd name="connsiteY102" fmla="*/ 237173 h 238125"/>
              <a:gd name="connsiteX103" fmla="*/ 4798695 w 6557962"/>
              <a:gd name="connsiteY103" fmla="*/ 0 h 238125"/>
              <a:gd name="connsiteX104" fmla="*/ 4902518 w 6557962"/>
              <a:gd name="connsiteY104" fmla="*/ 0 h 238125"/>
              <a:gd name="connsiteX105" fmla="*/ 4665345 w 6557962"/>
              <a:gd name="connsiteY105" fmla="*/ 237173 h 238125"/>
              <a:gd name="connsiteX106" fmla="*/ 4561523 w 6557962"/>
              <a:gd name="connsiteY106" fmla="*/ 237173 h 238125"/>
              <a:gd name="connsiteX107" fmla="*/ 4813935 w 6557962"/>
              <a:gd name="connsiteY107" fmla="*/ 237173 h 238125"/>
              <a:gd name="connsiteX108" fmla="*/ 5051108 w 6557962"/>
              <a:gd name="connsiteY108" fmla="*/ 0 h 238125"/>
              <a:gd name="connsiteX109" fmla="*/ 5154930 w 6557962"/>
              <a:gd name="connsiteY109" fmla="*/ 0 h 238125"/>
              <a:gd name="connsiteX110" fmla="*/ 4917758 w 6557962"/>
              <a:gd name="connsiteY110" fmla="*/ 237173 h 238125"/>
              <a:gd name="connsiteX111" fmla="*/ 4813935 w 6557962"/>
              <a:gd name="connsiteY111" fmla="*/ 237173 h 238125"/>
              <a:gd name="connsiteX112" fmla="*/ 5066348 w 6557962"/>
              <a:gd name="connsiteY112" fmla="*/ 237173 h 238125"/>
              <a:gd name="connsiteX113" fmla="*/ 5303520 w 6557962"/>
              <a:gd name="connsiteY113" fmla="*/ 0 h 238125"/>
              <a:gd name="connsiteX114" fmla="*/ 5407343 w 6557962"/>
              <a:gd name="connsiteY114" fmla="*/ 0 h 238125"/>
              <a:gd name="connsiteX115" fmla="*/ 5170170 w 6557962"/>
              <a:gd name="connsiteY115" fmla="*/ 237173 h 238125"/>
              <a:gd name="connsiteX116" fmla="*/ 5066348 w 6557962"/>
              <a:gd name="connsiteY116" fmla="*/ 237173 h 238125"/>
              <a:gd name="connsiteX117" fmla="*/ 5318760 w 6557962"/>
              <a:gd name="connsiteY117" fmla="*/ 237173 h 238125"/>
              <a:gd name="connsiteX118" fmla="*/ 5555933 w 6557962"/>
              <a:gd name="connsiteY118" fmla="*/ 0 h 238125"/>
              <a:gd name="connsiteX119" fmla="*/ 5659755 w 6557962"/>
              <a:gd name="connsiteY119" fmla="*/ 0 h 238125"/>
              <a:gd name="connsiteX120" fmla="*/ 5422583 w 6557962"/>
              <a:gd name="connsiteY120" fmla="*/ 237173 h 238125"/>
              <a:gd name="connsiteX121" fmla="*/ 5318760 w 6557962"/>
              <a:gd name="connsiteY121" fmla="*/ 237173 h 238125"/>
              <a:gd name="connsiteX122" fmla="*/ 5571173 w 6557962"/>
              <a:gd name="connsiteY122" fmla="*/ 237173 h 238125"/>
              <a:gd name="connsiteX123" fmla="*/ 5808345 w 6557962"/>
              <a:gd name="connsiteY123" fmla="*/ 0 h 238125"/>
              <a:gd name="connsiteX124" fmla="*/ 5912168 w 6557962"/>
              <a:gd name="connsiteY124" fmla="*/ 0 h 238125"/>
              <a:gd name="connsiteX125" fmla="*/ 5674995 w 6557962"/>
              <a:gd name="connsiteY125" fmla="*/ 237173 h 238125"/>
              <a:gd name="connsiteX126" fmla="*/ 5571173 w 6557962"/>
              <a:gd name="connsiteY126" fmla="*/ 237173 h 238125"/>
              <a:gd name="connsiteX127" fmla="*/ 5823585 w 6557962"/>
              <a:gd name="connsiteY127" fmla="*/ 237173 h 238125"/>
              <a:gd name="connsiteX128" fmla="*/ 6060758 w 6557962"/>
              <a:gd name="connsiteY128" fmla="*/ 0 h 238125"/>
              <a:gd name="connsiteX129" fmla="*/ 6164580 w 6557962"/>
              <a:gd name="connsiteY129" fmla="*/ 0 h 238125"/>
              <a:gd name="connsiteX130" fmla="*/ 5927408 w 6557962"/>
              <a:gd name="connsiteY130" fmla="*/ 237173 h 238125"/>
              <a:gd name="connsiteX131" fmla="*/ 5823585 w 6557962"/>
              <a:gd name="connsiteY131" fmla="*/ 237173 h 238125"/>
              <a:gd name="connsiteX132" fmla="*/ 6179820 w 6557962"/>
              <a:gd name="connsiteY132" fmla="*/ 237173 h 238125"/>
              <a:gd name="connsiteX133" fmla="*/ 6106478 w 6557962"/>
              <a:gd name="connsiteY133" fmla="*/ 237173 h 238125"/>
              <a:gd name="connsiteX134" fmla="*/ 6075045 w 6557962"/>
              <a:gd name="connsiteY134" fmla="*/ 237173 h 238125"/>
              <a:gd name="connsiteX135" fmla="*/ 6313170 w 6557962"/>
              <a:gd name="connsiteY135" fmla="*/ 0 h 238125"/>
              <a:gd name="connsiteX136" fmla="*/ 6416993 w 6557962"/>
              <a:gd name="connsiteY136" fmla="*/ 0 h 238125"/>
              <a:gd name="connsiteX137" fmla="*/ 6179820 w 6557962"/>
              <a:gd name="connsiteY137" fmla="*/ 237173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6557962" h="238125">
                <a:moveTo>
                  <a:pt x="6328410" y="237173"/>
                </a:moveTo>
                <a:lnTo>
                  <a:pt x="6557963" y="7620"/>
                </a:lnTo>
                <a:lnTo>
                  <a:pt x="6557963" y="0"/>
                </a:lnTo>
                <a:lnTo>
                  <a:pt x="0" y="0"/>
                </a:lnTo>
                <a:lnTo>
                  <a:pt x="0" y="2858"/>
                </a:lnTo>
                <a:lnTo>
                  <a:pt x="2858" y="0"/>
                </a:lnTo>
                <a:lnTo>
                  <a:pt x="106680" y="0"/>
                </a:lnTo>
                <a:lnTo>
                  <a:pt x="0" y="106680"/>
                </a:lnTo>
                <a:lnTo>
                  <a:pt x="0" y="237173"/>
                </a:lnTo>
                <a:moveTo>
                  <a:pt x="6557963" y="237173"/>
                </a:moveTo>
                <a:lnTo>
                  <a:pt x="6557963" y="112395"/>
                </a:lnTo>
                <a:lnTo>
                  <a:pt x="6432233" y="238125"/>
                </a:lnTo>
                <a:moveTo>
                  <a:pt x="17145" y="237173"/>
                </a:moveTo>
                <a:lnTo>
                  <a:pt x="255270" y="0"/>
                </a:lnTo>
                <a:lnTo>
                  <a:pt x="359093" y="0"/>
                </a:lnTo>
                <a:lnTo>
                  <a:pt x="121920" y="237173"/>
                </a:lnTo>
                <a:lnTo>
                  <a:pt x="17145" y="237173"/>
                </a:lnTo>
                <a:close/>
                <a:moveTo>
                  <a:pt x="270510" y="237173"/>
                </a:moveTo>
                <a:lnTo>
                  <a:pt x="507683" y="0"/>
                </a:lnTo>
                <a:lnTo>
                  <a:pt x="611505" y="0"/>
                </a:lnTo>
                <a:lnTo>
                  <a:pt x="374333" y="237173"/>
                </a:lnTo>
                <a:lnTo>
                  <a:pt x="270510" y="237173"/>
                </a:lnTo>
                <a:close/>
                <a:moveTo>
                  <a:pt x="522923" y="237173"/>
                </a:moveTo>
                <a:lnTo>
                  <a:pt x="760095" y="0"/>
                </a:lnTo>
                <a:lnTo>
                  <a:pt x="863918" y="0"/>
                </a:lnTo>
                <a:lnTo>
                  <a:pt x="626745" y="237173"/>
                </a:lnTo>
                <a:lnTo>
                  <a:pt x="522923" y="237173"/>
                </a:lnTo>
                <a:close/>
                <a:moveTo>
                  <a:pt x="775335" y="237173"/>
                </a:moveTo>
                <a:lnTo>
                  <a:pt x="1012508" y="0"/>
                </a:lnTo>
                <a:lnTo>
                  <a:pt x="1116330" y="0"/>
                </a:lnTo>
                <a:lnTo>
                  <a:pt x="879158" y="237173"/>
                </a:lnTo>
                <a:lnTo>
                  <a:pt x="775335" y="237173"/>
                </a:lnTo>
                <a:close/>
                <a:moveTo>
                  <a:pt x="1027748" y="237173"/>
                </a:moveTo>
                <a:lnTo>
                  <a:pt x="1264920" y="0"/>
                </a:lnTo>
                <a:lnTo>
                  <a:pt x="1368743" y="0"/>
                </a:lnTo>
                <a:lnTo>
                  <a:pt x="1131570" y="237173"/>
                </a:lnTo>
                <a:lnTo>
                  <a:pt x="1027748" y="237173"/>
                </a:lnTo>
                <a:close/>
                <a:moveTo>
                  <a:pt x="1280160" y="237173"/>
                </a:moveTo>
                <a:lnTo>
                  <a:pt x="1517333" y="0"/>
                </a:lnTo>
                <a:lnTo>
                  <a:pt x="1621155" y="0"/>
                </a:lnTo>
                <a:lnTo>
                  <a:pt x="1383983" y="237173"/>
                </a:lnTo>
                <a:lnTo>
                  <a:pt x="1280160" y="237173"/>
                </a:lnTo>
                <a:close/>
                <a:moveTo>
                  <a:pt x="1532573" y="237173"/>
                </a:moveTo>
                <a:lnTo>
                  <a:pt x="1769745" y="0"/>
                </a:lnTo>
                <a:lnTo>
                  <a:pt x="1873568" y="0"/>
                </a:lnTo>
                <a:lnTo>
                  <a:pt x="1636395" y="237173"/>
                </a:lnTo>
                <a:lnTo>
                  <a:pt x="1532573" y="237173"/>
                </a:lnTo>
                <a:close/>
                <a:moveTo>
                  <a:pt x="1784985" y="237173"/>
                </a:moveTo>
                <a:lnTo>
                  <a:pt x="2022158" y="0"/>
                </a:lnTo>
                <a:lnTo>
                  <a:pt x="2125980" y="0"/>
                </a:lnTo>
                <a:lnTo>
                  <a:pt x="1888808" y="237173"/>
                </a:lnTo>
                <a:lnTo>
                  <a:pt x="1784985" y="237173"/>
                </a:lnTo>
                <a:close/>
                <a:moveTo>
                  <a:pt x="2037398" y="237173"/>
                </a:moveTo>
                <a:lnTo>
                  <a:pt x="2274570" y="0"/>
                </a:lnTo>
                <a:lnTo>
                  <a:pt x="2378393" y="0"/>
                </a:lnTo>
                <a:lnTo>
                  <a:pt x="2141220" y="237173"/>
                </a:lnTo>
                <a:lnTo>
                  <a:pt x="2037398" y="237173"/>
                </a:lnTo>
                <a:close/>
                <a:moveTo>
                  <a:pt x="2289810" y="237173"/>
                </a:moveTo>
                <a:lnTo>
                  <a:pt x="2526983" y="0"/>
                </a:lnTo>
                <a:lnTo>
                  <a:pt x="2630805" y="0"/>
                </a:lnTo>
                <a:lnTo>
                  <a:pt x="2393633" y="237173"/>
                </a:lnTo>
                <a:lnTo>
                  <a:pt x="2289810" y="237173"/>
                </a:lnTo>
                <a:close/>
                <a:moveTo>
                  <a:pt x="2542223" y="237173"/>
                </a:moveTo>
                <a:lnTo>
                  <a:pt x="2779395" y="0"/>
                </a:lnTo>
                <a:lnTo>
                  <a:pt x="2883218" y="0"/>
                </a:lnTo>
                <a:lnTo>
                  <a:pt x="2646045" y="237173"/>
                </a:lnTo>
                <a:lnTo>
                  <a:pt x="2542223" y="237173"/>
                </a:lnTo>
                <a:close/>
                <a:moveTo>
                  <a:pt x="2794635" y="237173"/>
                </a:moveTo>
                <a:lnTo>
                  <a:pt x="3031808" y="0"/>
                </a:lnTo>
                <a:lnTo>
                  <a:pt x="3135630" y="0"/>
                </a:lnTo>
                <a:lnTo>
                  <a:pt x="2898458" y="237173"/>
                </a:lnTo>
                <a:lnTo>
                  <a:pt x="2794635" y="237173"/>
                </a:lnTo>
                <a:close/>
                <a:moveTo>
                  <a:pt x="3047048" y="237173"/>
                </a:moveTo>
                <a:lnTo>
                  <a:pt x="3284220" y="0"/>
                </a:lnTo>
                <a:lnTo>
                  <a:pt x="3388043" y="0"/>
                </a:lnTo>
                <a:lnTo>
                  <a:pt x="3150870" y="237173"/>
                </a:lnTo>
                <a:lnTo>
                  <a:pt x="3047048" y="237173"/>
                </a:lnTo>
                <a:close/>
                <a:moveTo>
                  <a:pt x="3299460" y="237173"/>
                </a:moveTo>
                <a:lnTo>
                  <a:pt x="3536633" y="0"/>
                </a:lnTo>
                <a:lnTo>
                  <a:pt x="3640455" y="0"/>
                </a:lnTo>
                <a:lnTo>
                  <a:pt x="3403283" y="237173"/>
                </a:lnTo>
                <a:lnTo>
                  <a:pt x="3299460" y="237173"/>
                </a:lnTo>
                <a:close/>
                <a:moveTo>
                  <a:pt x="3551873" y="237173"/>
                </a:moveTo>
                <a:lnTo>
                  <a:pt x="3789045" y="0"/>
                </a:lnTo>
                <a:lnTo>
                  <a:pt x="3892868" y="0"/>
                </a:lnTo>
                <a:lnTo>
                  <a:pt x="3655695" y="237173"/>
                </a:lnTo>
                <a:lnTo>
                  <a:pt x="3551873" y="237173"/>
                </a:lnTo>
                <a:close/>
                <a:moveTo>
                  <a:pt x="3804285" y="237173"/>
                </a:moveTo>
                <a:lnTo>
                  <a:pt x="4041458" y="0"/>
                </a:lnTo>
                <a:lnTo>
                  <a:pt x="4145280" y="0"/>
                </a:lnTo>
                <a:lnTo>
                  <a:pt x="3908108" y="237173"/>
                </a:lnTo>
                <a:lnTo>
                  <a:pt x="3804285" y="237173"/>
                </a:lnTo>
                <a:close/>
                <a:moveTo>
                  <a:pt x="4056698" y="237173"/>
                </a:moveTo>
                <a:lnTo>
                  <a:pt x="4293870" y="0"/>
                </a:lnTo>
                <a:lnTo>
                  <a:pt x="4397693" y="0"/>
                </a:lnTo>
                <a:lnTo>
                  <a:pt x="4160520" y="237173"/>
                </a:lnTo>
                <a:lnTo>
                  <a:pt x="4056698" y="237173"/>
                </a:lnTo>
                <a:close/>
                <a:moveTo>
                  <a:pt x="4309110" y="237173"/>
                </a:moveTo>
                <a:lnTo>
                  <a:pt x="4546283" y="0"/>
                </a:lnTo>
                <a:lnTo>
                  <a:pt x="4650105" y="0"/>
                </a:lnTo>
                <a:lnTo>
                  <a:pt x="4412933" y="237173"/>
                </a:lnTo>
                <a:lnTo>
                  <a:pt x="4309110" y="237173"/>
                </a:lnTo>
                <a:close/>
                <a:moveTo>
                  <a:pt x="4561523" y="237173"/>
                </a:moveTo>
                <a:lnTo>
                  <a:pt x="4798695" y="0"/>
                </a:lnTo>
                <a:lnTo>
                  <a:pt x="4902518" y="0"/>
                </a:lnTo>
                <a:lnTo>
                  <a:pt x="4665345" y="237173"/>
                </a:lnTo>
                <a:lnTo>
                  <a:pt x="4561523" y="237173"/>
                </a:lnTo>
                <a:close/>
                <a:moveTo>
                  <a:pt x="4813935" y="237173"/>
                </a:moveTo>
                <a:lnTo>
                  <a:pt x="5051108" y="0"/>
                </a:lnTo>
                <a:lnTo>
                  <a:pt x="5154930" y="0"/>
                </a:lnTo>
                <a:lnTo>
                  <a:pt x="4917758" y="237173"/>
                </a:lnTo>
                <a:lnTo>
                  <a:pt x="4813935" y="237173"/>
                </a:lnTo>
                <a:close/>
                <a:moveTo>
                  <a:pt x="5066348" y="237173"/>
                </a:moveTo>
                <a:lnTo>
                  <a:pt x="5303520" y="0"/>
                </a:lnTo>
                <a:lnTo>
                  <a:pt x="5407343" y="0"/>
                </a:lnTo>
                <a:lnTo>
                  <a:pt x="5170170" y="237173"/>
                </a:lnTo>
                <a:lnTo>
                  <a:pt x="5066348" y="237173"/>
                </a:lnTo>
                <a:close/>
                <a:moveTo>
                  <a:pt x="5318760" y="237173"/>
                </a:moveTo>
                <a:lnTo>
                  <a:pt x="5555933" y="0"/>
                </a:lnTo>
                <a:lnTo>
                  <a:pt x="5659755" y="0"/>
                </a:lnTo>
                <a:lnTo>
                  <a:pt x="5422583" y="237173"/>
                </a:lnTo>
                <a:lnTo>
                  <a:pt x="5318760" y="237173"/>
                </a:lnTo>
                <a:close/>
                <a:moveTo>
                  <a:pt x="5571173" y="237173"/>
                </a:moveTo>
                <a:lnTo>
                  <a:pt x="5808345" y="0"/>
                </a:lnTo>
                <a:lnTo>
                  <a:pt x="5912168" y="0"/>
                </a:lnTo>
                <a:lnTo>
                  <a:pt x="5674995" y="237173"/>
                </a:lnTo>
                <a:lnTo>
                  <a:pt x="5571173" y="237173"/>
                </a:lnTo>
                <a:close/>
                <a:moveTo>
                  <a:pt x="5823585" y="237173"/>
                </a:moveTo>
                <a:lnTo>
                  <a:pt x="6060758" y="0"/>
                </a:lnTo>
                <a:lnTo>
                  <a:pt x="6164580" y="0"/>
                </a:lnTo>
                <a:lnTo>
                  <a:pt x="5927408" y="237173"/>
                </a:lnTo>
                <a:lnTo>
                  <a:pt x="5823585" y="237173"/>
                </a:lnTo>
                <a:close/>
                <a:moveTo>
                  <a:pt x="6179820" y="237173"/>
                </a:moveTo>
                <a:lnTo>
                  <a:pt x="6106478" y="237173"/>
                </a:lnTo>
                <a:lnTo>
                  <a:pt x="6075045" y="237173"/>
                </a:lnTo>
                <a:lnTo>
                  <a:pt x="6313170" y="0"/>
                </a:lnTo>
                <a:lnTo>
                  <a:pt x="6416993" y="0"/>
                </a:lnTo>
                <a:lnTo>
                  <a:pt x="6179820" y="23717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94B3D46-9A59-4994-A769-9C8C92086D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998822" y="0"/>
            <a:ext cx="3267906" cy="6858000"/>
          </a:xfrm>
          <a:prstGeom prst="rect">
            <a:avLst/>
          </a:prstGeom>
        </p:spPr>
      </p:pic>
      <p:pic>
        <p:nvPicPr>
          <p:cNvPr id="17" name="LOGO" descr="Covered plate">
            <a:extLst>
              <a:ext uri="{FF2B5EF4-FFF2-40B4-BE49-F238E27FC236}">
                <a16:creationId xmlns:a16="http://schemas.microsoft.com/office/drawing/2014/main" id="{69A9AA2C-1F00-48E8-AD33-5686C8E475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460351" y="1254188"/>
            <a:ext cx="1271298" cy="1271298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1A8FB442-8ABE-49A0-A533-D74C5F79E8C8}"/>
              </a:ext>
            </a:extLst>
          </p:cNvPr>
          <p:cNvGrpSpPr/>
          <p:nvPr/>
        </p:nvGrpSpPr>
        <p:grpSpPr>
          <a:xfrm>
            <a:off x="1167027" y="0"/>
            <a:ext cx="2432076" cy="6846510"/>
            <a:chOff x="1167027" y="0"/>
            <a:chExt cx="2432076" cy="6846510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BA4F467-5382-4A1A-897A-9DBE75707D7B}"/>
                </a:ext>
              </a:extLst>
            </p:cNvPr>
            <p:cNvGrpSpPr/>
            <p:nvPr/>
          </p:nvGrpSpPr>
          <p:grpSpPr>
            <a:xfrm>
              <a:off x="1167027" y="0"/>
              <a:ext cx="2432076" cy="1677720"/>
              <a:chOff x="1167027" y="0"/>
              <a:chExt cx="2432076" cy="1677720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A3EC540-45F5-43B3-B51B-799AB507C5F8}"/>
                  </a:ext>
                </a:extLst>
              </p:cNvPr>
              <p:cNvSpPr txBox="1"/>
              <p:nvPr/>
            </p:nvSpPr>
            <p:spPr>
              <a:xfrm>
                <a:off x="1167027" y="0"/>
                <a:ext cx="191911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0" dirty="0">
                    <a:solidFill>
                      <a:schemeClr val="bg1">
                        <a:lumMod val="95000"/>
                      </a:schemeClr>
                    </a:solidFill>
                    <a:latin typeface="AgencyFB" panose="02000606030000020003" pitchFamily="2" charset="0"/>
                  </a:rPr>
                  <a:t>SPICY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F02ECC7-EF3F-4CD0-B49E-F5CF67C92A36}"/>
                  </a:ext>
                </a:extLst>
              </p:cNvPr>
              <p:cNvSpPr txBox="1"/>
              <p:nvPr/>
            </p:nvSpPr>
            <p:spPr>
              <a:xfrm>
                <a:off x="1167027" y="662057"/>
                <a:ext cx="243207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0" dirty="0">
                    <a:solidFill>
                      <a:schemeClr val="bg1">
                        <a:lumMod val="95000"/>
                      </a:schemeClr>
                    </a:solidFill>
                    <a:latin typeface="AgencyFB" panose="02000606030000020003" pitchFamily="2" charset="0"/>
                  </a:rPr>
                  <a:t>NOODLE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4948A2C-7054-43A0-B5EB-AA2B39251CCD}"/>
                </a:ext>
              </a:extLst>
            </p:cNvPr>
            <p:cNvGrpSpPr/>
            <p:nvPr/>
          </p:nvGrpSpPr>
          <p:grpSpPr>
            <a:xfrm>
              <a:off x="1167027" y="5276850"/>
              <a:ext cx="2378533" cy="1569660"/>
              <a:chOff x="1167027" y="5276850"/>
              <a:chExt cx="2378533" cy="1569660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4ACC741-E87C-4B13-8691-17D48EB75DF9}"/>
                  </a:ext>
                </a:extLst>
              </p:cNvPr>
              <p:cNvSpPr txBox="1"/>
              <p:nvPr/>
            </p:nvSpPr>
            <p:spPr>
              <a:xfrm>
                <a:off x="1167027" y="5276850"/>
                <a:ext cx="1781257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400" dirty="0">
                    <a:solidFill>
                      <a:schemeClr val="bg1">
                        <a:lumMod val="95000"/>
                      </a:schemeClr>
                    </a:solidFill>
                    <a:latin typeface="AgencyFB" panose="02000606030000020003" pitchFamily="2" charset="0"/>
                  </a:rPr>
                  <a:t>$</a:t>
                </a:r>
                <a:r>
                  <a:rPr lang="en-US" sz="9600" dirty="0">
                    <a:solidFill>
                      <a:schemeClr val="bg1">
                        <a:lumMod val="95000"/>
                      </a:schemeClr>
                    </a:solidFill>
                    <a:latin typeface="AgencyFB" panose="02000606030000020003" pitchFamily="2" charset="0"/>
                  </a:rPr>
                  <a:t>30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86585B9-159B-4C85-AD8E-C87A1AC03626}"/>
                  </a:ext>
                </a:extLst>
              </p:cNvPr>
              <p:cNvSpPr txBox="1"/>
              <p:nvPr/>
            </p:nvSpPr>
            <p:spPr>
              <a:xfrm>
                <a:off x="2790225" y="5441997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400" dirty="0">
                    <a:solidFill>
                      <a:schemeClr val="bg1">
                        <a:lumMod val="95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AF63CF0E-1574-45DD-BC29-8830E03AA9D3}"/>
              </a:ext>
            </a:extLst>
          </p:cNvPr>
          <p:cNvSpPr txBox="1"/>
          <p:nvPr/>
        </p:nvSpPr>
        <p:spPr>
          <a:xfrm>
            <a:off x="6082165" y="2437127"/>
            <a:ext cx="13853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tx2">
                    <a:lumMod val="50000"/>
                  </a:schemeClr>
                </a:solidFill>
                <a:latin typeface="Agency FB" panose="00010606040000040003" pitchFamily="2" charset="0"/>
              </a:rPr>
              <a:t>GRAND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06F8A0-552F-4C7D-94FF-7DD26E575E43}"/>
              </a:ext>
            </a:extLst>
          </p:cNvPr>
          <p:cNvSpPr txBox="1"/>
          <p:nvPr/>
        </p:nvSpPr>
        <p:spPr>
          <a:xfrm>
            <a:off x="5025787" y="2914830"/>
            <a:ext cx="24416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dirty="0">
                <a:solidFill>
                  <a:schemeClr val="tx2">
                    <a:lumMod val="50000"/>
                  </a:schemeClr>
                </a:solidFill>
                <a:latin typeface="AgencyFB" panose="02000606030000020003" pitchFamily="2" charset="0"/>
              </a:rPr>
              <a:t>OPENING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4D93842-9682-45B4-9665-33B0A21120D8}"/>
              </a:ext>
            </a:extLst>
          </p:cNvPr>
          <p:cNvSpPr txBox="1"/>
          <p:nvPr/>
        </p:nvSpPr>
        <p:spPr>
          <a:xfrm>
            <a:off x="6466887" y="4193896"/>
            <a:ext cx="10005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bg1"/>
                </a:solidFill>
                <a:latin typeface="Agency FB" panose="00010606040000040003" pitchFamily="2" charset="0"/>
              </a:rPr>
              <a:t>ONLY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9DAE514-1BCA-4BC0-9745-079E9B0433B6}"/>
              </a:ext>
            </a:extLst>
          </p:cNvPr>
          <p:cNvSpPr txBox="1"/>
          <p:nvPr/>
        </p:nvSpPr>
        <p:spPr>
          <a:xfrm>
            <a:off x="6061327" y="4638278"/>
            <a:ext cx="1406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latin typeface="Agency FB" panose="00010606040000040003" pitchFamily="2" charset="0"/>
              </a:rPr>
              <a:t>ONE WEEK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96CFEE0-999B-4848-9341-A22BDEF5825E}"/>
              </a:ext>
            </a:extLst>
          </p:cNvPr>
          <p:cNvGrpSpPr/>
          <p:nvPr/>
        </p:nvGrpSpPr>
        <p:grpSpPr>
          <a:xfrm>
            <a:off x="3898405" y="4137603"/>
            <a:ext cx="1920500" cy="1524570"/>
            <a:chOff x="3898405" y="4137603"/>
            <a:chExt cx="1920500" cy="1524570"/>
          </a:xfrm>
        </p:grpSpPr>
        <p:sp>
          <p:nvSpPr>
            <p:cNvPr id="13" name="Rectangle: Single Corner Rounded 12">
              <a:extLst>
                <a:ext uri="{FF2B5EF4-FFF2-40B4-BE49-F238E27FC236}">
                  <a16:creationId xmlns:a16="http://schemas.microsoft.com/office/drawing/2014/main" id="{FAC4B724-B149-446A-945B-B36886A684A3}"/>
                </a:ext>
              </a:extLst>
            </p:cNvPr>
            <p:cNvSpPr/>
            <p:nvPr/>
          </p:nvSpPr>
          <p:spPr>
            <a:xfrm rot="5400000">
              <a:off x="4096370" y="3939638"/>
              <a:ext cx="1524570" cy="1920500"/>
            </a:xfrm>
            <a:prstGeom prst="round1Rect">
              <a:avLst>
                <a:gd name="adj" fmla="val 37647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70E83D2-9E56-4C04-81E8-6532D06CCC44}"/>
                </a:ext>
              </a:extLst>
            </p:cNvPr>
            <p:cNvSpPr txBox="1"/>
            <p:nvPr/>
          </p:nvSpPr>
          <p:spPr>
            <a:xfrm>
              <a:off x="3970540" y="4198013"/>
              <a:ext cx="127631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54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50%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6E87691-2A0F-43CF-986E-1F702B41282D}"/>
                </a:ext>
              </a:extLst>
            </p:cNvPr>
            <p:cNvSpPr txBox="1"/>
            <p:nvPr/>
          </p:nvSpPr>
          <p:spPr>
            <a:xfrm rot="16200000">
              <a:off x="5030932" y="4342670"/>
              <a:ext cx="7537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OFF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1052FDC-4BE9-4A5F-8D30-E4F4BC3E2FC3}"/>
                </a:ext>
              </a:extLst>
            </p:cNvPr>
            <p:cNvSpPr txBox="1"/>
            <p:nvPr/>
          </p:nvSpPr>
          <p:spPr>
            <a:xfrm>
              <a:off x="3974268" y="4886248"/>
              <a:ext cx="169790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6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GRAB IT FAST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69586D8-941A-4F8C-A94F-2F07228ED823}"/>
              </a:ext>
            </a:extLst>
          </p:cNvPr>
          <p:cNvGrpSpPr/>
          <p:nvPr/>
        </p:nvGrpSpPr>
        <p:grpSpPr>
          <a:xfrm>
            <a:off x="10466303" y="2616097"/>
            <a:ext cx="2001468" cy="923330"/>
            <a:chOff x="10466303" y="2616097"/>
            <a:chExt cx="2001468" cy="92333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14B4068-3DF9-443C-B444-876272340438}"/>
                </a:ext>
              </a:extLst>
            </p:cNvPr>
            <p:cNvSpPr/>
            <p:nvPr/>
          </p:nvSpPr>
          <p:spPr>
            <a:xfrm>
              <a:off x="10466303" y="2707292"/>
              <a:ext cx="2001468" cy="721708"/>
            </a:xfrm>
            <a:prstGeom prst="rect">
              <a:avLst/>
            </a:prstGeom>
            <a:gradFill flip="none" rotWithShape="1">
              <a:gsLst>
                <a:gs pos="94000">
                  <a:srgbClr val="FFC000">
                    <a:alpha val="0"/>
                  </a:srgbClr>
                </a:gs>
                <a:gs pos="70000">
                  <a:srgbClr val="FFC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47904D1F-EDE5-4488-80F3-BD3B5379290A}"/>
                </a:ext>
              </a:extLst>
            </p:cNvPr>
            <p:cNvGrpSpPr/>
            <p:nvPr/>
          </p:nvGrpSpPr>
          <p:grpSpPr>
            <a:xfrm>
              <a:off x="10514873" y="2616097"/>
              <a:ext cx="1564265" cy="923330"/>
              <a:chOff x="1058279" y="5276850"/>
              <a:chExt cx="1564265" cy="923330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61948B8-0B75-490A-8605-C595AE54F931}"/>
                  </a:ext>
                </a:extLst>
              </p:cNvPr>
              <p:cNvSpPr txBox="1"/>
              <p:nvPr/>
            </p:nvSpPr>
            <p:spPr>
              <a:xfrm>
                <a:off x="1058279" y="5276850"/>
                <a:ext cx="1234633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5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$25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494E1C9-18CC-40D3-A618-6ACA0AD956E9}"/>
                  </a:ext>
                </a:extLst>
              </p:cNvPr>
              <p:cNvSpPr txBox="1"/>
              <p:nvPr/>
            </p:nvSpPr>
            <p:spPr>
              <a:xfrm>
                <a:off x="2126895" y="5372354"/>
                <a:ext cx="4956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B467FF2-9ADC-4CB6-AE47-6D1D44A1F9EB}"/>
              </a:ext>
            </a:extLst>
          </p:cNvPr>
          <p:cNvGrpSpPr/>
          <p:nvPr/>
        </p:nvGrpSpPr>
        <p:grpSpPr>
          <a:xfrm>
            <a:off x="10466303" y="5557858"/>
            <a:ext cx="2001468" cy="923330"/>
            <a:chOff x="10466303" y="5557858"/>
            <a:chExt cx="2001468" cy="92333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3B60EDC-3187-4C8C-97F0-867092B1D1CC}"/>
                </a:ext>
              </a:extLst>
            </p:cNvPr>
            <p:cNvSpPr/>
            <p:nvPr/>
          </p:nvSpPr>
          <p:spPr>
            <a:xfrm>
              <a:off x="10466303" y="5679092"/>
              <a:ext cx="2001468" cy="721708"/>
            </a:xfrm>
            <a:prstGeom prst="rect">
              <a:avLst/>
            </a:prstGeom>
            <a:gradFill flip="none" rotWithShape="1">
              <a:gsLst>
                <a:gs pos="94000">
                  <a:srgbClr val="FFC000">
                    <a:alpha val="0"/>
                  </a:srgbClr>
                </a:gs>
                <a:gs pos="70000">
                  <a:srgbClr val="FFC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53A1779-29D5-4142-A694-6C057246D815}"/>
                </a:ext>
              </a:extLst>
            </p:cNvPr>
            <p:cNvGrpSpPr/>
            <p:nvPr/>
          </p:nvGrpSpPr>
          <p:grpSpPr>
            <a:xfrm>
              <a:off x="10514873" y="5557858"/>
              <a:ext cx="1564265" cy="923330"/>
              <a:chOff x="1058279" y="5276850"/>
              <a:chExt cx="1564265" cy="923330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0538436-82F9-4DFB-8967-5309B860CEE7}"/>
                  </a:ext>
                </a:extLst>
              </p:cNvPr>
              <p:cNvSpPr txBox="1"/>
              <p:nvPr/>
            </p:nvSpPr>
            <p:spPr>
              <a:xfrm>
                <a:off x="1058279" y="5276850"/>
                <a:ext cx="1234633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5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$26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4C602A7-C9D2-41D5-8FE0-393C6A52F42A}"/>
                  </a:ext>
                </a:extLst>
              </p:cNvPr>
              <p:cNvSpPr txBox="1"/>
              <p:nvPr/>
            </p:nvSpPr>
            <p:spPr>
              <a:xfrm>
                <a:off x="2126895" y="5372354"/>
                <a:ext cx="4956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2F9ABEBF-7FEE-47D7-BBE8-DD5E194562D0}"/>
              </a:ext>
            </a:extLst>
          </p:cNvPr>
          <p:cNvSpPr txBox="1"/>
          <p:nvPr/>
        </p:nvSpPr>
        <p:spPr>
          <a:xfrm rot="16200000">
            <a:off x="-653104" y="5388581"/>
            <a:ext cx="22573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 spc="3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1600" spc="3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A19C655-6ABD-41F7-9409-184FDA9F6B89}"/>
              </a:ext>
            </a:extLst>
          </p:cNvPr>
          <p:cNvSpPr/>
          <p:nvPr/>
        </p:nvSpPr>
        <p:spPr>
          <a:xfrm>
            <a:off x="12112635" y="-2068406"/>
            <a:ext cx="6814640" cy="10994812"/>
          </a:xfrm>
          <a:custGeom>
            <a:avLst/>
            <a:gdLst>
              <a:gd name="connsiteX0" fmla="*/ 661645 w 3424799"/>
              <a:gd name="connsiteY0" fmla="*/ 0 h 5525608"/>
              <a:gd name="connsiteX1" fmla="*/ 0 w 3424799"/>
              <a:gd name="connsiteY1" fmla="*/ 661645 h 5525608"/>
              <a:gd name="connsiteX2" fmla="*/ 2101160 w 3424799"/>
              <a:gd name="connsiteY2" fmla="*/ 2762804 h 5525608"/>
              <a:gd name="connsiteX3" fmla="*/ 0 w 3424799"/>
              <a:gd name="connsiteY3" fmla="*/ 4863964 h 5525608"/>
              <a:gd name="connsiteX4" fmla="*/ 661645 w 3424799"/>
              <a:gd name="connsiteY4" fmla="*/ 5525609 h 5525608"/>
              <a:gd name="connsiteX5" fmla="*/ 3424799 w 3424799"/>
              <a:gd name="connsiteY5" fmla="*/ 2762804 h 552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4799" h="5525608">
                <a:moveTo>
                  <a:pt x="661645" y="0"/>
                </a:moveTo>
                <a:lnTo>
                  <a:pt x="0" y="661645"/>
                </a:lnTo>
                <a:lnTo>
                  <a:pt x="2101160" y="2762804"/>
                </a:lnTo>
                <a:lnTo>
                  <a:pt x="0" y="4863964"/>
                </a:lnTo>
                <a:lnTo>
                  <a:pt x="661645" y="5525609"/>
                </a:lnTo>
                <a:lnTo>
                  <a:pt x="3424799" y="2762804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 w="35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TRANSITION">
            <a:extLst>
              <a:ext uri="{FF2B5EF4-FFF2-40B4-BE49-F238E27FC236}">
                <a16:creationId xmlns:a16="http://schemas.microsoft.com/office/drawing/2014/main" id="{88A6C809-9579-452A-95EC-3ACD38F2D93A}"/>
              </a:ext>
            </a:extLst>
          </p:cNvPr>
          <p:cNvSpPr/>
          <p:nvPr/>
        </p:nvSpPr>
        <p:spPr>
          <a:xfrm>
            <a:off x="-4215401" y="-48547"/>
            <a:ext cx="16899013" cy="6980360"/>
          </a:xfrm>
          <a:custGeom>
            <a:avLst/>
            <a:gdLst>
              <a:gd name="connsiteX0" fmla="*/ 0 w 16668750"/>
              <a:gd name="connsiteY0" fmla="*/ 2442998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0" fmla="*/ 0 w 16668750"/>
              <a:gd name="connsiteY0" fmla="*/ 4453103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9" fmla="*/ 14763750 w 16668750"/>
              <a:gd name="connsiteY9" fmla="*/ 0 h 6877050"/>
              <a:gd name="connsiteX0" fmla="*/ 14554635 w 16459635"/>
              <a:gd name="connsiteY0" fmla="*/ 0 h 6877050"/>
              <a:gd name="connsiteX1" fmla="*/ 16459635 w 16459635"/>
              <a:gd name="connsiteY1" fmla="*/ 3429000 h 6877050"/>
              <a:gd name="connsiteX2" fmla="*/ 14726085 w 16459635"/>
              <a:gd name="connsiteY2" fmla="*/ 6877050 h 6877050"/>
              <a:gd name="connsiteX3" fmla="*/ 271 w 16459635"/>
              <a:gd name="connsiteY3" fmla="*/ 6877050 h 6877050"/>
              <a:gd name="connsiteX4" fmla="*/ 3429705 w 16459635"/>
              <a:gd name="connsiteY4" fmla="*/ 3448050 h 6877050"/>
              <a:gd name="connsiteX5" fmla="*/ 0 w 16459635"/>
              <a:gd name="connsiteY5" fmla="*/ 18780 h 6877050"/>
              <a:gd name="connsiteX6" fmla="*/ 14554635 w 16459635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4726085 w 16648906"/>
              <a:gd name="connsiteY2" fmla="*/ 6877050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6466395 w 16648906"/>
              <a:gd name="connsiteY2" fmla="*/ 6847554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66395 w 16648906"/>
              <a:gd name="connsiteY1" fmla="*/ 6847554 h 6877050"/>
              <a:gd name="connsiteX2" fmla="*/ 271 w 16648906"/>
              <a:gd name="connsiteY2" fmla="*/ 6877050 h 6877050"/>
              <a:gd name="connsiteX3" fmla="*/ 3429705 w 16648906"/>
              <a:gd name="connsiteY3" fmla="*/ 3448050 h 6877050"/>
              <a:gd name="connsiteX4" fmla="*/ 0 w 16648906"/>
              <a:gd name="connsiteY4" fmla="*/ 18780 h 6877050"/>
              <a:gd name="connsiteX5" fmla="*/ 16648906 w 16648906"/>
              <a:gd name="connsiteY5" fmla="*/ 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48906" h="6877050">
                <a:moveTo>
                  <a:pt x="16648906" y="0"/>
                </a:moveTo>
                <a:lnTo>
                  <a:pt x="16466395" y="6847554"/>
                </a:lnTo>
                <a:lnTo>
                  <a:pt x="271" y="6877050"/>
                </a:lnTo>
                <a:lnTo>
                  <a:pt x="3429705" y="3448050"/>
                </a:lnTo>
                <a:lnTo>
                  <a:pt x="0" y="18780"/>
                </a:lnTo>
                <a:lnTo>
                  <a:pt x="16648906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49" name="TRANSITION">
            <a:extLst>
              <a:ext uri="{FF2B5EF4-FFF2-40B4-BE49-F238E27FC236}">
                <a16:creationId xmlns:a16="http://schemas.microsoft.com/office/drawing/2014/main" id="{7ECDA0B4-17D6-453F-9A88-8F1B788E62B8}"/>
              </a:ext>
            </a:extLst>
          </p:cNvPr>
          <p:cNvGrpSpPr/>
          <p:nvPr/>
        </p:nvGrpSpPr>
        <p:grpSpPr>
          <a:xfrm rot="10800000">
            <a:off x="-6303703" y="-2068406"/>
            <a:ext cx="19006640" cy="10994812"/>
            <a:chOff x="0" y="-2068406"/>
            <a:chExt cx="19006640" cy="10994812"/>
          </a:xfrm>
        </p:grpSpPr>
        <p:sp>
          <p:nvSpPr>
            <p:cNvPr id="50" name="Rectangle 58">
              <a:extLst>
                <a:ext uri="{FF2B5EF4-FFF2-40B4-BE49-F238E27FC236}">
                  <a16:creationId xmlns:a16="http://schemas.microsoft.com/office/drawing/2014/main" id="{B6C716AE-EF3D-4CBD-A9AC-EC9AA148237B}"/>
                </a:ext>
              </a:extLst>
            </p:cNvPr>
            <p:cNvSpPr/>
            <p:nvPr/>
          </p:nvSpPr>
          <p:spPr>
            <a:xfrm>
              <a:off x="0" y="-19050"/>
              <a:ext cx="16668750" cy="6877050"/>
            </a:xfrm>
            <a:custGeom>
              <a:avLst/>
              <a:gdLst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6858000 h 6858000"/>
                <a:gd name="connsiteX3" fmla="*/ 0 w 16668750"/>
                <a:gd name="connsiteY3" fmla="*/ 6858000 h 6858000"/>
                <a:gd name="connsiteX4" fmla="*/ 0 w 16668750"/>
                <a:gd name="connsiteY4" fmla="*/ 0 h 6858000"/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3409950 h 6858000"/>
                <a:gd name="connsiteX3" fmla="*/ 16668750 w 16668750"/>
                <a:gd name="connsiteY3" fmla="*/ 6858000 h 6858000"/>
                <a:gd name="connsiteX4" fmla="*/ 0 w 16668750"/>
                <a:gd name="connsiteY4" fmla="*/ 6858000 h 6858000"/>
                <a:gd name="connsiteX5" fmla="*/ 0 w 16668750"/>
                <a:gd name="connsiteY5" fmla="*/ 0 h 685800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666875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493520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68750" h="6877050">
                  <a:moveTo>
                    <a:pt x="0" y="19050"/>
                  </a:moveTo>
                  <a:lnTo>
                    <a:pt x="14763750" y="0"/>
                  </a:lnTo>
                  <a:lnTo>
                    <a:pt x="16668750" y="3429000"/>
                  </a:lnTo>
                  <a:lnTo>
                    <a:pt x="14935200" y="6877050"/>
                  </a:lnTo>
                  <a:lnTo>
                    <a:pt x="0" y="6877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E99586F-97C3-41BC-8FDD-10188F2802B1}"/>
                </a:ext>
              </a:extLst>
            </p:cNvPr>
            <p:cNvSpPr/>
            <p:nvPr/>
          </p:nvSpPr>
          <p:spPr>
            <a:xfrm>
              <a:off x="12192000" y="-2068406"/>
              <a:ext cx="6814640" cy="10994812"/>
            </a:xfrm>
            <a:custGeom>
              <a:avLst/>
              <a:gdLst>
                <a:gd name="connsiteX0" fmla="*/ 661645 w 3424799"/>
                <a:gd name="connsiteY0" fmla="*/ 0 h 5525608"/>
                <a:gd name="connsiteX1" fmla="*/ 0 w 3424799"/>
                <a:gd name="connsiteY1" fmla="*/ 661645 h 5525608"/>
                <a:gd name="connsiteX2" fmla="*/ 2101160 w 3424799"/>
                <a:gd name="connsiteY2" fmla="*/ 2762804 h 5525608"/>
                <a:gd name="connsiteX3" fmla="*/ 0 w 3424799"/>
                <a:gd name="connsiteY3" fmla="*/ 4863964 h 5525608"/>
                <a:gd name="connsiteX4" fmla="*/ 661645 w 3424799"/>
                <a:gd name="connsiteY4" fmla="*/ 5525609 h 5525608"/>
                <a:gd name="connsiteX5" fmla="*/ 3424799 w 3424799"/>
                <a:gd name="connsiteY5" fmla="*/ 2762804 h 5525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4799" h="5525608">
                  <a:moveTo>
                    <a:pt x="661645" y="0"/>
                  </a:moveTo>
                  <a:lnTo>
                    <a:pt x="0" y="661645"/>
                  </a:lnTo>
                  <a:lnTo>
                    <a:pt x="2101160" y="2762804"/>
                  </a:lnTo>
                  <a:lnTo>
                    <a:pt x="0" y="4863964"/>
                  </a:lnTo>
                  <a:lnTo>
                    <a:pt x="661645" y="5525609"/>
                  </a:lnTo>
                  <a:lnTo>
                    <a:pt x="3424799" y="2762804"/>
                  </a:lnTo>
                  <a:close/>
                </a:path>
              </a:pathLst>
            </a:custGeom>
            <a:solidFill>
              <a:schemeClr val="accent2"/>
            </a:solidFill>
            <a:ln w="3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53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xit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1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8" accel="4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6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6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path" presetSubtype="0" decel="10000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animMotion origin="layout" path="M -4.58333E-6 -2.22222E-6 L -4.58333E-6 0.14074 " pathEditMode="relative" rAng="0" ptsTypes="AA">
                                      <p:cBhvr>
                                        <p:cTn id="63" dur="7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037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animMotion origin="layout" path="M -4.58333E-6 -2.22222E-6 L -4.58333E-6 0.14074 " pathEditMode="relative" rAng="0" ptsTypes="AA">
                                      <p:cBhvr>
                                        <p:cTn id="67" dur="7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03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07407E-6 L -0.10312 -4.07407E-6 " pathEditMode="relative" rAng="0" ptsTypes="AA">
                                      <p:cBhvr>
                                        <p:cTn id="8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56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" presetClass="entr" presetSubtype="2" ac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3" grpId="0"/>
      <p:bldP spid="33" grpId="1"/>
      <p:bldP spid="4" grpId="0" animBg="1"/>
      <p:bldP spid="8" grpId="0" animBg="1"/>
      <p:bldP spid="10" grpId="0" animBg="1"/>
      <p:bldP spid="25" grpId="0"/>
      <p:bldP spid="26" grpId="0"/>
      <p:bldP spid="27" grpId="0"/>
      <p:bldP spid="28" grpId="0"/>
      <p:bldP spid="42" grpId="0"/>
      <p:bldP spid="16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attern">
            <a:extLst>
              <a:ext uri="{FF2B5EF4-FFF2-40B4-BE49-F238E27FC236}">
                <a16:creationId xmlns:a16="http://schemas.microsoft.com/office/drawing/2014/main" id="{445E5B1B-8BC8-4A8E-8C98-C9B2489F89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9000"/>
            </a:blip>
            <a:srcRect/>
            <a:stretch>
              <a:fillRect t="-38889" b="-388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90715C0E-5EEB-4035-B397-8C0BB8B89A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98637" y="0"/>
            <a:ext cx="3267906" cy="68580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B871057E-B396-401A-BCDC-4D192502978E}"/>
              </a:ext>
            </a:extLst>
          </p:cNvPr>
          <p:cNvGrpSpPr/>
          <p:nvPr/>
        </p:nvGrpSpPr>
        <p:grpSpPr>
          <a:xfrm>
            <a:off x="6551986" y="1857899"/>
            <a:ext cx="5762048" cy="5162551"/>
            <a:chOff x="6410108" y="1219199"/>
            <a:chExt cx="5762048" cy="5162551"/>
          </a:xfrm>
        </p:grpSpPr>
        <p:sp>
          <p:nvSpPr>
            <p:cNvPr id="11" name="PICTURE">
              <a:extLst>
                <a:ext uri="{FF2B5EF4-FFF2-40B4-BE49-F238E27FC236}">
                  <a16:creationId xmlns:a16="http://schemas.microsoft.com/office/drawing/2014/main" id="{CABA2221-2196-45EA-B18B-362BB530937C}"/>
                </a:ext>
              </a:extLst>
            </p:cNvPr>
            <p:cNvSpPr/>
            <p:nvPr/>
          </p:nvSpPr>
          <p:spPr>
            <a:xfrm flipH="1">
              <a:off x="6410108" y="1219199"/>
              <a:ext cx="2659703" cy="5156911"/>
            </a:xfrm>
            <a:prstGeom prst="rect">
              <a:avLst/>
            </a:prstGeom>
            <a:blipFill>
              <a:blip r:embed="rId5"/>
              <a:srcRect/>
              <a:stretch>
                <a:fillRect l="-14630" r="-14630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PICTURE">
              <a:extLst>
                <a:ext uri="{FF2B5EF4-FFF2-40B4-BE49-F238E27FC236}">
                  <a16:creationId xmlns:a16="http://schemas.microsoft.com/office/drawing/2014/main" id="{6CCCE5F8-1BD7-4921-9AF6-D024231C44E2}"/>
                </a:ext>
              </a:extLst>
            </p:cNvPr>
            <p:cNvSpPr/>
            <p:nvPr/>
          </p:nvSpPr>
          <p:spPr>
            <a:xfrm>
              <a:off x="9511252" y="1219200"/>
              <a:ext cx="2660904" cy="5162550"/>
            </a:xfrm>
            <a:prstGeom prst="rect">
              <a:avLst/>
            </a:prstGeom>
            <a:blipFill>
              <a:blip r:embed="rId6"/>
              <a:srcRect/>
              <a:stretch>
                <a:fillRect l="-31613" t="-15900" r="-31613" b="-3368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PICTURE">
            <a:extLst>
              <a:ext uri="{FF2B5EF4-FFF2-40B4-BE49-F238E27FC236}">
                <a16:creationId xmlns:a16="http://schemas.microsoft.com/office/drawing/2014/main" id="{B92E8B27-0A88-4E2D-9181-0BAF06E84955}"/>
              </a:ext>
            </a:extLst>
          </p:cNvPr>
          <p:cNvSpPr/>
          <p:nvPr/>
        </p:nvSpPr>
        <p:spPr>
          <a:xfrm>
            <a:off x="-48656" y="0"/>
            <a:ext cx="4514850" cy="6858000"/>
          </a:xfrm>
          <a:prstGeom prst="rect">
            <a:avLst/>
          </a:prstGeom>
          <a:blipFill>
            <a:blip r:embed="rId7"/>
            <a:srcRect/>
            <a:stretch>
              <a:fillRect l="-1856" r="-23854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Single Corner Rounded 41">
            <a:extLst>
              <a:ext uri="{FF2B5EF4-FFF2-40B4-BE49-F238E27FC236}">
                <a16:creationId xmlns:a16="http://schemas.microsoft.com/office/drawing/2014/main" id="{6EE26068-505D-450C-85BC-92524397DA7F}"/>
              </a:ext>
            </a:extLst>
          </p:cNvPr>
          <p:cNvSpPr/>
          <p:nvPr/>
        </p:nvSpPr>
        <p:spPr>
          <a:xfrm rot="10800000">
            <a:off x="6095999" y="-224978"/>
            <a:ext cx="6204375" cy="2488404"/>
          </a:xfrm>
          <a:prstGeom prst="round1Rect">
            <a:avLst>
              <a:gd name="adj" fmla="val 41579"/>
            </a:avLst>
          </a:prstGeom>
          <a:solidFill>
            <a:srgbClr val="FFC000"/>
          </a:solidFill>
          <a:ln>
            <a:noFill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LOGO" descr="Covered plate">
            <a:extLst>
              <a:ext uri="{FF2B5EF4-FFF2-40B4-BE49-F238E27FC236}">
                <a16:creationId xmlns:a16="http://schemas.microsoft.com/office/drawing/2014/main" id="{100EAD95-53D2-463E-AAFD-707B58CCCB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78867" y="0"/>
            <a:ext cx="1271298" cy="1271298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CE95E7EE-FA50-497E-9AFE-674D1AD4527C}"/>
              </a:ext>
            </a:extLst>
          </p:cNvPr>
          <p:cNvGrpSpPr/>
          <p:nvPr/>
        </p:nvGrpSpPr>
        <p:grpSpPr>
          <a:xfrm>
            <a:off x="1497663" y="0"/>
            <a:ext cx="3326408" cy="6846510"/>
            <a:chOff x="275757" y="0"/>
            <a:chExt cx="3326408" cy="684651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BC11215-9A5C-4B9D-ACD3-9452AC392F48}"/>
                </a:ext>
              </a:extLst>
            </p:cNvPr>
            <p:cNvGrpSpPr/>
            <p:nvPr/>
          </p:nvGrpSpPr>
          <p:grpSpPr>
            <a:xfrm>
              <a:off x="275757" y="0"/>
              <a:ext cx="3323346" cy="1677720"/>
              <a:chOff x="275757" y="0"/>
              <a:chExt cx="3323346" cy="1677720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19A50BC-090B-4ED9-B266-81BE165A3ACF}"/>
                  </a:ext>
                </a:extLst>
              </p:cNvPr>
              <p:cNvSpPr txBox="1"/>
              <p:nvPr/>
            </p:nvSpPr>
            <p:spPr>
              <a:xfrm>
                <a:off x="275757" y="0"/>
                <a:ext cx="332334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60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DELECIOUS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4327317-2D48-4AF2-B84F-10C3F6B95BE5}"/>
                  </a:ext>
                </a:extLst>
              </p:cNvPr>
              <p:cNvSpPr txBox="1"/>
              <p:nvPr/>
            </p:nvSpPr>
            <p:spPr>
              <a:xfrm>
                <a:off x="1774565" y="662057"/>
                <a:ext cx="1824538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60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PIZZA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94F2E9E-EA66-4472-BDEB-E50807F0C5F2}"/>
                </a:ext>
              </a:extLst>
            </p:cNvPr>
            <p:cNvGrpSpPr/>
            <p:nvPr/>
          </p:nvGrpSpPr>
          <p:grpSpPr>
            <a:xfrm>
              <a:off x="1146382" y="5276850"/>
              <a:ext cx="2455783" cy="1569660"/>
              <a:chOff x="1146382" y="5276850"/>
              <a:chExt cx="2455783" cy="1569660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523A20B-7864-4343-A17A-A17F910EDF96}"/>
                  </a:ext>
                </a:extLst>
              </p:cNvPr>
              <p:cNvSpPr txBox="1"/>
              <p:nvPr/>
            </p:nvSpPr>
            <p:spPr>
              <a:xfrm>
                <a:off x="1146382" y="5276850"/>
                <a:ext cx="1854995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66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$</a:t>
                </a:r>
                <a:r>
                  <a:rPr lang="en-US" sz="96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29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038A782-F5F0-48F9-A9E0-4FD0B5692C2A}"/>
                  </a:ext>
                </a:extLst>
              </p:cNvPr>
              <p:cNvSpPr txBox="1"/>
              <p:nvPr/>
            </p:nvSpPr>
            <p:spPr>
              <a:xfrm>
                <a:off x="2846830" y="5441997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44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47CBB69-27BA-463A-ADF1-AD16F2839228}"/>
              </a:ext>
            </a:extLst>
          </p:cNvPr>
          <p:cNvSpPr txBox="1"/>
          <p:nvPr/>
        </p:nvSpPr>
        <p:spPr>
          <a:xfrm>
            <a:off x="9621686" y="705246"/>
            <a:ext cx="25715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tx2">
                    <a:lumMod val="50000"/>
                  </a:schemeClr>
                </a:solidFill>
                <a:latin typeface="Agency FB" panose="00010606040000040003" pitchFamily="2" charset="0"/>
              </a:rPr>
              <a:t>LOREM IPSUM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2E41513-80BF-4FFA-9817-2C5186438708}"/>
              </a:ext>
            </a:extLst>
          </p:cNvPr>
          <p:cNvSpPr txBox="1"/>
          <p:nvPr/>
        </p:nvSpPr>
        <p:spPr>
          <a:xfrm>
            <a:off x="7328815" y="1182949"/>
            <a:ext cx="48644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dirty="0">
                <a:solidFill>
                  <a:schemeClr val="tx2">
                    <a:lumMod val="50000"/>
                  </a:schemeClr>
                </a:solidFill>
                <a:latin typeface="AgencyFB" panose="02000606030000020003" pitchFamily="2" charset="0"/>
              </a:rPr>
              <a:t>DINE IN AVAILABLE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1F9891C-9CC1-41A8-B160-C99D69390B9E}"/>
              </a:ext>
            </a:extLst>
          </p:cNvPr>
          <p:cNvGrpSpPr/>
          <p:nvPr/>
        </p:nvGrpSpPr>
        <p:grpSpPr>
          <a:xfrm>
            <a:off x="6414207" y="5618187"/>
            <a:ext cx="2030873" cy="923330"/>
            <a:chOff x="10436898" y="2616097"/>
            <a:chExt cx="2030873" cy="92333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2D391F8-0233-4671-8BBB-34A24CB99648}"/>
                </a:ext>
              </a:extLst>
            </p:cNvPr>
            <p:cNvSpPr/>
            <p:nvPr/>
          </p:nvSpPr>
          <p:spPr>
            <a:xfrm>
              <a:off x="10466303" y="2707292"/>
              <a:ext cx="2001468" cy="721708"/>
            </a:xfrm>
            <a:prstGeom prst="rect">
              <a:avLst/>
            </a:prstGeom>
            <a:gradFill flip="none" rotWithShape="1">
              <a:gsLst>
                <a:gs pos="94000">
                  <a:srgbClr val="FFC000">
                    <a:alpha val="0"/>
                  </a:srgbClr>
                </a:gs>
                <a:gs pos="70000">
                  <a:srgbClr val="FFC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166AC76-A725-4362-B479-29922316E52F}"/>
                </a:ext>
              </a:extLst>
            </p:cNvPr>
            <p:cNvGrpSpPr/>
            <p:nvPr/>
          </p:nvGrpSpPr>
          <p:grpSpPr>
            <a:xfrm>
              <a:off x="10436898" y="2616097"/>
              <a:ext cx="1498542" cy="923330"/>
              <a:chOff x="980304" y="5276850"/>
              <a:chExt cx="1498542" cy="923330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60B8DB4-C4A1-4B2B-82B1-6CEBD2FE6C07}"/>
                  </a:ext>
                </a:extLst>
              </p:cNvPr>
              <p:cNvSpPr txBox="1"/>
              <p:nvPr/>
            </p:nvSpPr>
            <p:spPr>
              <a:xfrm>
                <a:off x="980304" y="5276850"/>
                <a:ext cx="116891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40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$</a:t>
                </a:r>
                <a:r>
                  <a:rPr lang="en-US" sz="5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25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0814482-121E-4048-A593-8DA4A9A039E2}"/>
                  </a:ext>
                </a:extLst>
              </p:cNvPr>
              <p:cNvSpPr txBox="1"/>
              <p:nvPr/>
            </p:nvSpPr>
            <p:spPr>
              <a:xfrm>
                <a:off x="1983197" y="5372354"/>
                <a:ext cx="4956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194B6C5-2D2A-4E66-BCFB-D6A725094002}"/>
              </a:ext>
            </a:extLst>
          </p:cNvPr>
          <p:cNvGrpSpPr/>
          <p:nvPr/>
        </p:nvGrpSpPr>
        <p:grpSpPr>
          <a:xfrm>
            <a:off x="9478118" y="5618187"/>
            <a:ext cx="2030873" cy="923330"/>
            <a:chOff x="10436898" y="5557858"/>
            <a:chExt cx="2030873" cy="92333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B2F4EEA-96DB-477A-AEA1-5E9445B2DFA1}"/>
                </a:ext>
              </a:extLst>
            </p:cNvPr>
            <p:cNvSpPr/>
            <p:nvPr/>
          </p:nvSpPr>
          <p:spPr>
            <a:xfrm>
              <a:off x="10466303" y="5679092"/>
              <a:ext cx="2001468" cy="721708"/>
            </a:xfrm>
            <a:prstGeom prst="rect">
              <a:avLst/>
            </a:prstGeom>
            <a:gradFill flip="none" rotWithShape="1">
              <a:gsLst>
                <a:gs pos="94000">
                  <a:srgbClr val="FFC000">
                    <a:alpha val="0"/>
                  </a:srgbClr>
                </a:gs>
                <a:gs pos="70000">
                  <a:srgbClr val="FFC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C643326-CB9A-4D22-8316-568C452FF329}"/>
                </a:ext>
              </a:extLst>
            </p:cNvPr>
            <p:cNvGrpSpPr/>
            <p:nvPr/>
          </p:nvGrpSpPr>
          <p:grpSpPr>
            <a:xfrm>
              <a:off x="10436898" y="5557858"/>
              <a:ext cx="1498542" cy="923330"/>
              <a:chOff x="980304" y="5276850"/>
              <a:chExt cx="1498542" cy="923330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76AE31DF-366E-41E2-B29B-068C6F89D44F}"/>
                  </a:ext>
                </a:extLst>
              </p:cNvPr>
              <p:cNvSpPr txBox="1"/>
              <p:nvPr/>
            </p:nvSpPr>
            <p:spPr>
              <a:xfrm>
                <a:off x="980304" y="5276850"/>
                <a:ext cx="116891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40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$</a:t>
                </a:r>
                <a:r>
                  <a:rPr lang="en-US" sz="5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26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C5CF9A6-7621-42D2-B818-223524A4EAA2}"/>
                  </a:ext>
                </a:extLst>
              </p:cNvPr>
              <p:cNvSpPr txBox="1"/>
              <p:nvPr/>
            </p:nvSpPr>
            <p:spPr>
              <a:xfrm>
                <a:off x="1983197" y="5372354"/>
                <a:ext cx="4956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DB888C4-744B-4398-BC9B-B83D647EAA42}"/>
              </a:ext>
            </a:extLst>
          </p:cNvPr>
          <p:cNvSpPr txBox="1"/>
          <p:nvPr/>
        </p:nvSpPr>
        <p:spPr>
          <a:xfrm>
            <a:off x="6550762" y="5265880"/>
            <a:ext cx="2308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4F1A128-A632-4A1A-A0A7-6CA0CFD0497A}"/>
              </a:ext>
            </a:extLst>
          </p:cNvPr>
          <p:cNvSpPr txBox="1"/>
          <p:nvPr/>
        </p:nvSpPr>
        <p:spPr>
          <a:xfrm>
            <a:off x="9667676" y="5265880"/>
            <a:ext cx="2308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D517C5D8-FEEE-4253-9C8B-216159BFD92E}"/>
              </a:ext>
            </a:extLst>
          </p:cNvPr>
          <p:cNvGrpSpPr/>
          <p:nvPr/>
        </p:nvGrpSpPr>
        <p:grpSpPr>
          <a:xfrm>
            <a:off x="4008215" y="2666715"/>
            <a:ext cx="1920500" cy="1524570"/>
            <a:chOff x="3898405" y="4137603"/>
            <a:chExt cx="1920500" cy="1524570"/>
          </a:xfrm>
        </p:grpSpPr>
        <p:sp>
          <p:nvSpPr>
            <p:cNvPr id="50" name="Rectangle: Single Corner Rounded 49">
              <a:extLst>
                <a:ext uri="{FF2B5EF4-FFF2-40B4-BE49-F238E27FC236}">
                  <a16:creationId xmlns:a16="http://schemas.microsoft.com/office/drawing/2014/main" id="{3E98A55D-C780-4972-9DBD-E58F221C125B}"/>
                </a:ext>
              </a:extLst>
            </p:cNvPr>
            <p:cNvSpPr/>
            <p:nvPr/>
          </p:nvSpPr>
          <p:spPr>
            <a:xfrm rot="5400000">
              <a:off x="4096370" y="3939638"/>
              <a:ext cx="1524570" cy="1920500"/>
            </a:xfrm>
            <a:prstGeom prst="round1Rect">
              <a:avLst>
                <a:gd name="adj" fmla="val 37647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DEA6619-9E5F-4058-9500-5C2E60D31838}"/>
                </a:ext>
              </a:extLst>
            </p:cNvPr>
            <p:cNvSpPr txBox="1"/>
            <p:nvPr/>
          </p:nvSpPr>
          <p:spPr>
            <a:xfrm>
              <a:off x="3970540" y="4198013"/>
              <a:ext cx="127631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54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50%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5DACE71-824C-4B3F-AAB8-3597B5D3EE6E}"/>
                </a:ext>
              </a:extLst>
            </p:cNvPr>
            <p:cNvSpPr txBox="1"/>
            <p:nvPr/>
          </p:nvSpPr>
          <p:spPr>
            <a:xfrm rot="16200000">
              <a:off x="5030932" y="4342670"/>
              <a:ext cx="7537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OFF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9D3D8A3-30EE-41D3-8EF8-EE8294CE7AF3}"/>
                </a:ext>
              </a:extLst>
            </p:cNvPr>
            <p:cNvSpPr txBox="1"/>
            <p:nvPr/>
          </p:nvSpPr>
          <p:spPr>
            <a:xfrm>
              <a:off x="3974268" y="4886248"/>
              <a:ext cx="169790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6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GRAB IT FAST</a:t>
              </a:r>
            </a:p>
          </p:txBody>
        </p:sp>
      </p:grp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198C3895-8734-43FE-B480-F5F1B2F0EE29}"/>
              </a:ext>
            </a:extLst>
          </p:cNvPr>
          <p:cNvSpPr/>
          <p:nvPr/>
        </p:nvSpPr>
        <p:spPr>
          <a:xfrm rot="10800000">
            <a:off x="-6477059" y="-2068406"/>
            <a:ext cx="6814640" cy="10994812"/>
          </a:xfrm>
          <a:custGeom>
            <a:avLst/>
            <a:gdLst>
              <a:gd name="connsiteX0" fmla="*/ 661645 w 3424799"/>
              <a:gd name="connsiteY0" fmla="*/ 0 h 5525608"/>
              <a:gd name="connsiteX1" fmla="*/ 0 w 3424799"/>
              <a:gd name="connsiteY1" fmla="*/ 661645 h 5525608"/>
              <a:gd name="connsiteX2" fmla="*/ 2101160 w 3424799"/>
              <a:gd name="connsiteY2" fmla="*/ 2762804 h 5525608"/>
              <a:gd name="connsiteX3" fmla="*/ 0 w 3424799"/>
              <a:gd name="connsiteY3" fmla="*/ 4863964 h 5525608"/>
              <a:gd name="connsiteX4" fmla="*/ 661645 w 3424799"/>
              <a:gd name="connsiteY4" fmla="*/ 5525609 h 5525608"/>
              <a:gd name="connsiteX5" fmla="*/ 3424799 w 3424799"/>
              <a:gd name="connsiteY5" fmla="*/ 2762804 h 552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4799" h="5525608">
                <a:moveTo>
                  <a:pt x="661645" y="0"/>
                </a:moveTo>
                <a:lnTo>
                  <a:pt x="0" y="661645"/>
                </a:lnTo>
                <a:lnTo>
                  <a:pt x="2101160" y="2762804"/>
                </a:lnTo>
                <a:lnTo>
                  <a:pt x="0" y="4863964"/>
                </a:lnTo>
                <a:lnTo>
                  <a:pt x="661645" y="5525609"/>
                </a:lnTo>
                <a:lnTo>
                  <a:pt x="3424799" y="2762804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 w="35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TRANSITION">
            <a:extLst>
              <a:ext uri="{FF2B5EF4-FFF2-40B4-BE49-F238E27FC236}">
                <a16:creationId xmlns:a16="http://schemas.microsoft.com/office/drawing/2014/main" id="{520D0005-0A79-4F4D-9483-7B0FD83E0A42}"/>
              </a:ext>
            </a:extLst>
          </p:cNvPr>
          <p:cNvSpPr/>
          <p:nvPr/>
        </p:nvSpPr>
        <p:spPr>
          <a:xfrm rot="10800000">
            <a:off x="-567670" y="-48547"/>
            <a:ext cx="16899013" cy="6980360"/>
          </a:xfrm>
          <a:custGeom>
            <a:avLst/>
            <a:gdLst>
              <a:gd name="connsiteX0" fmla="*/ 0 w 16668750"/>
              <a:gd name="connsiteY0" fmla="*/ 2442998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0" fmla="*/ 0 w 16668750"/>
              <a:gd name="connsiteY0" fmla="*/ 4453103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9" fmla="*/ 14763750 w 16668750"/>
              <a:gd name="connsiteY9" fmla="*/ 0 h 6877050"/>
              <a:gd name="connsiteX0" fmla="*/ 14554635 w 16459635"/>
              <a:gd name="connsiteY0" fmla="*/ 0 h 6877050"/>
              <a:gd name="connsiteX1" fmla="*/ 16459635 w 16459635"/>
              <a:gd name="connsiteY1" fmla="*/ 3429000 h 6877050"/>
              <a:gd name="connsiteX2" fmla="*/ 14726085 w 16459635"/>
              <a:gd name="connsiteY2" fmla="*/ 6877050 h 6877050"/>
              <a:gd name="connsiteX3" fmla="*/ 271 w 16459635"/>
              <a:gd name="connsiteY3" fmla="*/ 6877050 h 6877050"/>
              <a:gd name="connsiteX4" fmla="*/ 3429705 w 16459635"/>
              <a:gd name="connsiteY4" fmla="*/ 3448050 h 6877050"/>
              <a:gd name="connsiteX5" fmla="*/ 0 w 16459635"/>
              <a:gd name="connsiteY5" fmla="*/ 18780 h 6877050"/>
              <a:gd name="connsiteX6" fmla="*/ 14554635 w 16459635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4726085 w 16648906"/>
              <a:gd name="connsiteY2" fmla="*/ 6877050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6466395 w 16648906"/>
              <a:gd name="connsiteY2" fmla="*/ 6847554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66395 w 16648906"/>
              <a:gd name="connsiteY1" fmla="*/ 6847554 h 6877050"/>
              <a:gd name="connsiteX2" fmla="*/ 271 w 16648906"/>
              <a:gd name="connsiteY2" fmla="*/ 6877050 h 6877050"/>
              <a:gd name="connsiteX3" fmla="*/ 3429705 w 16648906"/>
              <a:gd name="connsiteY3" fmla="*/ 3448050 h 6877050"/>
              <a:gd name="connsiteX4" fmla="*/ 0 w 16648906"/>
              <a:gd name="connsiteY4" fmla="*/ 18780 h 6877050"/>
              <a:gd name="connsiteX5" fmla="*/ 16648906 w 16648906"/>
              <a:gd name="connsiteY5" fmla="*/ 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48906" h="6877050">
                <a:moveTo>
                  <a:pt x="16648906" y="0"/>
                </a:moveTo>
                <a:lnTo>
                  <a:pt x="16466395" y="6847554"/>
                </a:lnTo>
                <a:lnTo>
                  <a:pt x="271" y="6877050"/>
                </a:lnTo>
                <a:lnTo>
                  <a:pt x="3429705" y="3448050"/>
                </a:lnTo>
                <a:lnTo>
                  <a:pt x="0" y="18780"/>
                </a:lnTo>
                <a:lnTo>
                  <a:pt x="16648906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45" name="TRANSITION">
            <a:extLst>
              <a:ext uri="{FF2B5EF4-FFF2-40B4-BE49-F238E27FC236}">
                <a16:creationId xmlns:a16="http://schemas.microsoft.com/office/drawing/2014/main" id="{04BE4071-B1DE-4ABB-805F-6DAE6D3BDC4F}"/>
              </a:ext>
            </a:extLst>
          </p:cNvPr>
          <p:cNvGrpSpPr/>
          <p:nvPr/>
        </p:nvGrpSpPr>
        <p:grpSpPr>
          <a:xfrm>
            <a:off x="-567670" y="-2068406"/>
            <a:ext cx="19006640" cy="10994812"/>
            <a:chOff x="0" y="-2068406"/>
            <a:chExt cx="19006640" cy="10994812"/>
          </a:xfrm>
        </p:grpSpPr>
        <p:sp>
          <p:nvSpPr>
            <p:cNvPr id="46" name="Rectangle 58">
              <a:extLst>
                <a:ext uri="{FF2B5EF4-FFF2-40B4-BE49-F238E27FC236}">
                  <a16:creationId xmlns:a16="http://schemas.microsoft.com/office/drawing/2014/main" id="{31560A76-D451-4076-A808-026873F63433}"/>
                </a:ext>
              </a:extLst>
            </p:cNvPr>
            <p:cNvSpPr/>
            <p:nvPr/>
          </p:nvSpPr>
          <p:spPr>
            <a:xfrm>
              <a:off x="0" y="-19050"/>
              <a:ext cx="16668750" cy="6877050"/>
            </a:xfrm>
            <a:custGeom>
              <a:avLst/>
              <a:gdLst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6858000 h 6858000"/>
                <a:gd name="connsiteX3" fmla="*/ 0 w 16668750"/>
                <a:gd name="connsiteY3" fmla="*/ 6858000 h 6858000"/>
                <a:gd name="connsiteX4" fmla="*/ 0 w 16668750"/>
                <a:gd name="connsiteY4" fmla="*/ 0 h 6858000"/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3409950 h 6858000"/>
                <a:gd name="connsiteX3" fmla="*/ 16668750 w 16668750"/>
                <a:gd name="connsiteY3" fmla="*/ 6858000 h 6858000"/>
                <a:gd name="connsiteX4" fmla="*/ 0 w 16668750"/>
                <a:gd name="connsiteY4" fmla="*/ 6858000 h 6858000"/>
                <a:gd name="connsiteX5" fmla="*/ 0 w 16668750"/>
                <a:gd name="connsiteY5" fmla="*/ 0 h 685800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666875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493520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68750" h="6877050">
                  <a:moveTo>
                    <a:pt x="0" y="19050"/>
                  </a:moveTo>
                  <a:lnTo>
                    <a:pt x="14763750" y="0"/>
                  </a:lnTo>
                  <a:lnTo>
                    <a:pt x="16668750" y="3429000"/>
                  </a:lnTo>
                  <a:lnTo>
                    <a:pt x="14935200" y="6877050"/>
                  </a:lnTo>
                  <a:lnTo>
                    <a:pt x="0" y="6877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C5E0B359-72AC-41AA-B737-505006A866DC}"/>
                </a:ext>
              </a:extLst>
            </p:cNvPr>
            <p:cNvSpPr/>
            <p:nvPr/>
          </p:nvSpPr>
          <p:spPr>
            <a:xfrm>
              <a:off x="12192000" y="-2068406"/>
              <a:ext cx="6814640" cy="10994812"/>
            </a:xfrm>
            <a:custGeom>
              <a:avLst/>
              <a:gdLst>
                <a:gd name="connsiteX0" fmla="*/ 661645 w 3424799"/>
                <a:gd name="connsiteY0" fmla="*/ 0 h 5525608"/>
                <a:gd name="connsiteX1" fmla="*/ 0 w 3424799"/>
                <a:gd name="connsiteY1" fmla="*/ 661645 h 5525608"/>
                <a:gd name="connsiteX2" fmla="*/ 2101160 w 3424799"/>
                <a:gd name="connsiteY2" fmla="*/ 2762804 h 5525608"/>
                <a:gd name="connsiteX3" fmla="*/ 0 w 3424799"/>
                <a:gd name="connsiteY3" fmla="*/ 4863964 h 5525608"/>
                <a:gd name="connsiteX4" fmla="*/ 661645 w 3424799"/>
                <a:gd name="connsiteY4" fmla="*/ 5525609 h 5525608"/>
                <a:gd name="connsiteX5" fmla="*/ 3424799 w 3424799"/>
                <a:gd name="connsiteY5" fmla="*/ 2762804 h 5525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4799" h="5525608">
                  <a:moveTo>
                    <a:pt x="661645" y="0"/>
                  </a:moveTo>
                  <a:lnTo>
                    <a:pt x="0" y="661645"/>
                  </a:lnTo>
                  <a:lnTo>
                    <a:pt x="2101160" y="2762804"/>
                  </a:lnTo>
                  <a:lnTo>
                    <a:pt x="0" y="4863964"/>
                  </a:lnTo>
                  <a:lnTo>
                    <a:pt x="661645" y="5525609"/>
                  </a:lnTo>
                  <a:lnTo>
                    <a:pt x="3424799" y="2762804"/>
                  </a:lnTo>
                  <a:close/>
                </a:path>
              </a:pathLst>
            </a:custGeom>
            <a:solidFill>
              <a:schemeClr val="accent2"/>
            </a:solidFill>
            <a:ln w="3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9820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6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6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1.45833E-6 0 L -0.04128 0 " pathEditMode="relative" rAng="0" ptsTypes="AA">
                                      <p:cBhvr>
                                        <p:cTn id="46" dur="3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6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xit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1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ntr" presetSubtype="8" ac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accel="4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2" grpId="0" animBg="1"/>
      <p:bldP spid="24" grpId="0"/>
      <p:bldP spid="25" grpId="0"/>
      <p:bldP spid="8" grpId="1"/>
      <p:bldP spid="43" grpId="1"/>
      <p:bldP spid="48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67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ttern">
            <a:extLst>
              <a:ext uri="{FF2B5EF4-FFF2-40B4-BE49-F238E27FC236}">
                <a16:creationId xmlns:a16="http://schemas.microsoft.com/office/drawing/2014/main" id="{E2518C68-492F-4733-8DFE-42E2DBD178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9000"/>
            </a:blip>
            <a:srcRect/>
            <a:stretch>
              <a:fillRect t="-38889" b="-388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94B3D46-9A59-4994-A769-9C8C92086D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56021" y="-840964"/>
            <a:ext cx="3267906" cy="6858000"/>
          </a:xfrm>
          <a:prstGeom prst="rect">
            <a:avLst/>
          </a:prstGeom>
        </p:spPr>
      </p:pic>
      <p:sp>
        <p:nvSpPr>
          <p:cNvPr id="10" name="Graphic 8">
            <a:extLst>
              <a:ext uri="{FF2B5EF4-FFF2-40B4-BE49-F238E27FC236}">
                <a16:creationId xmlns:a16="http://schemas.microsoft.com/office/drawing/2014/main" id="{7BEDA9AB-0A43-4141-9EDA-E3AD4F10769F}"/>
              </a:ext>
            </a:extLst>
          </p:cNvPr>
          <p:cNvSpPr/>
          <p:nvPr/>
        </p:nvSpPr>
        <p:spPr>
          <a:xfrm>
            <a:off x="9365294" y="6704471"/>
            <a:ext cx="5317689" cy="193090"/>
          </a:xfrm>
          <a:custGeom>
            <a:avLst/>
            <a:gdLst>
              <a:gd name="connsiteX0" fmla="*/ 6328410 w 6557962"/>
              <a:gd name="connsiteY0" fmla="*/ 237173 h 238125"/>
              <a:gd name="connsiteX1" fmla="*/ 6557963 w 6557962"/>
              <a:gd name="connsiteY1" fmla="*/ 7620 h 238125"/>
              <a:gd name="connsiteX2" fmla="*/ 6557963 w 6557962"/>
              <a:gd name="connsiteY2" fmla="*/ 0 h 238125"/>
              <a:gd name="connsiteX3" fmla="*/ 0 w 6557962"/>
              <a:gd name="connsiteY3" fmla="*/ 0 h 238125"/>
              <a:gd name="connsiteX4" fmla="*/ 0 w 6557962"/>
              <a:gd name="connsiteY4" fmla="*/ 2858 h 238125"/>
              <a:gd name="connsiteX5" fmla="*/ 2858 w 6557962"/>
              <a:gd name="connsiteY5" fmla="*/ 0 h 238125"/>
              <a:gd name="connsiteX6" fmla="*/ 106680 w 6557962"/>
              <a:gd name="connsiteY6" fmla="*/ 0 h 238125"/>
              <a:gd name="connsiteX7" fmla="*/ 0 w 6557962"/>
              <a:gd name="connsiteY7" fmla="*/ 106680 h 238125"/>
              <a:gd name="connsiteX8" fmla="*/ 0 w 6557962"/>
              <a:gd name="connsiteY8" fmla="*/ 237173 h 238125"/>
              <a:gd name="connsiteX9" fmla="*/ 6557963 w 6557962"/>
              <a:gd name="connsiteY9" fmla="*/ 237173 h 238125"/>
              <a:gd name="connsiteX10" fmla="*/ 6557963 w 6557962"/>
              <a:gd name="connsiteY10" fmla="*/ 112395 h 238125"/>
              <a:gd name="connsiteX11" fmla="*/ 6432233 w 6557962"/>
              <a:gd name="connsiteY11" fmla="*/ 238125 h 238125"/>
              <a:gd name="connsiteX12" fmla="*/ 17145 w 6557962"/>
              <a:gd name="connsiteY12" fmla="*/ 237173 h 238125"/>
              <a:gd name="connsiteX13" fmla="*/ 255270 w 6557962"/>
              <a:gd name="connsiteY13" fmla="*/ 0 h 238125"/>
              <a:gd name="connsiteX14" fmla="*/ 359093 w 6557962"/>
              <a:gd name="connsiteY14" fmla="*/ 0 h 238125"/>
              <a:gd name="connsiteX15" fmla="*/ 121920 w 6557962"/>
              <a:gd name="connsiteY15" fmla="*/ 237173 h 238125"/>
              <a:gd name="connsiteX16" fmla="*/ 17145 w 6557962"/>
              <a:gd name="connsiteY16" fmla="*/ 237173 h 238125"/>
              <a:gd name="connsiteX17" fmla="*/ 270510 w 6557962"/>
              <a:gd name="connsiteY17" fmla="*/ 237173 h 238125"/>
              <a:gd name="connsiteX18" fmla="*/ 507683 w 6557962"/>
              <a:gd name="connsiteY18" fmla="*/ 0 h 238125"/>
              <a:gd name="connsiteX19" fmla="*/ 611505 w 6557962"/>
              <a:gd name="connsiteY19" fmla="*/ 0 h 238125"/>
              <a:gd name="connsiteX20" fmla="*/ 374333 w 6557962"/>
              <a:gd name="connsiteY20" fmla="*/ 237173 h 238125"/>
              <a:gd name="connsiteX21" fmla="*/ 270510 w 6557962"/>
              <a:gd name="connsiteY21" fmla="*/ 237173 h 238125"/>
              <a:gd name="connsiteX22" fmla="*/ 522923 w 6557962"/>
              <a:gd name="connsiteY22" fmla="*/ 237173 h 238125"/>
              <a:gd name="connsiteX23" fmla="*/ 760095 w 6557962"/>
              <a:gd name="connsiteY23" fmla="*/ 0 h 238125"/>
              <a:gd name="connsiteX24" fmla="*/ 863918 w 6557962"/>
              <a:gd name="connsiteY24" fmla="*/ 0 h 238125"/>
              <a:gd name="connsiteX25" fmla="*/ 626745 w 6557962"/>
              <a:gd name="connsiteY25" fmla="*/ 237173 h 238125"/>
              <a:gd name="connsiteX26" fmla="*/ 522923 w 6557962"/>
              <a:gd name="connsiteY26" fmla="*/ 237173 h 238125"/>
              <a:gd name="connsiteX27" fmla="*/ 775335 w 6557962"/>
              <a:gd name="connsiteY27" fmla="*/ 237173 h 238125"/>
              <a:gd name="connsiteX28" fmla="*/ 1012508 w 6557962"/>
              <a:gd name="connsiteY28" fmla="*/ 0 h 238125"/>
              <a:gd name="connsiteX29" fmla="*/ 1116330 w 6557962"/>
              <a:gd name="connsiteY29" fmla="*/ 0 h 238125"/>
              <a:gd name="connsiteX30" fmla="*/ 879158 w 6557962"/>
              <a:gd name="connsiteY30" fmla="*/ 237173 h 238125"/>
              <a:gd name="connsiteX31" fmla="*/ 775335 w 6557962"/>
              <a:gd name="connsiteY31" fmla="*/ 237173 h 238125"/>
              <a:gd name="connsiteX32" fmla="*/ 1027748 w 6557962"/>
              <a:gd name="connsiteY32" fmla="*/ 237173 h 238125"/>
              <a:gd name="connsiteX33" fmla="*/ 1264920 w 6557962"/>
              <a:gd name="connsiteY33" fmla="*/ 0 h 238125"/>
              <a:gd name="connsiteX34" fmla="*/ 1368743 w 6557962"/>
              <a:gd name="connsiteY34" fmla="*/ 0 h 238125"/>
              <a:gd name="connsiteX35" fmla="*/ 1131570 w 6557962"/>
              <a:gd name="connsiteY35" fmla="*/ 237173 h 238125"/>
              <a:gd name="connsiteX36" fmla="*/ 1027748 w 6557962"/>
              <a:gd name="connsiteY36" fmla="*/ 237173 h 238125"/>
              <a:gd name="connsiteX37" fmla="*/ 1280160 w 6557962"/>
              <a:gd name="connsiteY37" fmla="*/ 237173 h 238125"/>
              <a:gd name="connsiteX38" fmla="*/ 1517333 w 6557962"/>
              <a:gd name="connsiteY38" fmla="*/ 0 h 238125"/>
              <a:gd name="connsiteX39" fmla="*/ 1621155 w 6557962"/>
              <a:gd name="connsiteY39" fmla="*/ 0 h 238125"/>
              <a:gd name="connsiteX40" fmla="*/ 1383983 w 6557962"/>
              <a:gd name="connsiteY40" fmla="*/ 237173 h 238125"/>
              <a:gd name="connsiteX41" fmla="*/ 1280160 w 6557962"/>
              <a:gd name="connsiteY41" fmla="*/ 237173 h 238125"/>
              <a:gd name="connsiteX42" fmla="*/ 1532573 w 6557962"/>
              <a:gd name="connsiteY42" fmla="*/ 237173 h 238125"/>
              <a:gd name="connsiteX43" fmla="*/ 1769745 w 6557962"/>
              <a:gd name="connsiteY43" fmla="*/ 0 h 238125"/>
              <a:gd name="connsiteX44" fmla="*/ 1873568 w 6557962"/>
              <a:gd name="connsiteY44" fmla="*/ 0 h 238125"/>
              <a:gd name="connsiteX45" fmla="*/ 1636395 w 6557962"/>
              <a:gd name="connsiteY45" fmla="*/ 237173 h 238125"/>
              <a:gd name="connsiteX46" fmla="*/ 1532573 w 6557962"/>
              <a:gd name="connsiteY46" fmla="*/ 237173 h 238125"/>
              <a:gd name="connsiteX47" fmla="*/ 1784985 w 6557962"/>
              <a:gd name="connsiteY47" fmla="*/ 237173 h 238125"/>
              <a:gd name="connsiteX48" fmla="*/ 2022158 w 6557962"/>
              <a:gd name="connsiteY48" fmla="*/ 0 h 238125"/>
              <a:gd name="connsiteX49" fmla="*/ 2125980 w 6557962"/>
              <a:gd name="connsiteY49" fmla="*/ 0 h 238125"/>
              <a:gd name="connsiteX50" fmla="*/ 1888808 w 6557962"/>
              <a:gd name="connsiteY50" fmla="*/ 237173 h 238125"/>
              <a:gd name="connsiteX51" fmla="*/ 1784985 w 6557962"/>
              <a:gd name="connsiteY51" fmla="*/ 237173 h 238125"/>
              <a:gd name="connsiteX52" fmla="*/ 2037398 w 6557962"/>
              <a:gd name="connsiteY52" fmla="*/ 237173 h 238125"/>
              <a:gd name="connsiteX53" fmla="*/ 2274570 w 6557962"/>
              <a:gd name="connsiteY53" fmla="*/ 0 h 238125"/>
              <a:gd name="connsiteX54" fmla="*/ 2378393 w 6557962"/>
              <a:gd name="connsiteY54" fmla="*/ 0 h 238125"/>
              <a:gd name="connsiteX55" fmla="*/ 2141220 w 6557962"/>
              <a:gd name="connsiteY55" fmla="*/ 237173 h 238125"/>
              <a:gd name="connsiteX56" fmla="*/ 2037398 w 6557962"/>
              <a:gd name="connsiteY56" fmla="*/ 237173 h 238125"/>
              <a:gd name="connsiteX57" fmla="*/ 2289810 w 6557962"/>
              <a:gd name="connsiteY57" fmla="*/ 237173 h 238125"/>
              <a:gd name="connsiteX58" fmla="*/ 2526983 w 6557962"/>
              <a:gd name="connsiteY58" fmla="*/ 0 h 238125"/>
              <a:gd name="connsiteX59" fmla="*/ 2630805 w 6557962"/>
              <a:gd name="connsiteY59" fmla="*/ 0 h 238125"/>
              <a:gd name="connsiteX60" fmla="*/ 2393633 w 6557962"/>
              <a:gd name="connsiteY60" fmla="*/ 237173 h 238125"/>
              <a:gd name="connsiteX61" fmla="*/ 2289810 w 6557962"/>
              <a:gd name="connsiteY61" fmla="*/ 237173 h 238125"/>
              <a:gd name="connsiteX62" fmla="*/ 2542223 w 6557962"/>
              <a:gd name="connsiteY62" fmla="*/ 237173 h 238125"/>
              <a:gd name="connsiteX63" fmla="*/ 2779395 w 6557962"/>
              <a:gd name="connsiteY63" fmla="*/ 0 h 238125"/>
              <a:gd name="connsiteX64" fmla="*/ 2883218 w 6557962"/>
              <a:gd name="connsiteY64" fmla="*/ 0 h 238125"/>
              <a:gd name="connsiteX65" fmla="*/ 2646045 w 6557962"/>
              <a:gd name="connsiteY65" fmla="*/ 237173 h 238125"/>
              <a:gd name="connsiteX66" fmla="*/ 2542223 w 6557962"/>
              <a:gd name="connsiteY66" fmla="*/ 237173 h 238125"/>
              <a:gd name="connsiteX67" fmla="*/ 2794635 w 6557962"/>
              <a:gd name="connsiteY67" fmla="*/ 237173 h 238125"/>
              <a:gd name="connsiteX68" fmla="*/ 3031808 w 6557962"/>
              <a:gd name="connsiteY68" fmla="*/ 0 h 238125"/>
              <a:gd name="connsiteX69" fmla="*/ 3135630 w 6557962"/>
              <a:gd name="connsiteY69" fmla="*/ 0 h 238125"/>
              <a:gd name="connsiteX70" fmla="*/ 2898458 w 6557962"/>
              <a:gd name="connsiteY70" fmla="*/ 237173 h 238125"/>
              <a:gd name="connsiteX71" fmla="*/ 2794635 w 6557962"/>
              <a:gd name="connsiteY71" fmla="*/ 237173 h 238125"/>
              <a:gd name="connsiteX72" fmla="*/ 3047048 w 6557962"/>
              <a:gd name="connsiteY72" fmla="*/ 237173 h 238125"/>
              <a:gd name="connsiteX73" fmla="*/ 3284220 w 6557962"/>
              <a:gd name="connsiteY73" fmla="*/ 0 h 238125"/>
              <a:gd name="connsiteX74" fmla="*/ 3388043 w 6557962"/>
              <a:gd name="connsiteY74" fmla="*/ 0 h 238125"/>
              <a:gd name="connsiteX75" fmla="*/ 3150870 w 6557962"/>
              <a:gd name="connsiteY75" fmla="*/ 237173 h 238125"/>
              <a:gd name="connsiteX76" fmla="*/ 3047048 w 6557962"/>
              <a:gd name="connsiteY76" fmla="*/ 237173 h 238125"/>
              <a:gd name="connsiteX77" fmla="*/ 3299460 w 6557962"/>
              <a:gd name="connsiteY77" fmla="*/ 237173 h 238125"/>
              <a:gd name="connsiteX78" fmla="*/ 3536633 w 6557962"/>
              <a:gd name="connsiteY78" fmla="*/ 0 h 238125"/>
              <a:gd name="connsiteX79" fmla="*/ 3640455 w 6557962"/>
              <a:gd name="connsiteY79" fmla="*/ 0 h 238125"/>
              <a:gd name="connsiteX80" fmla="*/ 3403283 w 6557962"/>
              <a:gd name="connsiteY80" fmla="*/ 237173 h 238125"/>
              <a:gd name="connsiteX81" fmla="*/ 3299460 w 6557962"/>
              <a:gd name="connsiteY81" fmla="*/ 237173 h 238125"/>
              <a:gd name="connsiteX82" fmla="*/ 3551873 w 6557962"/>
              <a:gd name="connsiteY82" fmla="*/ 237173 h 238125"/>
              <a:gd name="connsiteX83" fmla="*/ 3789045 w 6557962"/>
              <a:gd name="connsiteY83" fmla="*/ 0 h 238125"/>
              <a:gd name="connsiteX84" fmla="*/ 3892868 w 6557962"/>
              <a:gd name="connsiteY84" fmla="*/ 0 h 238125"/>
              <a:gd name="connsiteX85" fmla="*/ 3655695 w 6557962"/>
              <a:gd name="connsiteY85" fmla="*/ 237173 h 238125"/>
              <a:gd name="connsiteX86" fmla="*/ 3551873 w 6557962"/>
              <a:gd name="connsiteY86" fmla="*/ 237173 h 238125"/>
              <a:gd name="connsiteX87" fmla="*/ 3804285 w 6557962"/>
              <a:gd name="connsiteY87" fmla="*/ 237173 h 238125"/>
              <a:gd name="connsiteX88" fmla="*/ 4041458 w 6557962"/>
              <a:gd name="connsiteY88" fmla="*/ 0 h 238125"/>
              <a:gd name="connsiteX89" fmla="*/ 4145280 w 6557962"/>
              <a:gd name="connsiteY89" fmla="*/ 0 h 238125"/>
              <a:gd name="connsiteX90" fmla="*/ 3908108 w 6557962"/>
              <a:gd name="connsiteY90" fmla="*/ 237173 h 238125"/>
              <a:gd name="connsiteX91" fmla="*/ 3804285 w 6557962"/>
              <a:gd name="connsiteY91" fmla="*/ 237173 h 238125"/>
              <a:gd name="connsiteX92" fmla="*/ 4056698 w 6557962"/>
              <a:gd name="connsiteY92" fmla="*/ 237173 h 238125"/>
              <a:gd name="connsiteX93" fmla="*/ 4293870 w 6557962"/>
              <a:gd name="connsiteY93" fmla="*/ 0 h 238125"/>
              <a:gd name="connsiteX94" fmla="*/ 4397693 w 6557962"/>
              <a:gd name="connsiteY94" fmla="*/ 0 h 238125"/>
              <a:gd name="connsiteX95" fmla="*/ 4160520 w 6557962"/>
              <a:gd name="connsiteY95" fmla="*/ 237173 h 238125"/>
              <a:gd name="connsiteX96" fmla="*/ 4056698 w 6557962"/>
              <a:gd name="connsiteY96" fmla="*/ 237173 h 238125"/>
              <a:gd name="connsiteX97" fmla="*/ 4309110 w 6557962"/>
              <a:gd name="connsiteY97" fmla="*/ 237173 h 238125"/>
              <a:gd name="connsiteX98" fmla="*/ 4546283 w 6557962"/>
              <a:gd name="connsiteY98" fmla="*/ 0 h 238125"/>
              <a:gd name="connsiteX99" fmla="*/ 4650105 w 6557962"/>
              <a:gd name="connsiteY99" fmla="*/ 0 h 238125"/>
              <a:gd name="connsiteX100" fmla="*/ 4412933 w 6557962"/>
              <a:gd name="connsiteY100" fmla="*/ 237173 h 238125"/>
              <a:gd name="connsiteX101" fmla="*/ 4309110 w 6557962"/>
              <a:gd name="connsiteY101" fmla="*/ 237173 h 238125"/>
              <a:gd name="connsiteX102" fmla="*/ 4561523 w 6557962"/>
              <a:gd name="connsiteY102" fmla="*/ 237173 h 238125"/>
              <a:gd name="connsiteX103" fmla="*/ 4798695 w 6557962"/>
              <a:gd name="connsiteY103" fmla="*/ 0 h 238125"/>
              <a:gd name="connsiteX104" fmla="*/ 4902518 w 6557962"/>
              <a:gd name="connsiteY104" fmla="*/ 0 h 238125"/>
              <a:gd name="connsiteX105" fmla="*/ 4665345 w 6557962"/>
              <a:gd name="connsiteY105" fmla="*/ 237173 h 238125"/>
              <a:gd name="connsiteX106" fmla="*/ 4561523 w 6557962"/>
              <a:gd name="connsiteY106" fmla="*/ 237173 h 238125"/>
              <a:gd name="connsiteX107" fmla="*/ 4813935 w 6557962"/>
              <a:gd name="connsiteY107" fmla="*/ 237173 h 238125"/>
              <a:gd name="connsiteX108" fmla="*/ 5051108 w 6557962"/>
              <a:gd name="connsiteY108" fmla="*/ 0 h 238125"/>
              <a:gd name="connsiteX109" fmla="*/ 5154930 w 6557962"/>
              <a:gd name="connsiteY109" fmla="*/ 0 h 238125"/>
              <a:gd name="connsiteX110" fmla="*/ 4917758 w 6557962"/>
              <a:gd name="connsiteY110" fmla="*/ 237173 h 238125"/>
              <a:gd name="connsiteX111" fmla="*/ 4813935 w 6557962"/>
              <a:gd name="connsiteY111" fmla="*/ 237173 h 238125"/>
              <a:gd name="connsiteX112" fmla="*/ 5066348 w 6557962"/>
              <a:gd name="connsiteY112" fmla="*/ 237173 h 238125"/>
              <a:gd name="connsiteX113" fmla="*/ 5303520 w 6557962"/>
              <a:gd name="connsiteY113" fmla="*/ 0 h 238125"/>
              <a:gd name="connsiteX114" fmla="*/ 5407343 w 6557962"/>
              <a:gd name="connsiteY114" fmla="*/ 0 h 238125"/>
              <a:gd name="connsiteX115" fmla="*/ 5170170 w 6557962"/>
              <a:gd name="connsiteY115" fmla="*/ 237173 h 238125"/>
              <a:gd name="connsiteX116" fmla="*/ 5066348 w 6557962"/>
              <a:gd name="connsiteY116" fmla="*/ 237173 h 238125"/>
              <a:gd name="connsiteX117" fmla="*/ 5318760 w 6557962"/>
              <a:gd name="connsiteY117" fmla="*/ 237173 h 238125"/>
              <a:gd name="connsiteX118" fmla="*/ 5555933 w 6557962"/>
              <a:gd name="connsiteY118" fmla="*/ 0 h 238125"/>
              <a:gd name="connsiteX119" fmla="*/ 5659755 w 6557962"/>
              <a:gd name="connsiteY119" fmla="*/ 0 h 238125"/>
              <a:gd name="connsiteX120" fmla="*/ 5422583 w 6557962"/>
              <a:gd name="connsiteY120" fmla="*/ 237173 h 238125"/>
              <a:gd name="connsiteX121" fmla="*/ 5318760 w 6557962"/>
              <a:gd name="connsiteY121" fmla="*/ 237173 h 238125"/>
              <a:gd name="connsiteX122" fmla="*/ 5571173 w 6557962"/>
              <a:gd name="connsiteY122" fmla="*/ 237173 h 238125"/>
              <a:gd name="connsiteX123" fmla="*/ 5808345 w 6557962"/>
              <a:gd name="connsiteY123" fmla="*/ 0 h 238125"/>
              <a:gd name="connsiteX124" fmla="*/ 5912168 w 6557962"/>
              <a:gd name="connsiteY124" fmla="*/ 0 h 238125"/>
              <a:gd name="connsiteX125" fmla="*/ 5674995 w 6557962"/>
              <a:gd name="connsiteY125" fmla="*/ 237173 h 238125"/>
              <a:gd name="connsiteX126" fmla="*/ 5571173 w 6557962"/>
              <a:gd name="connsiteY126" fmla="*/ 237173 h 238125"/>
              <a:gd name="connsiteX127" fmla="*/ 5823585 w 6557962"/>
              <a:gd name="connsiteY127" fmla="*/ 237173 h 238125"/>
              <a:gd name="connsiteX128" fmla="*/ 6060758 w 6557962"/>
              <a:gd name="connsiteY128" fmla="*/ 0 h 238125"/>
              <a:gd name="connsiteX129" fmla="*/ 6164580 w 6557962"/>
              <a:gd name="connsiteY129" fmla="*/ 0 h 238125"/>
              <a:gd name="connsiteX130" fmla="*/ 5927408 w 6557962"/>
              <a:gd name="connsiteY130" fmla="*/ 237173 h 238125"/>
              <a:gd name="connsiteX131" fmla="*/ 5823585 w 6557962"/>
              <a:gd name="connsiteY131" fmla="*/ 237173 h 238125"/>
              <a:gd name="connsiteX132" fmla="*/ 6179820 w 6557962"/>
              <a:gd name="connsiteY132" fmla="*/ 237173 h 238125"/>
              <a:gd name="connsiteX133" fmla="*/ 6106478 w 6557962"/>
              <a:gd name="connsiteY133" fmla="*/ 237173 h 238125"/>
              <a:gd name="connsiteX134" fmla="*/ 6075045 w 6557962"/>
              <a:gd name="connsiteY134" fmla="*/ 237173 h 238125"/>
              <a:gd name="connsiteX135" fmla="*/ 6313170 w 6557962"/>
              <a:gd name="connsiteY135" fmla="*/ 0 h 238125"/>
              <a:gd name="connsiteX136" fmla="*/ 6416993 w 6557962"/>
              <a:gd name="connsiteY136" fmla="*/ 0 h 238125"/>
              <a:gd name="connsiteX137" fmla="*/ 6179820 w 6557962"/>
              <a:gd name="connsiteY137" fmla="*/ 237173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6557962" h="238125">
                <a:moveTo>
                  <a:pt x="6328410" y="237173"/>
                </a:moveTo>
                <a:lnTo>
                  <a:pt x="6557963" y="7620"/>
                </a:lnTo>
                <a:lnTo>
                  <a:pt x="6557963" y="0"/>
                </a:lnTo>
                <a:lnTo>
                  <a:pt x="0" y="0"/>
                </a:lnTo>
                <a:lnTo>
                  <a:pt x="0" y="2858"/>
                </a:lnTo>
                <a:lnTo>
                  <a:pt x="2858" y="0"/>
                </a:lnTo>
                <a:lnTo>
                  <a:pt x="106680" y="0"/>
                </a:lnTo>
                <a:lnTo>
                  <a:pt x="0" y="106680"/>
                </a:lnTo>
                <a:lnTo>
                  <a:pt x="0" y="237173"/>
                </a:lnTo>
                <a:moveTo>
                  <a:pt x="6557963" y="237173"/>
                </a:moveTo>
                <a:lnTo>
                  <a:pt x="6557963" y="112395"/>
                </a:lnTo>
                <a:lnTo>
                  <a:pt x="6432233" y="238125"/>
                </a:lnTo>
                <a:moveTo>
                  <a:pt x="17145" y="237173"/>
                </a:moveTo>
                <a:lnTo>
                  <a:pt x="255270" y="0"/>
                </a:lnTo>
                <a:lnTo>
                  <a:pt x="359093" y="0"/>
                </a:lnTo>
                <a:lnTo>
                  <a:pt x="121920" y="237173"/>
                </a:lnTo>
                <a:lnTo>
                  <a:pt x="17145" y="237173"/>
                </a:lnTo>
                <a:close/>
                <a:moveTo>
                  <a:pt x="270510" y="237173"/>
                </a:moveTo>
                <a:lnTo>
                  <a:pt x="507683" y="0"/>
                </a:lnTo>
                <a:lnTo>
                  <a:pt x="611505" y="0"/>
                </a:lnTo>
                <a:lnTo>
                  <a:pt x="374333" y="237173"/>
                </a:lnTo>
                <a:lnTo>
                  <a:pt x="270510" y="237173"/>
                </a:lnTo>
                <a:close/>
                <a:moveTo>
                  <a:pt x="522923" y="237173"/>
                </a:moveTo>
                <a:lnTo>
                  <a:pt x="760095" y="0"/>
                </a:lnTo>
                <a:lnTo>
                  <a:pt x="863918" y="0"/>
                </a:lnTo>
                <a:lnTo>
                  <a:pt x="626745" y="237173"/>
                </a:lnTo>
                <a:lnTo>
                  <a:pt x="522923" y="237173"/>
                </a:lnTo>
                <a:close/>
                <a:moveTo>
                  <a:pt x="775335" y="237173"/>
                </a:moveTo>
                <a:lnTo>
                  <a:pt x="1012508" y="0"/>
                </a:lnTo>
                <a:lnTo>
                  <a:pt x="1116330" y="0"/>
                </a:lnTo>
                <a:lnTo>
                  <a:pt x="879158" y="237173"/>
                </a:lnTo>
                <a:lnTo>
                  <a:pt x="775335" y="237173"/>
                </a:lnTo>
                <a:close/>
                <a:moveTo>
                  <a:pt x="1027748" y="237173"/>
                </a:moveTo>
                <a:lnTo>
                  <a:pt x="1264920" y="0"/>
                </a:lnTo>
                <a:lnTo>
                  <a:pt x="1368743" y="0"/>
                </a:lnTo>
                <a:lnTo>
                  <a:pt x="1131570" y="237173"/>
                </a:lnTo>
                <a:lnTo>
                  <a:pt x="1027748" y="237173"/>
                </a:lnTo>
                <a:close/>
                <a:moveTo>
                  <a:pt x="1280160" y="237173"/>
                </a:moveTo>
                <a:lnTo>
                  <a:pt x="1517333" y="0"/>
                </a:lnTo>
                <a:lnTo>
                  <a:pt x="1621155" y="0"/>
                </a:lnTo>
                <a:lnTo>
                  <a:pt x="1383983" y="237173"/>
                </a:lnTo>
                <a:lnTo>
                  <a:pt x="1280160" y="237173"/>
                </a:lnTo>
                <a:close/>
                <a:moveTo>
                  <a:pt x="1532573" y="237173"/>
                </a:moveTo>
                <a:lnTo>
                  <a:pt x="1769745" y="0"/>
                </a:lnTo>
                <a:lnTo>
                  <a:pt x="1873568" y="0"/>
                </a:lnTo>
                <a:lnTo>
                  <a:pt x="1636395" y="237173"/>
                </a:lnTo>
                <a:lnTo>
                  <a:pt x="1532573" y="237173"/>
                </a:lnTo>
                <a:close/>
                <a:moveTo>
                  <a:pt x="1784985" y="237173"/>
                </a:moveTo>
                <a:lnTo>
                  <a:pt x="2022158" y="0"/>
                </a:lnTo>
                <a:lnTo>
                  <a:pt x="2125980" y="0"/>
                </a:lnTo>
                <a:lnTo>
                  <a:pt x="1888808" y="237173"/>
                </a:lnTo>
                <a:lnTo>
                  <a:pt x="1784985" y="237173"/>
                </a:lnTo>
                <a:close/>
                <a:moveTo>
                  <a:pt x="2037398" y="237173"/>
                </a:moveTo>
                <a:lnTo>
                  <a:pt x="2274570" y="0"/>
                </a:lnTo>
                <a:lnTo>
                  <a:pt x="2378393" y="0"/>
                </a:lnTo>
                <a:lnTo>
                  <a:pt x="2141220" y="237173"/>
                </a:lnTo>
                <a:lnTo>
                  <a:pt x="2037398" y="237173"/>
                </a:lnTo>
                <a:close/>
                <a:moveTo>
                  <a:pt x="2289810" y="237173"/>
                </a:moveTo>
                <a:lnTo>
                  <a:pt x="2526983" y="0"/>
                </a:lnTo>
                <a:lnTo>
                  <a:pt x="2630805" y="0"/>
                </a:lnTo>
                <a:lnTo>
                  <a:pt x="2393633" y="237173"/>
                </a:lnTo>
                <a:lnTo>
                  <a:pt x="2289810" y="237173"/>
                </a:lnTo>
                <a:close/>
                <a:moveTo>
                  <a:pt x="2542223" y="237173"/>
                </a:moveTo>
                <a:lnTo>
                  <a:pt x="2779395" y="0"/>
                </a:lnTo>
                <a:lnTo>
                  <a:pt x="2883218" y="0"/>
                </a:lnTo>
                <a:lnTo>
                  <a:pt x="2646045" y="237173"/>
                </a:lnTo>
                <a:lnTo>
                  <a:pt x="2542223" y="237173"/>
                </a:lnTo>
                <a:close/>
                <a:moveTo>
                  <a:pt x="2794635" y="237173"/>
                </a:moveTo>
                <a:lnTo>
                  <a:pt x="3031808" y="0"/>
                </a:lnTo>
                <a:lnTo>
                  <a:pt x="3135630" y="0"/>
                </a:lnTo>
                <a:lnTo>
                  <a:pt x="2898458" y="237173"/>
                </a:lnTo>
                <a:lnTo>
                  <a:pt x="2794635" y="237173"/>
                </a:lnTo>
                <a:close/>
                <a:moveTo>
                  <a:pt x="3047048" y="237173"/>
                </a:moveTo>
                <a:lnTo>
                  <a:pt x="3284220" y="0"/>
                </a:lnTo>
                <a:lnTo>
                  <a:pt x="3388043" y="0"/>
                </a:lnTo>
                <a:lnTo>
                  <a:pt x="3150870" y="237173"/>
                </a:lnTo>
                <a:lnTo>
                  <a:pt x="3047048" y="237173"/>
                </a:lnTo>
                <a:close/>
                <a:moveTo>
                  <a:pt x="3299460" y="237173"/>
                </a:moveTo>
                <a:lnTo>
                  <a:pt x="3536633" y="0"/>
                </a:lnTo>
                <a:lnTo>
                  <a:pt x="3640455" y="0"/>
                </a:lnTo>
                <a:lnTo>
                  <a:pt x="3403283" y="237173"/>
                </a:lnTo>
                <a:lnTo>
                  <a:pt x="3299460" y="237173"/>
                </a:lnTo>
                <a:close/>
                <a:moveTo>
                  <a:pt x="3551873" y="237173"/>
                </a:moveTo>
                <a:lnTo>
                  <a:pt x="3789045" y="0"/>
                </a:lnTo>
                <a:lnTo>
                  <a:pt x="3892868" y="0"/>
                </a:lnTo>
                <a:lnTo>
                  <a:pt x="3655695" y="237173"/>
                </a:lnTo>
                <a:lnTo>
                  <a:pt x="3551873" y="237173"/>
                </a:lnTo>
                <a:close/>
                <a:moveTo>
                  <a:pt x="3804285" y="237173"/>
                </a:moveTo>
                <a:lnTo>
                  <a:pt x="4041458" y="0"/>
                </a:lnTo>
                <a:lnTo>
                  <a:pt x="4145280" y="0"/>
                </a:lnTo>
                <a:lnTo>
                  <a:pt x="3908108" y="237173"/>
                </a:lnTo>
                <a:lnTo>
                  <a:pt x="3804285" y="237173"/>
                </a:lnTo>
                <a:close/>
                <a:moveTo>
                  <a:pt x="4056698" y="237173"/>
                </a:moveTo>
                <a:lnTo>
                  <a:pt x="4293870" y="0"/>
                </a:lnTo>
                <a:lnTo>
                  <a:pt x="4397693" y="0"/>
                </a:lnTo>
                <a:lnTo>
                  <a:pt x="4160520" y="237173"/>
                </a:lnTo>
                <a:lnTo>
                  <a:pt x="4056698" y="237173"/>
                </a:lnTo>
                <a:close/>
                <a:moveTo>
                  <a:pt x="4309110" y="237173"/>
                </a:moveTo>
                <a:lnTo>
                  <a:pt x="4546283" y="0"/>
                </a:lnTo>
                <a:lnTo>
                  <a:pt x="4650105" y="0"/>
                </a:lnTo>
                <a:lnTo>
                  <a:pt x="4412933" y="237173"/>
                </a:lnTo>
                <a:lnTo>
                  <a:pt x="4309110" y="237173"/>
                </a:lnTo>
                <a:close/>
                <a:moveTo>
                  <a:pt x="4561523" y="237173"/>
                </a:moveTo>
                <a:lnTo>
                  <a:pt x="4798695" y="0"/>
                </a:lnTo>
                <a:lnTo>
                  <a:pt x="4902518" y="0"/>
                </a:lnTo>
                <a:lnTo>
                  <a:pt x="4665345" y="237173"/>
                </a:lnTo>
                <a:lnTo>
                  <a:pt x="4561523" y="237173"/>
                </a:lnTo>
                <a:close/>
                <a:moveTo>
                  <a:pt x="4813935" y="237173"/>
                </a:moveTo>
                <a:lnTo>
                  <a:pt x="5051108" y="0"/>
                </a:lnTo>
                <a:lnTo>
                  <a:pt x="5154930" y="0"/>
                </a:lnTo>
                <a:lnTo>
                  <a:pt x="4917758" y="237173"/>
                </a:lnTo>
                <a:lnTo>
                  <a:pt x="4813935" y="237173"/>
                </a:lnTo>
                <a:close/>
                <a:moveTo>
                  <a:pt x="5066348" y="237173"/>
                </a:moveTo>
                <a:lnTo>
                  <a:pt x="5303520" y="0"/>
                </a:lnTo>
                <a:lnTo>
                  <a:pt x="5407343" y="0"/>
                </a:lnTo>
                <a:lnTo>
                  <a:pt x="5170170" y="237173"/>
                </a:lnTo>
                <a:lnTo>
                  <a:pt x="5066348" y="237173"/>
                </a:lnTo>
                <a:close/>
                <a:moveTo>
                  <a:pt x="5318760" y="237173"/>
                </a:moveTo>
                <a:lnTo>
                  <a:pt x="5555933" y="0"/>
                </a:lnTo>
                <a:lnTo>
                  <a:pt x="5659755" y="0"/>
                </a:lnTo>
                <a:lnTo>
                  <a:pt x="5422583" y="237173"/>
                </a:lnTo>
                <a:lnTo>
                  <a:pt x="5318760" y="237173"/>
                </a:lnTo>
                <a:close/>
                <a:moveTo>
                  <a:pt x="5571173" y="237173"/>
                </a:moveTo>
                <a:lnTo>
                  <a:pt x="5808345" y="0"/>
                </a:lnTo>
                <a:lnTo>
                  <a:pt x="5912168" y="0"/>
                </a:lnTo>
                <a:lnTo>
                  <a:pt x="5674995" y="237173"/>
                </a:lnTo>
                <a:lnTo>
                  <a:pt x="5571173" y="237173"/>
                </a:lnTo>
                <a:close/>
                <a:moveTo>
                  <a:pt x="5823585" y="237173"/>
                </a:moveTo>
                <a:lnTo>
                  <a:pt x="6060758" y="0"/>
                </a:lnTo>
                <a:lnTo>
                  <a:pt x="6164580" y="0"/>
                </a:lnTo>
                <a:lnTo>
                  <a:pt x="5927408" y="237173"/>
                </a:lnTo>
                <a:lnTo>
                  <a:pt x="5823585" y="237173"/>
                </a:lnTo>
                <a:close/>
                <a:moveTo>
                  <a:pt x="6179820" y="237173"/>
                </a:moveTo>
                <a:lnTo>
                  <a:pt x="6106478" y="237173"/>
                </a:lnTo>
                <a:lnTo>
                  <a:pt x="6075045" y="237173"/>
                </a:lnTo>
                <a:lnTo>
                  <a:pt x="6313170" y="0"/>
                </a:lnTo>
                <a:lnTo>
                  <a:pt x="6416993" y="0"/>
                </a:lnTo>
                <a:lnTo>
                  <a:pt x="6179820" y="23717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2E9F3DF-C8CC-4B9F-AF75-CB2D09691267}"/>
              </a:ext>
            </a:extLst>
          </p:cNvPr>
          <p:cNvGrpSpPr/>
          <p:nvPr/>
        </p:nvGrpSpPr>
        <p:grpSpPr>
          <a:xfrm>
            <a:off x="276697" y="3859476"/>
            <a:ext cx="9265935" cy="3124218"/>
            <a:chOff x="5772150" y="1219198"/>
            <a:chExt cx="9265935" cy="3124218"/>
          </a:xfrm>
        </p:grpSpPr>
        <p:sp>
          <p:nvSpPr>
            <p:cNvPr id="5" name="PICTURE">
              <a:extLst>
                <a:ext uri="{FF2B5EF4-FFF2-40B4-BE49-F238E27FC236}">
                  <a16:creationId xmlns:a16="http://schemas.microsoft.com/office/drawing/2014/main" id="{45DC0CCD-0E2F-4AAA-B92D-16439C156117}"/>
                </a:ext>
              </a:extLst>
            </p:cNvPr>
            <p:cNvSpPr/>
            <p:nvPr/>
          </p:nvSpPr>
          <p:spPr>
            <a:xfrm flipH="1">
              <a:off x="5772150" y="1219199"/>
              <a:ext cx="4480560" cy="3124217"/>
            </a:xfrm>
            <a:prstGeom prst="rect">
              <a:avLst/>
            </a:prstGeom>
            <a:blipFill>
              <a:blip r:embed="rId5"/>
              <a:srcRect/>
              <a:stretch>
                <a:fillRect t="-116441" r="-16400" b="-33962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ICTURE">
              <a:extLst>
                <a:ext uri="{FF2B5EF4-FFF2-40B4-BE49-F238E27FC236}">
                  <a16:creationId xmlns:a16="http://schemas.microsoft.com/office/drawing/2014/main" id="{97256531-28C9-4690-A04B-77393545D42D}"/>
                </a:ext>
              </a:extLst>
            </p:cNvPr>
            <p:cNvSpPr/>
            <p:nvPr/>
          </p:nvSpPr>
          <p:spPr>
            <a:xfrm>
              <a:off x="10557525" y="1219198"/>
              <a:ext cx="4480560" cy="3124217"/>
            </a:xfrm>
            <a:prstGeom prst="rect">
              <a:avLst/>
            </a:prstGeom>
            <a:blipFill>
              <a:blip r:embed="rId6"/>
              <a:srcRect/>
              <a:stretch>
                <a:fillRect l="-17431" t="-103929" r="-24700" b="-50855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PICTURE">
            <a:extLst>
              <a:ext uri="{FF2B5EF4-FFF2-40B4-BE49-F238E27FC236}">
                <a16:creationId xmlns:a16="http://schemas.microsoft.com/office/drawing/2014/main" id="{F6F21072-815C-4E29-B0AE-1C4896619F13}"/>
              </a:ext>
            </a:extLst>
          </p:cNvPr>
          <p:cNvSpPr/>
          <p:nvPr/>
        </p:nvSpPr>
        <p:spPr>
          <a:xfrm>
            <a:off x="4644321" y="0"/>
            <a:ext cx="7600479" cy="3429000"/>
          </a:xfrm>
          <a:prstGeom prst="rect">
            <a:avLst/>
          </a:prstGeom>
          <a:blipFill>
            <a:blip r:embed="rId7"/>
            <a:srcRect/>
            <a:stretch>
              <a:fillRect t="-17492" b="-19756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LOGO" descr="Covered plate">
            <a:extLst>
              <a:ext uri="{FF2B5EF4-FFF2-40B4-BE49-F238E27FC236}">
                <a16:creationId xmlns:a16="http://schemas.microsoft.com/office/drawing/2014/main" id="{69A9AA2C-1F00-48E8-AD33-5686C8E475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11839" y="221601"/>
            <a:ext cx="1271298" cy="1271298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1A8FB442-8ABE-49A0-A533-D74C5F79E8C8}"/>
              </a:ext>
            </a:extLst>
          </p:cNvPr>
          <p:cNvGrpSpPr/>
          <p:nvPr/>
        </p:nvGrpSpPr>
        <p:grpSpPr>
          <a:xfrm>
            <a:off x="4307379" y="0"/>
            <a:ext cx="7822308" cy="3544024"/>
            <a:chOff x="1167027" y="0"/>
            <a:chExt cx="7822308" cy="3544024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BA4F467-5382-4A1A-897A-9DBE75707D7B}"/>
                </a:ext>
              </a:extLst>
            </p:cNvPr>
            <p:cNvGrpSpPr/>
            <p:nvPr/>
          </p:nvGrpSpPr>
          <p:grpSpPr>
            <a:xfrm>
              <a:off x="1167027" y="0"/>
              <a:ext cx="2432076" cy="1677720"/>
              <a:chOff x="1167027" y="0"/>
              <a:chExt cx="2432076" cy="1677720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A3EC540-45F5-43B3-B51B-799AB507C5F8}"/>
                  </a:ext>
                </a:extLst>
              </p:cNvPr>
              <p:cNvSpPr txBox="1"/>
              <p:nvPr/>
            </p:nvSpPr>
            <p:spPr>
              <a:xfrm>
                <a:off x="1167027" y="0"/>
                <a:ext cx="191911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0" dirty="0">
                    <a:solidFill>
                      <a:schemeClr val="bg1"/>
                    </a:solidFill>
                    <a:effectLst>
                      <a:outerShdw blurRad="76200" sx="103000" sy="103000" algn="ctr" rotWithShape="0">
                        <a:prstClr val="black">
                          <a:alpha val="50000"/>
                        </a:prstClr>
                      </a:outerShdw>
                    </a:effectLst>
                    <a:latin typeface="AgencyFB" panose="02000606030000020003" pitchFamily="2" charset="0"/>
                  </a:rPr>
                  <a:t>SPICY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F02ECC7-EF3F-4CD0-B49E-F5CF67C92A36}"/>
                  </a:ext>
                </a:extLst>
              </p:cNvPr>
              <p:cNvSpPr txBox="1"/>
              <p:nvPr/>
            </p:nvSpPr>
            <p:spPr>
              <a:xfrm>
                <a:off x="1167027" y="662057"/>
                <a:ext cx="243207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0" dirty="0">
                    <a:solidFill>
                      <a:schemeClr val="bg1"/>
                    </a:solidFill>
                    <a:effectLst>
                      <a:outerShdw blurRad="76200" sx="103000" sy="103000" algn="ctr" rotWithShape="0">
                        <a:prstClr val="black">
                          <a:alpha val="50000"/>
                        </a:prstClr>
                      </a:outerShdw>
                    </a:effectLst>
                    <a:latin typeface="AgencyFB" panose="02000606030000020003" pitchFamily="2" charset="0"/>
                  </a:rPr>
                  <a:t>NOODLE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4948A2C-7054-43A0-B5EB-AA2B39251CCD}"/>
                </a:ext>
              </a:extLst>
            </p:cNvPr>
            <p:cNvGrpSpPr/>
            <p:nvPr/>
          </p:nvGrpSpPr>
          <p:grpSpPr>
            <a:xfrm>
              <a:off x="6740470" y="2220585"/>
              <a:ext cx="2248865" cy="1323439"/>
              <a:chOff x="6740470" y="2220585"/>
              <a:chExt cx="2248865" cy="1323439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4ACC741-E87C-4B13-8691-17D48EB75DF9}"/>
                  </a:ext>
                </a:extLst>
              </p:cNvPr>
              <p:cNvSpPr txBox="1"/>
              <p:nvPr/>
            </p:nvSpPr>
            <p:spPr>
              <a:xfrm>
                <a:off x="6740470" y="2220585"/>
                <a:ext cx="1657825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6000" dirty="0">
                    <a:solidFill>
                      <a:schemeClr val="bg1"/>
                    </a:solidFill>
                    <a:effectLst>
                      <a:outerShdw blurRad="76200" sx="103000" sy="103000" algn="ctr" rotWithShape="0">
                        <a:prstClr val="black">
                          <a:alpha val="50000"/>
                        </a:prstClr>
                      </a:outerShdw>
                    </a:effectLst>
                    <a:latin typeface="AgencyFB" panose="02000606030000020003" pitchFamily="2" charset="0"/>
                  </a:rPr>
                  <a:t>$</a:t>
                </a:r>
                <a:r>
                  <a:rPr lang="en-US" sz="8000" dirty="0">
                    <a:solidFill>
                      <a:schemeClr val="bg1"/>
                    </a:solidFill>
                    <a:effectLst>
                      <a:outerShdw blurRad="76200" sx="103000" sy="103000" algn="ctr" rotWithShape="0">
                        <a:prstClr val="black">
                          <a:alpha val="50000"/>
                        </a:prstClr>
                      </a:outerShdw>
                    </a:effectLst>
                    <a:latin typeface="AgencyFB" panose="02000606030000020003" pitchFamily="2" charset="0"/>
                  </a:rPr>
                  <a:t>28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86585B9-159B-4C85-AD8E-C87A1AC03626}"/>
                  </a:ext>
                </a:extLst>
              </p:cNvPr>
              <p:cNvSpPr txBox="1"/>
              <p:nvPr/>
            </p:nvSpPr>
            <p:spPr>
              <a:xfrm>
                <a:off x="8234000" y="2355046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400" dirty="0">
                    <a:solidFill>
                      <a:schemeClr val="bg1"/>
                    </a:solidFill>
                    <a:effectLst>
                      <a:outerShdw blurRad="76200" sx="103000" sy="103000" algn="ctr" rotWithShape="0">
                        <a:prstClr val="black">
                          <a:alpha val="50000"/>
                        </a:prstClr>
                      </a:outerShdw>
                    </a:effectLst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96CFEE0-999B-4848-9341-A22BDEF5825E}"/>
              </a:ext>
            </a:extLst>
          </p:cNvPr>
          <p:cNvGrpSpPr/>
          <p:nvPr/>
        </p:nvGrpSpPr>
        <p:grpSpPr>
          <a:xfrm>
            <a:off x="8471083" y="3560324"/>
            <a:ext cx="1920500" cy="1524570"/>
            <a:chOff x="3898405" y="4137603"/>
            <a:chExt cx="1920500" cy="1524570"/>
          </a:xfrm>
        </p:grpSpPr>
        <p:sp>
          <p:nvSpPr>
            <p:cNvPr id="13" name="Rectangle: Single Corner Rounded 12">
              <a:extLst>
                <a:ext uri="{FF2B5EF4-FFF2-40B4-BE49-F238E27FC236}">
                  <a16:creationId xmlns:a16="http://schemas.microsoft.com/office/drawing/2014/main" id="{FAC4B724-B149-446A-945B-B36886A684A3}"/>
                </a:ext>
              </a:extLst>
            </p:cNvPr>
            <p:cNvSpPr/>
            <p:nvPr/>
          </p:nvSpPr>
          <p:spPr>
            <a:xfrm rot="5400000">
              <a:off x="4096370" y="3939638"/>
              <a:ext cx="1524570" cy="1920500"/>
            </a:xfrm>
            <a:prstGeom prst="round1Rect">
              <a:avLst>
                <a:gd name="adj" fmla="val 37647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70E83D2-9E56-4C04-81E8-6532D06CCC44}"/>
                </a:ext>
              </a:extLst>
            </p:cNvPr>
            <p:cNvSpPr txBox="1"/>
            <p:nvPr/>
          </p:nvSpPr>
          <p:spPr>
            <a:xfrm>
              <a:off x="3970540" y="4198013"/>
              <a:ext cx="127631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54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50%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6E87691-2A0F-43CF-986E-1F702B41282D}"/>
                </a:ext>
              </a:extLst>
            </p:cNvPr>
            <p:cNvSpPr txBox="1"/>
            <p:nvPr/>
          </p:nvSpPr>
          <p:spPr>
            <a:xfrm rot="16200000">
              <a:off x="5030932" y="4342670"/>
              <a:ext cx="7537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OFF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1052FDC-4BE9-4A5F-8D30-E4F4BC3E2FC3}"/>
                </a:ext>
              </a:extLst>
            </p:cNvPr>
            <p:cNvSpPr txBox="1"/>
            <p:nvPr/>
          </p:nvSpPr>
          <p:spPr>
            <a:xfrm>
              <a:off x="3974268" y="4886248"/>
              <a:ext cx="169790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6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GRAB IT FAST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69586D8-941A-4F8C-A94F-2F07228ED823}"/>
              </a:ext>
            </a:extLst>
          </p:cNvPr>
          <p:cNvGrpSpPr/>
          <p:nvPr/>
        </p:nvGrpSpPr>
        <p:grpSpPr>
          <a:xfrm>
            <a:off x="7626437" y="5849077"/>
            <a:ext cx="2030873" cy="923330"/>
            <a:chOff x="10436898" y="2616097"/>
            <a:chExt cx="2030873" cy="92333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14B4068-3DF9-443C-B444-876272340438}"/>
                </a:ext>
              </a:extLst>
            </p:cNvPr>
            <p:cNvSpPr/>
            <p:nvPr/>
          </p:nvSpPr>
          <p:spPr>
            <a:xfrm>
              <a:off x="10466303" y="2707292"/>
              <a:ext cx="2001468" cy="721708"/>
            </a:xfrm>
            <a:prstGeom prst="rect">
              <a:avLst/>
            </a:prstGeom>
            <a:gradFill flip="none" rotWithShape="1">
              <a:gsLst>
                <a:gs pos="94000">
                  <a:srgbClr val="FFC000">
                    <a:alpha val="0"/>
                  </a:srgbClr>
                </a:gs>
                <a:gs pos="70000">
                  <a:srgbClr val="FFC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47904D1F-EDE5-4488-80F3-BD3B5379290A}"/>
                </a:ext>
              </a:extLst>
            </p:cNvPr>
            <p:cNvGrpSpPr/>
            <p:nvPr/>
          </p:nvGrpSpPr>
          <p:grpSpPr>
            <a:xfrm>
              <a:off x="10436898" y="2616097"/>
              <a:ext cx="1498542" cy="923330"/>
              <a:chOff x="980304" y="5276850"/>
              <a:chExt cx="1498542" cy="923330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61948B8-0B75-490A-8605-C595AE54F931}"/>
                  </a:ext>
                </a:extLst>
              </p:cNvPr>
              <p:cNvSpPr txBox="1"/>
              <p:nvPr/>
            </p:nvSpPr>
            <p:spPr>
              <a:xfrm>
                <a:off x="980304" y="5276850"/>
                <a:ext cx="116891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40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$</a:t>
                </a:r>
                <a:r>
                  <a:rPr lang="en-US" sz="5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25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494E1C9-18CC-40D3-A618-6ACA0AD956E9}"/>
                  </a:ext>
                </a:extLst>
              </p:cNvPr>
              <p:cNvSpPr txBox="1"/>
              <p:nvPr/>
            </p:nvSpPr>
            <p:spPr>
              <a:xfrm>
                <a:off x="1983197" y="5372354"/>
                <a:ext cx="4956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B467FF2-9ADC-4CB6-AE47-6D1D44A1F9EB}"/>
              </a:ext>
            </a:extLst>
          </p:cNvPr>
          <p:cNvGrpSpPr/>
          <p:nvPr/>
        </p:nvGrpSpPr>
        <p:grpSpPr>
          <a:xfrm>
            <a:off x="2754302" y="5849077"/>
            <a:ext cx="2030873" cy="923330"/>
            <a:chOff x="10436898" y="5557858"/>
            <a:chExt cx="2030873" cy="92333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3B60EDC-3187-4C8C-97F0-867092B1D1CC}"/>
                </a:ext>
              </a:extLst>
            </p:cNvPr>
            <p:cNvSpPr/>
            <p:nvPr/>
          </p:nvSpPr>
          <p:spPr>
            <a:xfrm>
              <a:off x="10466303" y="5679092"/>
              <a:ext cx="2001468" cy="721708"/>
            </a:xfrm>
            <a:prstGeom prst="rect">
              <a:avLst/>
            </a:prstGeom>
            <a:gradFill flip="none" rotWithShape="1">
              <a:gsLst>
                <a:gs pos="94000">
                  <a:srgbClr val="FFC000">
                    <a:alpha val="0"/>
                  </a:srgbClr>
                </a:gs>
                <a:gs pos="70000">
                  <a:srgbClr val="FFC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53A1779-29D5-4142-A694-6C057246D815}"/>
                </a:ext>
              </a:extLst>
            </p:cNvPr>
            <p:cNvGrpSpPr/>
            <p:nvPr/>
          </p:nvGrpSpPr>
          <p:grpSpPr>
            <a:xfrm>
              <a:off x="10436898" y="5557858"/>
              <a:ext cx="1498542" cy="923330"/>
              <a:chOff x="980304" y="5276850"/>
              <a:chExt cx="1498542" cy="923330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0538436-82F9-4DFB-8967-5309B860CEE7}"/>
                  </a:ext>
                </a:extLst>
              </p:cNvPr>
              <p:cNvSpPr txBox="1"/>
              <p:nvPr/>
            </p:nvSpPr>
            <p:spPr>
              <a:xfrm>
                <a:off x="980304" y="5276850"/>
                <a:ext cx="116891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40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$</a:t>
                </a:r>
                <a:r>
                  <a:rPr lang="en-US" sz="5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26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4C602A7-C9D2-41D5-8FE0-393C6A52F42A}"/>
                  </a:ext>
                </a:extLst>
              </p:cNvPr>
              <p:cNvSpPr txBox="1"/>
              <p:nvPr/>
            </p:nvSpPr>
            <p:spPr>
              <a:xfrm>
                <a:off x="1983197" y="5372354"/>
                <a:ext cx="4956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2F9ABEBF-7FEE-47D7-BBE8-DD5E194562D0}"/>
              </a:ext>
            </a:extLst>
          </p:cNvPr>
          <p:cNvSpPr txBox="1"/>
          <p:nvPr/>
        </p:nvSpPr>
        <p:spPr>
          <a:xfrm rot="16200000">
            <a:off x="10726187" y="5388582"/>
            <a:ext cx="22573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 spc="3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1600" spc="3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sp>
        <p:nvSpPr>
          <p:cNvPr id="52" name="Rectangle: Single Corner Rounded 51">
            <a:extLst>
              <a:ext uri="{FF2B5EF4-FFF2-40B4-BE49-F238E27FC236}">
                <a16:creationId xmlns:a16="http://schemas.microsoft.com/office/drawing/2014/main" id="{C949E4BF-CC08-4CE3-A9C7-EEDC68334AFE}"/>
              </a:ext>
            </a:extLst>
          </p:cNvPr>
          <p:cNvSpPr/>
          <p:nvPr/>
        </p:nvSpPr>
        <p:spPr>
          <a:xfrm rot="5400000">
            <a:off x="525214" y="1161036"/>
            <a:ext cx="3013824" cy="4120753"/>
          </a:xfrm>
          <a:prstGeom prst="round1Rect">
            <a:avLst>
              <a:gd name="adj" fmla="val 41579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F63CF0E-1574-45DD-BC29-8830E03AA9D3}"/>
              </a:ext>
            </a:extLst>
          </p:cNvPr>
          <p:cNvSpPr txBox="1"/>
          <p:nvPr/>
        </p:nvSpPr>
        <p:spPr>
          <a:xfrm>
            <a:off x="304533" y="2092810"/>
            <a:ext cx="25715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C000"/>
                </a:solidFill>
                <a:latin typeface="Agency FB" panose="00010606040000040003" pitchFamily="2" charset="0"/>
              </a:rPr>
              <a:t>LOREM IPSUM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06F8A0-552F-4C7D-94FF-7DD26E575E43}"/>
              </a:ext>
            </a:extLst>
          </p:cNvPr>
          <p:cNvSpPr txBox="1"/>
          <p:nvPr/>
        </p:nvSpPr>
        <p:spPr>
          <a:xfrm>
            <a:off x="304533" y="2608499"/>
            <a:ext cx="363407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FFC000"/>
                </a:solidFill>
                <a:latin typeface="AgencyFB" panose="02000606030000020003" pitchFamily="2" charset="0"/>
              </a:rPr>
              <a:t>TAKE AWAY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A12FCC1-9FE8-479B-9A91-DBA2479C934F}"/>
              </a:ext>
            </a:extLst>
          </p:cNvPr>
          <p:cNvSpPr txBox="1"/>
          <p:nvPr/>
        </p:nvSpPr>
        <p:spPr>
          <a:xfrm>
            <a:off x="304533" y="3462210"/>
            <a:ext cx="23678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C000"/>
                </a:solidFill>
                <a:latin typeface="AgencyFB" panose="02000606030000020003" pitchFamily="2" charset="0"/>
              </a:rPr>
              <a:t>AVAILABLE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E70155C-1D8A-4C90-9DF1-BDFF5065F9E1}"/>
              </a:ext>
            </a:extLst>
          </p:cNvPr>
          <p:cNvSpPr txBox="1"/>
          <p:nvPr/>
        </p:nvSpPr>
        <p:spPr>
          <a:xfrm>
            <a:off x="265292" y="6089435"/>
            <a:ext cx="2308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9ED1A63-0E0F-4424-8B48-1CFCEF35C2A9}"/>
              </a:ext>
            </a:extLst>
          </p:cNvPr>
          <p:cNvSpPr txBox="1"/>
          <p:nvPr/>
        </p:nvSpPr>
        <p:spPr>
          <a:xfrm>
            <a:off x="5041526" y="6089435"/>
            <a:ext cx="2308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2D523C7E-77F9-4ACB-819A-D82E41C5368C}"/>
              </a:ext>
            </a:extLst>
          </p:cNvPr>
          <p:cNvSpPr/>
          <p:nvPr/>
        </p:nvSpPr>
        <p:spPr>
          <a:xfrm>
            <a:off x="12112635" y="-2068406"/>
            <a:ext cx="6814640" cy="10994812"/>
          </a:xfrm>
          <a:custGeom>
            <a:avLst/>
            <a:gdLst>
              <a:gd name="connsiteX0" fmla="*/ 661645 w 3424799"/>
              <a:gd name="connsiteY0" fmla="*/ 0 h 5525608"/>
              <a:gd name="connsiteX1" fmla="*/ 0 w 3424799"/>
              <a:gd name="connsiteY1" fmla="*/ 661645 h 5525608"/>
              <a:gd name="connsiteX2" fmla="*/ 2101160 w 3424799"/>
              <a:gd name="connsiteY2" fmla="*/ 2762804 h 5525608"/>
              <a:gd name="connsiteX3" fmla="*/ 0 w 3424799"/>
              <a:gd name="connsiteY3" fmla="*/ 4863964 h 5525608"/>
              <a:gd name="connsiteX4" fmla="*/ 661645 w 3424799"/>
              <a:gd name="connsiteY4" fmla="*/ 5525609 h 5525608"/>
              <a:gd name="connsiteX5" fmla="*/ 3424799 w 3424799"/>
              <a:gd name="connsiteY5" fmla="*/ 2762804 h 552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4799" h="5525608">
                <a:moveTo>
                  <a:pt x="661645" y="0"/>
                </a:moveTo>
                <a:lnTo>
                  <a:pt x="0" y="661645"/>
                </a:lnTo>
                <a:lnTo>
                  <a:pt x="2101160" y="2762804"/>
                </a:lnTo>
                <a:lnTo>
                  <a:pt x="0" y="4863964"/>
                </a:lnTo>
                <a:lnTo>
                  <a:pt x="661645" y="5525609"/>
                </a:lnTo>
                <a:lnTo>
                  <a:pt x="3424799" y="2762804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 w="35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TRANSITION">
            <a:extLst>
              <a:ext uri="{FF2B5EF4-FFF2-40B4-BE49-F238E27FC236}">
                <a16:creationId xmlns:a16="http://schemas.microsoft.com/office/drawing/2014/main" id="{AFAB3660-E719-4EA5-99F7-C6830A363000}"/>
              </a:ext>
            </a:extLst>
          </p:cNvPr>
          <p:cNvSpPr/>
          <p:nvPr/>
        </p:nvSpPr>
        <p:spPr>
          <a:xfrm>
            <a:off x="-4215401" y="-48547"/>
            <a:ext cx="16899013" cy="6980360"/>
          </a:xfrm>
          <a:custGeom>
            <a:avLst/>
            <a:gdLst>
              <a:gd name="connsiteX0" fmla="*/ 0 w 16668750"/>
              <a:gd name="connsiteY0" fmla="*/ 2442998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0" fmla="*/ 0 w 16668750"/>
              <a:gd name="connsiteY0" fmla="*/ 4453103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9" fmla="*/ 14763750 w 16668750"/>
              <a:gd name="connsiteY9" fmla="*/ 0 h 6877050"/>
              <a:gd name="connsiteX0" fmla="*/ 14554635 w 16459635"/>
              <a:gd name="connsiteY0" fmla="*/ 0 h 6877050"/>
              <a:gd name="connsiteX1" fmla="*/ 16459635 w 16459635"/>
              <a:gd name="connsiteY1" fmla="*/ 3429000 h 6877050"/>
              <a:gd name="connsiteX2" fmla="*/ 14726085 w 16459635"/>
              <a:gd name="connsiteY2" fmla="*/ 6877050 h 6877050"/>
              <a:gd name="connsiteX3" fmla="*/ 271 w 16459635"/>
              <a:gd name="connsiteY3" fmla="*/ 6877050 h 6877050"/>
              <a:gd name="connsiteX4" fmla="*/ 3429705 w 16459635"/>
              <a:gd name="connsiteY4" fmla="*/ 3448050 h 6877050"/>
              <a:gd name="connsiteX5" fmla="*/ 0 w 16459635"/>
              <a:gd name="connsiteY5" fmla="*/ 18780 h 6877050"/>
              <a:gd name="connsiteX6" fmla="*/ 14554635 w 16459635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4726085 w 16648906"/>
              <a:gd name="connsiteY2" fmla="*/ 6877050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6466395 w 16648906"/>
              <a:gd name="connsiteY2" fmla="*/ 6847554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66395 w 16648906"/>
              <a:gd name="connsiteY1" fmla="*/ 6847554 h 6877050"/>
              <a:gd name="connsiteX2" fmla="*/ 271 w 16648906"/>
              <a:gd name="connsiteY2" fmla="*/ 6877050 h 6877050"/>
              <a:gd name="connsiteX3" fmla="*/ 3429705 w 16648906"/>
              <a:gd name="connsiteY3" fmla="*/ 3448050 h 6877050"/>
              <a:gd name="connsiteX4" fmla="*/ 0 w 16648906"/>
              <a:gd name="connsiteY4" fmla="*/ 18780 h 6877050"/>
              <a:gd name="connsiteX5" fmla="*/ 16648906 w 16648906"/>
              <a:gd name="connsiteY5" fmla="*/ 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48906" h="6877050">
                <a:moveTo>
                  <a:pt x="16648906" y="0"/>
                </a:moveTo>
                <a:lnTo>
                  <a:pt x="16466395" y="6847554"/>
                </a:lnTo>
                <a:lnTo>
                  <a:pt x="271" y="6877050"/>
                </a:lnTo>
                <a:lnTo>
                  <a:pt x="3429705" y="3448050"/>
                </a:lnTo>
                <a:lnTo>
                  <a:pt x="0" y="18780"/>
                </a:lnTo>
                <a:lnTo>
                  <a:pt x="16648906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63" name="TRANSITION">
            <a:extLst>
              <a:ext uri="{FF2B5EF4-FFF2-40B4-BE49-F238E27FC236}">
                <a16:creationId xmlns:a16="http://schemas.microsoft.com/office/drawing/2014/main" id="{F98AB1A2-BE5E-4672-92B9-238672A1ED1C}"/>
              </a:ext>
            </a:extLst>
          </p:cNvPr>
          <p:cNvGrpSpPr/>
          <p:nvPr/>
        </p:nvGrpSpPr>
        <p:grpSpPr>
          <a:xfrm rot="10800000">
            <a:off x="-6303703" y="-2068406"/>
            <a:ext cx="19006640" cy="10994812"/>
            <a:chOff x="0" y="-2068406"/>
            <a:chExt cx="19006640" cy="10994812"/>
          </a:xfrm>
        </p:grpSpPr>
        <p:sp>
          <p:nvSpPr>
            <p:cNvPr id="64" name="Rectangle 58">
              <a:extLst>
                <a:ext uri="{FF2B5EF4-FFF2-40B4-BE49-F238E27FC236}">
                  <a16:creationId xmlns:a16="http://schemas.microsoft.com/office/drawing/2014/main" id="{D9F725E1-8B3D-4D85-A09B-BFB2B6C57249}"/>
                </a:ext>
              </a:extLst>
            </p:cNvPr>
            <p:cNvSpPr/>
            <p:nvPr/>
          </p:nvSpPr>
          <p:spPr>
            <a:xfrm>
              <a:off x="0" y="-19050"/>
              <a:ext cx="16668750" cy="6877050"/>
            </a:xfrm>
            <a:custGeom>
              <a:avLst/>
              <a:gdLst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6858000 h 6858000"/>
                <a:gd name="connsiteX3" fmla="*/ 0 w 16668750"/>
                <a:gd name="connsiteY3" fmla="*/ 6858000 h 6858000"/>
                <a:gd name="connsiteX4" fmla="*/ 0 w 16668750"/>
                <a:gd name="connsiteY4" fmla="*/ 0 h 6858000"/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3409950 h 6858000"/>
                <a:gd name="connsiteX3" fmla="*/ 16668750 w 16668750"/>
                <a:gd name="connsiteY3" fmla="*/ 6858000 h 6858000"/>
                <a:gd name="connsiteX4" fmla="*/ 0 w 16668750"/>
                <a:gd name="connsiteY4" fmla="*/ 6858000 h 6858000"/>
                <a:gd name="connsiteX5" fmla="*/ 0 w 16668750"/>
                <a:gd name="connsiteY5" fmla="*/ 0 h 685800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666875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493520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68750" h="6877050">
                  <a:moveTo>
                    <a:pt x="0" y="19050"/>
                  </a:moveTo>
                  <a:lnTo>
                    <a:pt x="14763750" y="0"/>
                  </a:lnTo>
                  <a:lnTo>
                    <a:pt x="16668750" y="3429000"/>
                  </a:lnTo>
                  <a:lnTo>
                    <a:pt x="14935200" y="6877050"/>
                  </a:lnTo>
                  <a:lnTo>
                    <a:pt x="0" y="6877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E26D383A-9A79-4BBA-9428-4BF55B536F03}"/>
                </a:ext>
              </a:extLst>
            </p:cNvPr>
            <p:cNvSpPr/>
            <p:nvPr/>
          </p:nvSpPr>
          <p:spPr>
            <a:xfrm>
              <a:off x="12192000" y="-2068406"/>
              <a:ext cx="6814640" cy="10994812"/>
            </a:xfrm>
            <a:custGeom>
              <a:avLst/>
              <a:gdLst>
                <a:gd name="connsiteX0" fmla="*/ 661645 w 3424799"/>
                <a:gd name="connsiteY0" fmla="*/ 0 h 5525608"/>
                <a:gd name="connsiteX1" fmla="*/ 0 w 3424799"/>
                <a:gd name="connsiteY1" fmla="*/ 661645 h 5525608"/>
                <a:gd name="connsiteX2" fmla="*/ 2101160 w 3424799"/>
                <a:gd name="connsiteY2" fmla="*/ 2762804 h 5525608"/>
                <a:gd name="connsiteX3" fmla="*/ 0 w 3424799"/>
                <a:gd name="connsiteY3" fmla="*/ 4863964 h 5525608"/>
                <a:gd name="connsiteX4" fmla="*/ 661645 w 3424799"/>
                <a:gd name="connsiteY4" fmla="*/ 5525609 h 5525608"/>
                <a:gd name="connsiteX5" fmla="*/ 3424799 w 3424799"/>
                <a:gd name="connsiteY5" fmla="*/ 2762804 h 5525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4799" h="5525608">
                  <a:moveTo>
                    <a:pt x="661645" y="0"/>
                  </a:moveTo>
                  <a:lnTo>
                    <a:pt x="0" y="661645"/>
                  </a:lnTo>
                  <a:lnTo>
                    <a:pt x="2101160" y="2762804"/>
                  </a:lnTo>
                  <a:lnTo>
                    <a:pt x="0" y="4863964"/>
                  </a:lnTo>
                  <a:lnTo>
                    <a:pt x="661645" y="5525609"/>
                  </a:lnTo>
                  <a:lnTo>
                    <a:pt x="3424799" y="2762804"/>
                  </a:lnTo>
                  <a:close/>
                </a:path>
              </a:pathLst>
            </a:custGeom>
            <a:solidFill>
              <a:schemeClr val="accent2"/>
            </a:solidFill>
            <a:ln w="3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8639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6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33333E-6 L -0.10313 3.33333E-6 " pathEditMode="relative" rAng="0" ptsTypes="AA">
                                      <p:cBhvr>
                                        <p:cTn id="5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56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6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6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6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6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xit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ntr" presetSubtype="8" accel="4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  <p:bldP spid="42" grpId="0"/>
      <p:bldP spid="52" grpId="0" animBg="1"/>
      <p:bldP spid="25" grpId="0"/>
      <p:bldP spid="26" grpId="0"/>
      <p:bldP spid="53" grpId="0"/>
      <p:bldP spid="54" grpId="0"/>
      <p:bldP spid="55" grpId="0"/>
      <p:bldP spid="61" grpId="0" animBg="1"/>
      <p:bldP spid="6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attern">
            <a:extLst>
              <a:ext uri="{FF2B5EF4-FFF2-40B4-BE49-F238E27FC236}">
                <a16:creationId xmlns:a16="http://schemas.microsoft.com/office/drawing/2014/main" id="{445E5B1B-8BC8-4A8E-8C98-C9B2489F89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9000"/>
            </a:blip>
            <a:srcRect/>
            <a:stretch>
              <a:fillRect t="-38889" b="-388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90715C0E-5EEB-4035-B397-8C0BB8B89A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04487" y="0"/>
            <a:ext cx="3267906" cy="6858000"/>
          </a:xfrm>
          <a:prstGeom prst="rect">
            <a:avLst/>
          </a:prstGeom>
        </p:spPr>
      </p:pic>
      <p:sp>
        <p:nvSpPr>
          <p:cNvPr id="13" name="PICTURE">
            <a:extLst>
              <a:ext uri="{FF2B5EF4-FFF2-40B4-BE49-F238E27FC236}">
                <a16:creationId xmlns:a16="http://schemas.microsoft.com/office/drawing/2014/main" id="{B92E8B27-0A88-4E2D-9181-0BAF06E84955}"/>
              </a:ext>
            </a:extLst>
          </p:cNvPr>
          <p:cNvSpPr/>
          <p:nvPr/>
        </p:nvSpPr>
        <p:spPr>
          <a:xfrm flipH="1">
            <a:off x="6990313" y="2671275"/>
            <a:ext cx="4514850" cy="6858000"/>
          </a:xfrm>
          <a:prstGeom prst="rect">
            <a:avLst/>
          </a:prstGeom>
          <a:blipFill>
            <a:blip r:embed="rId5"/>
            <a:srcRect/>
            <a:stretch>
              <a:fillRect l="-7974" t="-19011" r="-7974" b="4513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8061B76-C416-438D-BD33-A2BF828FB6E9}"/>
              </a:ext>
            </a:extLst>
          </p:cNvPr>
          <p:cNvGrpSpPr/>
          <p:nvPr/>
        </p:nvGrpSpPr>
        <p:grpSpPr>
          <a:xfrm>
            <a:off x="766529" y="-159607"/>
            <a:ext cx="5762049" cy="6620640"/>
            <a:chOff x="766529" y="-159607"/>
            <a:chExt cx="5762049" cy="662064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871057E-B396-401A-BCDC-4D192502978E}"/>
                </a:ext>
              </a:extLst>
            </p:cNvPr>
            <p:cNvGrpSpPr/>
            <p:nvPr/>
          </p:nvGrpSpPr>
          <p:grpSpPr>
            <a:xfrm>
              <a:off x="766530" y="-159607"/>
              <a:ext cx="5762048" cy="5162551"/>
              <a:chOff x="6410108" y="1219199"/>
              <a:chExt cx="5762048" cy="5162551"/>
            </a:xfrm>
          </p:grpSpPr>
          <p:sp>
            <p:nvSpPr>
              <p:cNvPr id="11" name="PICTURE">
                <a:extLst>
                  <a:ext uri="{FF2B5EF4-FFF2-40B4-BE49-F238E27FC236}">
                    <a16:creationId xmlns:a16="http://schemas.microsoft.com/office/drawing/2014/main" id="{CABA2221-2196-45EA-B18B-362BB530937C}"/>
                  </a:ext>
                </a:extLst>
              </p:cNvPr>
              <p:cNvSpPr/>
              <p:nvPr/>
            </p:nvSpPr>
            <p:spPr>
              <a:xfrm flipH="1">
                <a:off x="6410108" y="1219199"/>
                <a:ext cx="2659703" cy="5156911"/>
              </a:xfrm>
              <a:prstGeom prst="rect">
                <a:avLst/>
              </a:prstGeom>
              <a:blipFill>
                <a:blip r:embed="rId6"/>
                <a:srcRect/>
                <a:stretch>
                  <a:fillRect l="-14630" r="-14630"/>
                </a:stretch>
              </a:blip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PICTURE">
                <a:extLst>
                  <a:ext uri="{FF2B5EF4-FFF2-40B4-BE49-F238E27FC236}">
                    <a16:creationId xmlns:a16="http://schemas.microsoft.com/office/drawing/2014/main" id="{6CCCE5F8-1BD7-4921-9AF6-D024231C44E2}"/>
                  </a:ext>
                </a:extLst>
              </p:cNvPr>
              <p:cNvSpPr/>
              <p:nvPr/>
            </p:nvSpPr>
            <p:spPr>
              <a:xfrm>
                <a:off x="9511252" y="1219200"/>
                <a:ext cx="2660904" cy="5162550"/>
              </a:xfrm>
              <a:prstGeom prst="rect">
                <a:avLst/>
              </a:prstGeom>
              <a:blipFill>
                <a:blip r:embed="rId7"/>
                <a:srcRect/>
                <a:stretch>
                  <a:fillRect l="-31613" t="-15900" r="-31613" b="-3368"/>
                </a:stretch>
              </a:blip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Rectangle: Single Corner Rounded 41">
              <a:extLst>
                <a:ext uri="{FF2B5EF4-FFF2-40B4-BE49-F238E27FC236}">
                  <a16:creationId xmlns:a16="http://schemas.microsoft.com/office/drawing/2014/main" id="{6EE26068-505D-450C-85BC-92524397DA7F}"/>
                </a:ext>
              </a:extLst>
            </p:cNvPr>
            <p:cNvSpPr/>
            <p:nvPr/>
          </p:nvSpPr>
          <p:spPr>
            <a:xfrm rot="10800000">
              <a:off x="766529" y="3972629"/>
              <a:ext cx="5762048" cy="2488404"/>
            </a:xfrm>
            <a:prstGeom prst="round1Rect">
              <a:avLst>
                <a:gd name="adj" fmla="val 41579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LOGO" descr="Covered plate">
            <a:extLst>
              <a:ext uri="{FF2B5EF4-FFF2-40B4-BE49-F238E27FC236}">
                <a16:creationId xmlns:a16="http://schemas.microsoft.com/office/drawing/2014/main" id="{100EAD95-53D2-463E-AAFD-707B58CCCB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81632" y="3981641"/>
            <a:ext cx="1015663" cy="1015663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CE95E7EE-FA50-497E-9AFE-674D1AD4527C}"/>
              </a:ext>
            </a:extLst>
          </p:cNvPr>
          <p:cNvGrpSpPr/>
          <p:nvPr/>
        </p:nvGrpSpPr>
        <p:grpSpPr>
          <a:xfrm>
            <a:off x="9114996" y="902300"/>
            <a:ext cx="2649941" cy="6044153"/>
            <a:chOff x="952224" y="0"/>
            <a:chExt cx="2649941" cy="6044153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BC11215-9A5C-4B9D-ACD3-9452AC392F48}"/>
                </a:ext>
              </a:extLst>
            </p:cNvPr>
            <p:cNvGrpSpPr/>
            <p:nvPr/>
          </p:nvGrpSpPr>
          <p:grpSpPr>
            <a:xfrm>
              <a:off x="952224" y="0"/>
              <a:ext cx="2646879" cy="1677720"/>
              <a:chOff x="952224" y="0"/>
              <a:chExt cx="2646879" cy="1677720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19A50BC-090B-4ED9-B266-81BE165A3ACF}"/>
                  </a:ext>
                </a:extLst>
              </p:cNvPr>
              <p:cNvSpPr txBox="1"/>
              <p:nvPr/>
            </p:nvSpPr>
            <p:spPr>
              <a:xfrm>
                <a:off x="1917232" y="0"/>
                <a:ext cx="1681871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60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KARE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4327317-2D48-4AF2-B84F-10C3F6B95BE5}"/>
                  </a:ext>
                </a:extLst>
              </p:cNvPr>
              <p:cNvSpPr txBox="1"/>
              <p:nvPr/>
            </p:nvSpPr>
            <p:spPr>
              <a:xfrm>
                <a:off x="952224" y="662057"/>
                <a:ext cx="2646879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60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FOR YOU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94F2E9E-EA66-4472-BDEB-E50807F0C5F2}"/>
                </a:ext>
              </a:extLst>
            </p:cNvPr>
            <p:cNvGrpSpPr/>
            <p:nvPr/>
          </p:nvGrpSpPr>
          <p:grpSpPr>
            <a:xfrm>
              <a:off x="1146382" y="4474493"/>
              <a:ext cx="2455783" cy="1569660"/>
              <a:chOff x="1146382" y="4474493"/>
              <a:chExt cx="2455783" cy="1569660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523A20B-7864-4343-A17A-A17F910EDF96}"/>
                  </a:ext>
                </a:extLst>
              </p:cNvPr>
              <p:cNvSpPr txBox="1"/>
              <p:nvPr/>
            </p:nvSpPr>
            <p:spPr>
              <a:xfrm>
                <a:off x="1146382" y="4474493"/>
                <a:ext cx="1854995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66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$</a:t>
                </a:r>
                <a:r>
                  <a:rPr lang="en-US" sz="96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29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038A782-F5F0-48F9-A9E0-4FD0B5692C2A}"/>
                  </a:ext>
                </a:extLst>
              </p:cNvPr>
              <p:cNvSpPr txBox="1"/>
              <p:nvPr/>
            </p:nvSpPr>
            <p:spPr>
              <a:xfrm>
                <a:off x="2846830" y="4639640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44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47CBB69-27BA-463A-ADF1-AD16F2839228}"/>
              </a:ext>
            </a:extLst>
          </p:cNvPr>
          <p:cNvSpPr txBox="1"/>
          <p:nvPr/>
        </p:nvSpPr>
        <p:spPr>
          <a:xfrm>
            <a:off x="3720151" y="4741665"/>
            <a:ext cx="25715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tx2">
                    <a:lumMod val="50000"/>
                  </a:schemeClr>
                </a:solidFill>
                <a:latin typeface="Agency FB" panose="00010606040000040003" pitchFamily="2" charset="0"/>
              </a:rPr>
              <a:t>LOREM IPSUM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2E41513-80BF-4FFA-9817-2C5186438708}"/>
              </a:ext>
            </a:extLst>
          </p:cNvPr>
          <p:cNvSpPr txBox="1"/>
          <p:nvPr/>
        </p:nvSpPr>
        <p:spPr>
          <a:xfrm>
            <a:off x="1668436" y="5219368"/>
            <a:ext cx="46232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dirty="0">
                <a:solidFill>
                  <a:schemeClr val="tx2">
                    <a:lumMod val="50000"/>
                  </a:schemeClr>
                </a:solidFill>
                <a:latin typeface="AgencyFB" panose="02000606030000020003" pitchFamily="2" charset="0"/>
              </a:rPr>
              <a:t>ALL YOU CAN EAT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1F9891C-9CC1-41A8-B160-C99D69390B9E}"/>
              </a:ext>
            </a:extLst>
          </p:cNvPr>
          <p:cNvGrpSpPr/>
          <p:nvPr/>
        </p:nvGrpSpPr>
        <p:grpSpPr>
          <a:xfrm>
            <a:off x="583538" y="575964"/>
            <a:ext cx="2030873" cy="923330"/>
            <a:chOff x="10436898" y="2616097"/>
            <a:chExt cx="2030873" cy="92333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2D391F8-0233-4671-8BBB-34A24CB99648}"/>
                </a:ext>
              </a:extLst>
            </p:cNvPr>
            <p:cNvSpPr/>
            <p:nvPr/>
          </p:nvSpPr>
          <p:spPr>
            <a:xfrm>
              <a:off x="10466303" y="2707292"/>
              <a:ext cx="2001468" cy="721708"/>
            </a:xfrm>
            <a:prstGeom prst="rect">
              <a:avLst/>
            </a:prstGeom>
            <a:gradFill flip="none" rotWithShape="1">
              <a:gsLst>
                <a:gs pos="94000">
                  <a:srgbClr val="FFC000">
                    <a:alpha val="0"/>
                  </a:srgbClr>
                </a:gs>
                <a:gs pos="70000">
                  <a:srgbClr val="FFC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166AC76-A725-4362-B479-29922316E52F}"/>
                </a:ext>
              </a:extLst>
            </p:cNvPr>
            <p:cNvGrpSpPr/>
            <p:nvPr/>
          </p:nvGrpSpPr>
          <p:grpSpPr>
            <a:xfrm>
              <a:off x="10436898" y="2616097"/>
              <a:ext cx="1498542" cy="923330"/>
              <a:chOff x="980304" y="5276850"/>
              <a:chExt cx="1498542" cy="923330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60B8DB4-C4A1-4B2B-82B1-6CEBD2FE6C07}"/>
                  </a:ext>
                </a:extLst>
              </p:cNvPr>
              <p:cNvSpPr txBox="1"/>
              <p:nvPr/>
            </p:nvSpPr>
            <p:spPr>
              <a:xfrm>
                <a:off x="980304" y="5276850"/>
                <a:ext cx="116891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40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$</a:t>
                </a:r>
                <a:r>
                  <a:rPr lang="en-US" sz="5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25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0814482-121E-4048-A593-8DA4A9A039E2}"/>
                  </a:ext>
                </a:extLst>
              </p:cNvPr>
              <p:cNvSpPr txBox="1"/>
              <p:nvPr/>
            </p:nvSpPr>
            <p:spPr>
              <a:xfrm>
                <a:off x="1983197" y="5372354"/>
                <a:ext cx="4956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194B6C5-2D2A-4E66-BCFB-D6A725094002}"/>
              </a:ext>
            </a:extLst>
          </p:cNvPr>
          <p:cNvGrpSpPr/>
          <p:nvPr/>
        </p:nvGrpSpPr>
        <p:grpSpPr>
          <a:xfrm>
            <a:off x="3647449" y="575964"/>
            <a:ext cx="2030873" cy="923330"/>
            <a:chOff x="10436898" y="5557858"/>
            <a:chExt cx="2030873" cy="92333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B2F4EEA-96DB-477A-AEA1-5E9445B2DFA1}"/>
                </a:ext>
              </a:extLst>
            </p:cNvPr>
            <p:cNvSpPr/>
            <p:nvPr/>
          </p:nvSpPr>
          <p:spPr>
            <a:xfrm>
              <a:off x="10466303" y="5679092"/>
              <a:ext cx="2001468" cy="721708"/>
            </a:xfrm>
            <a:prstGeom prst="rect">
              <a:avLst/>
            </a:prstGeom>
            <a:gradFill flip="none" rotWithShape="1">
              <a:gsLst>
                <a:gs pos="94000">
                  <a:srgbClr val="FFC000">
                    <a:alpha val="0"/>
                  </a:srgbClr>
                </a:gs>
                <a:gs pos="70000">
                  <a:srgbClr val="FFC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C643326-CB9A-4D22-8316-568C452FF329}"/>
                </a:ext>
              </a:extLst>
            </p:cNvPr>
            <p:cNvGrpSpPr/>
            <p:nvPr/>
          </p:nvGrpSpPr>
          <p:grpSpPr>
            <a:xfrm>
              <a:off x="10436898" y="5557858"/>
              <a:ext cx="1498542" cy="923330"/>
              <a:chOff x="980304" y="5276850"/>
              <a:chExt cx="1498542" cy="923330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76AE31DF-366E-41E2-B29B-068C6F89D44F}"/>
                  </a:ext>
                </a:extLst>
              </p:cNvPr>
              <p:cNvSpPr txBox="1"/>
              <p:nvPr/>
            </p:nvSpPr>
            <p:spPr>
              <a:xfrm>
                <a:off x="980304" y="5276850"/>
                <a:ext cx="116891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40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$</a:t>
                </a:r>
                <a:r>
                  <a:rPr lang="en-US" sz="5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26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C5CF9A6-7621-42D2-B818-223524A4EAA2}"/>
                  </a:ext>
                </a:extLst>
              </p:cNvPr>
              <p:cNvSpPr txBox="1"/>
              <p:nvPr/>
            </p:nvSpPr>
            <p:spPr>
              <a:xfrm>
                <a:off x="1983197" y="5372354"/>
                <a:ext cx="4956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DB888C4-744B-4398-BC9B-B83D647EAA42}"/>
              </a:ext>
            </a:extLst>
          </p:cNvPr>
          <p:cNvSpPr txBox="1"/>
          <p:nvPr/>
        </p:nvSpPr>
        <p:spPr>
          <a:xfrm>
            <a:off x="720093" y="223657"/>
            <a:ext cx="2308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4F1A128-A632-4A1A-A0A7-6CA0CFD0497A}"/>
              </a:ext>
            </a:extLst>
          </p:cNvPr>
          <p:cNvSpPr txBox="1"/>
          <p:nvPr/>
        </p:nvSpPr>
        <p:spPr>
          <a:xfrm>
            <a:off x="3837007" y="223657"/>
            <a:ext cx="2308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3700C77-3A37-4C2D-BF36-F65DEACD546E}"/>
              </a:ext>
            </a:extLst>
          </p:cNvPr>
          <p:cNvGrpSpPr/>
          <p:nvPr/>
        </p:nvGrpSpPr>
        <p:grpSpPr>
          <a:xfrm>
            <a:off x="6528577" y="3472734"/>
            <a:ext cx="1920500" cy="1524570"/>
            <a:chOff x="3898405" y="4137603"/>
            <a:chExt cx="1920500" cy="1524570"/>
          </a:xfrm>
        </p:grpSpPr>
        <p:sp>
          <p:nvSpPr>
            <p:cNvPr id="45" name="Rectangle: Single Corner Rounded 44">
              <a:extLst>
                <a:ext uri="{FF2B5EF4-FFF2-40B4-BE49-F238E27FC236}">
                  <a16:creationId xmlns:a16="http://schemas.microsoft.com/office/drawing/2014/main" id="{66490D52-3A1C-4A06-90F3-0328A4BC4F03}"/>
                </a:ext>
              </a:extLst>
            </p:cNvPr>
            <p:cNvSpPr/>
            <p:nvPr/>
          </p:nvSpPr>
          <p:spPr>
            <a:xfrm rot="5400000">
              <a:off x="4096370" y="3939638"/>
              <a:ext cx="1524570" cy="1920500"/>
            </a:xfrm>
            <a:prstGeom prst="round1Rect">
              <a:avLst>
                <a:gd name="adj" fmla="val 37647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98D7791-F67E-4F25-B518-0C441AB78472}"/>
                </a:ext>
              </a:extLst>
            </p:cNvPr>
            <p:cNvSpPr txBox="1"/>
            <p:nvPr/>
          </p:nvSpPr>
          <p:spPr>
            <a:xfrm>
              <a:off x="3970540" y="4198013"/>
              <a:ext cx="127631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54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50%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9949F4E-FAF9-4F01-9C65-A62D3FFD581E}"/>
                </a:ext>
              </a:extLst>
            </p:cNvPr>
            <p:cNvSpPr txBox="1"/>
            <p:nvPr/>
          </p:nvSpPr>
          <p:spPr>
            <a:xfrm rot="16200000">
              <a:off x="5030932" y="4342670"/>
              <a:ext cx="7537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OFF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2DF1003-0D77-4AAC-A542-2ECB722D3A36}"/>
                </a:ext>
              </a:extLst>
            </p:cNvPr>
            <p:cNvSpPr txBox="1"/>
            <p:nvPr/>
          </p:nvSpPr>
          <p:spPr>
            <a:xfrm>
              <a:off x="3974268" y="4886248"/>
              <a:ext cx="169790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6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GRAB IT FAST</a:t>
              </a:r>
            </a:p>
          </p:txBody>
        </p:sp>
      </p:grp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1D63A221-6717-441D-8FCE-8C6B94EB9916}"/>
              </a:ext>
            </a:extLst>
          </p:cNvPr>
          <p:cNvSpPr/>
          <p:nvPr/>
        </p:nvSpPr>
        <p:spPr>
          <a:xfrm rot="10800000">
            <a:off x="-6477059" y="-2068406"/>
            <a:ext cx="6814640" cy="10994812"/>
          </a:xfrm>
          <a:custGeom>
            <a:avLst/>
            <a:gdLst>
              <a:gd name="connsiteX0" fmla="*/ 661645 w 3424799"/>
              <a:gd name="connsiteY0" fmla="*/ 0 h 5525608"/>
              <a:gd name="connsiteX1" fmla="*/ 0 w 3424799"/>
              <a:gd name="connsiteY1" fmla="*/ 661645 h 5525608"/>
              <a:gd name="connsiteX2" fmla="*/ 2101160 w 3424799"/>
              <a:gd name="connsiteY2" fmla="*/ 2762804 h 5525608"/>
              <a:gd name="connsiteX3" fmla="*/ 0 w 3424799"/>
              <a:gd name="connsiteY3" fmla="*/ 4863964 h 5525608"/>
              <a:gd name="connsiteX4" fmla="*/ 661645 w 3424799"/>
              <a:gd name="connsiteY4" fmla="*/ 5525609 h 5525608"/>
              <a:gd name="connsiteX5" fmla="*/ 3424799 w 3424799"/>
              <a:gd name="connsiteY5" fmla="*/ 2762804 h 552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4799" h="5525608">
                <a:moveTo>
                  <a:pt x="661645" y="0"/>
                </a:moveTo>
                <a:lnTo>
                  <a:pt x="0" y="661645"/>
                </a:lnTo>
                <a:lnTo>
                  <a:pt x="2101160" y="2762804"/>
                </a:lnTo>
                <a:lnTo>
                  <a:pt x="0" y="4863964"/>
                </a:lnTo>
                <a:lnTo>
                  <a:pt x="661645" y="5525609"/>
                </a:lnTo>
                <a:lnTo>
                  <a:pt x="3424799" y="2762804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 w="35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TRANSITION">
            <a:extLst>
              <a:ext uri="{FF2B5EF4-FFF2-40B4-BE49-F238E27FC236}">
                <a16:creationId xmlns:a16="http://schemas.microsoft.com/office/drawing/2014/main" id="{9356D447-9FB3-4BD1-B904-E212AA258B0D}"/>
              </a:ext>
            </a:extLst>
          </p:cNvPr>
          <p:cNvSpPr/>
          <p:nvPr/>
        </p:nvSpPr>
        <p:spPr>
          <a:xfrm rot="10800000">
            <a:off x="-567670" y="-48547"/>
            <a:ext cx="16899013" cy="6980360"/>
          </a:xfrm>
          <a:custGeom>
            <a:avLst/>
            <a:gdLst>
              <a:gd name="connsiteX0" fmla="*/ 0 w 16668750"/>
              <a:gd name="connsiteY0" fmla="*/ 2442998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0" fmla="*/ 0 w 16668750"/>
              <a:gd name="connsiteY0" fmla="*/ 4453103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9" fmla="*/ 14763750 w 16668750"/>
              <a:gd name="connsiteY9" fmla="*/ 0 h 6877050"/>
              <a:gd name="connsiteX0" fmla="*/ 14554635 w 16459635"/>
              <a:gd name="connsiteY0" fmla="*/ 0 h 6877050"/>
              <a:gd name="connsiteX1" fmla="*/ 16459635 w 16459635"/>
              <a:gd name="connsiteY1" fmla="*/ 3429000 h 6877050"/>
              <a:gd name="connsiteX2" fmla="*/ 14726085 w 16459635"/>
              <a:gd name="connsiteY2" fmla="*/ 6877050 h 6877050"/>
              <a:gd name="connsiteX3" fmla="*/ 271 w 16459635"/>
              <a:gd name="connsiteY3" fmla="*/ 6877050 h 6877050"/>
              <a:gd name="connsiteX4" fmla="*/ 3429705 w 16459635"/>
              <a:gd name="connsiteY4" fmla="*/ 3448050 h 6877050"/>
              <a:gd name="connsiteX5" fmla="*/ 0 w 16459635"/>
              <a:gd name="connsiteY5" fmla="*/ 18780 h 6877050"/>
              <a:gd name="connsiteX6" fmla="*/ 14554635 w 16459635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4726085 w 16648906"/>
              <a:gd name="connsiteY2" fmla="*/ 6877050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6466395 w 16648906"/>
              <a:gd name="connsiteY2" fmla="*/ 6847554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66395 w 16648906"/>
              <a:gd name="connsiteY1" fmla="*/ 6847554 h 6877050"/>
              <a:gd name="connsiteX2" fmla="*/ 271 w 16648906"/>
              <a:gd name="connsiteY2" fmla="*/ 6877050 h 6877050"/>
              <a:gd name="connsiteX3" fmla="*/ 3429705 w 16648906"/>
              <a:gd name="connsiteY3" fmla="*/ 3448050 h 6877050"/>
              <a:gd name="connsiteX4" fmla="*/ 0 w 16648906"/>
              <a:gd name="connsiteY4" fmla="*/ 18780 h 6877050"/>
              <a:gd name="connsiteX5" fmla="*/ 16648906 w 16648906"/>
              <a:gd name="connsiteY5" fmla="*/ 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48906" h="6877050">
                <a:moveTo>
                  <a:pt x="16648906" y="0"/>
                </a:moveTo>
                <a:lnTo>
                  <a:pt x="16466395" y="6847554"/>
                </a:lnTo>
                <a:lnTo>
                  <a:pt x="271" y="6877050"/>
                </a:lnTo>
                <a:lnTo>
                  <a:pt x="3429705" y="3448050"/>
                </a:lnTo>
                <a:lnTo>
                  <a:pt x="0" y="18780"/>
                </a:lnTo>
                <a:lnTo>
                  <a:pt x="16648906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51" name="TRANSITION">
            <a:extLst>
              <a:ext uri="{FF2B5EF4-FFF2-40B4-BE49-F238E27FC236}">
                <a16:creationId xmlns:a16="http://schemas.microsoft.com/office/drawing/2014/main" id="{6BA3325D-362E-4733-A378-52F449423ED9}"/>
              </a:ext>
            </a:extLst>
          </p:cNvPr>
          <p:cNvGrpSpPr/>
          <p:nvPr/>
        </p:nvGrpSpPr>
        <p:grpSpPr>
          <a:xfrm>
            <a:off x="-567670" y="-2068406"/>
            <a:ext cx="19006640" cy="10994812"/>
            <a:chOff x="0" y="-2068406"/>
            <a:chExt cx="19006640" cy="10994812"/>
          </a:xfrm>
        </p:grpSpPr>
        <p:sp>
          <p:nvSpPr>
            <p:cNvPr id="52" name="Rectangle 58">
              <a:extLst>
                <a:ext uri="{FF2B5EF4-FFF2-40B4-BE49-F238E27FC236}">
                  <a16:creationId xmlns:a16="http://schemas.microsoft.com/office/drawing/2014/main" id="{B3466B33-768A-4AC0-8975-E85AA8BB593B}"/>
                </a:ext>
              </a:extLst>
            </p:cNvPr>
            <p:cNvSpPr/>
            <p:nvPr/>
          </p:nvSpPr>
          <p:spPr>
            <a:xfrm>
              <a:off x="0" y="-19050"/>
              <a:ext cx="16668750" cy="6877050"/>
            </a:xfrm>
            <a:custGeom>
              <a:avLst/>
              <a:gdLst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6858000 h 6858000"/>
                <a:gd name="connsiteX3" fmla="*/ 0 w 16668750"/>
                <a:gd name="connsiteY3" fmla="*/ 6858000 h 6858000"/>
                <a:gd name="connsiteX4" fmla="*/ 0 w 16668750"/>
                <a:gd name="connsiteY4" fmla="*/ 0 h 6858000"/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3409950 h 6858000"/>
                <a:gd name="connsiteX3" fmla="*/ 16668750 w 16668750"/>
                <a:gd name="connsiteY3" fmla="*/ 6858000 h 6858000"/>
                <a:gd name="connsiteX4" fmla="*/ 0 w 16668750"/>
                <a:gd name="connsiteY4" fmla="*/ 6858000 h 6858000"/>
                <a:gd name="connsiteX5" fmla="*/ 0 w 16668750"/>
                <a:gd name="connsiteY5" fmla="*/ 0 h 685800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666875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493520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68750" h="6877050">
                  <a:moveTo>
                    <a:pt x="0" y="19050"/>
                  </a:moveTo>
                  <a:lnTo>
                    <a:pt x="14763750" y="0"/>
                  </a:lnTo>
                  <a:lnTo>
                    <a:pt x="16668750" y="3429000"/>
                  </a:lnTo>
                  <a:lnTo>
                    <a:pt x="14935200" y="6877050"/>
                  </a:lnTo>
                  <a:lnTo>
                    <a:pt x="0" y="6877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94F5E8E-645D-482B-8C3D-808B30A5CC2C}"/>
                </a:ext>
              </a:extLst>
            </p:cNvPr>
            <p:cNvSpPr/>
            <p:nvPr/>
          </p:nvSpPr>
          <p:spPr>
            <a:xfrm>
              <a:off x="12192000" y="-2068406"/>
              <a:ext cx="6814640" cy="10994812"/>
            </a:xfrm>
            <a:custGeom>
              <a:avLst/>
              <a:gdLst>
                <a:gd name="connsiteX0" fmla="*/ 661645 w 3424799"/>
                <a:gd name="connsiteY0" fmla="*/ 0 h 5525608"/>
                <a:gd name="connsiteX1" fmla="*/ 0 w 3424799"/>
                <a:gd name="connsiteY1" fmla="*/ 661645 h 5525608"/>
                <a:gd name="connsiteX2" fmla="*/ 2101160 w 3424799"/>
                <a:gd name="connsiteY2" fmla="*/ 2762804 h 5525608"/>
                <a:gd name="connsiteX3" fmla="*/ 0 w 3424799"/>
                <a:gd name="connsiteY3" fmla="*/ 4863964 h 5525608"/>
                <a:gd name="connsiteX4" fmla="*/ 661645 w 3424799"/>
                <a:gd name="connsiteY4" fmla="*/ 5525609 h 5525608"/>
                <a:gd name="connsiteX5" fmla="*/ 3424799 w 3424799"/>
                <a:gd name="connsiteY5" fmla="*/ 2762804 h 5525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4799" h="5525608">
                  <a:moveTo>
                    <a:pt x="661645" y="0"/>
                  </a:moveTo>
                  <a:lnTo>
                    <a:pt x="0" y="661645"/>
                  </a:lnTo>
                  <a:lnTo>
                    <a:pt x="2101160" y="2762804"/>
                  </a:lnTo>
                  <a:lnTo>
                    <a:pt x="0" y="4863964"/>
                  </a:lnTo>
                  <a:lnTo>
                    <a:pt x="661645" y="5525609"/>
                  </a:lnTo>
                  <a:lnTo>
                    <a:pt x="3424799" y="2762804"/>
                  </a:lnTo>
                  <a:close/>
                </a:path>
              </a:pathLst>
            </a:custGeom>
            <a:solidFill>
              <a:schemeClr val="accent2"/>
            </a:solidFill>
            <a:ln w="3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4072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6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6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6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6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95833E-6 0 L -0.04128 0 " pathEditMode="relative" rAng="0" ptsTypes="AA">
                                      <p:cBhvr>
                                        <p:cTn id="42" dur="3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xit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1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ntr" presetSubtype="8" ac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accel="4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4" grpId="0"/>
      <p:bldP spid="25" grpId="0"/>
      <p:bldP spid="8" grpId="0"/>
      <p:bldP spid="43" grpId="0"/>
      <p:bldP spid="49" grpId="0" animBg="1"/>
      <p:bldP spid="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67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ttern">
            <a:extLst>
              <a:ext uri="{FF2B5EF4-FFF2-40B4-BE49-F238E27FC236}">
                <a16:creationId xmlns:a16="http://schemas.microsoft.com/office/drawing/2014/main" id="{E2518C68-492F-4733-8DFE-42E2DBD178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9000"/>
            </a:blip>
            <a:srcRect/>
            <a:stretch>
              <a:fillRect t="-38889" b="-388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F71B8B4-9DD1-49FE-824D-802E52154274}"/>
              </a:ext>
            </a:extLst>
          </p:cNvPr>
          <p:cNvSpPr txBox="1"/>
          <p:nvPr/>
        </p:nvSpPr>
        <p:spPr>
          <a:xfrm>
            <a:off x="7544775" y="662057"/>
            <a:ext cx="2659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28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082249-C1BE-433B-B45A-05D33FFEAE5D}"/>
              </a:ext>
            </a:extLst>
          </p:cNvPr>
          <p:cNvSpPr txBox="1"/>
          <p:nvPr/>
        </p:nvSpPr>
        <p:spPr>
          <a:xfrm>
            <a:off x="7544775" y="3665834"/>
            <a:ext cx="2659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28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2E9F3DF-C8CC-4B9F-AF75-CB2D09691267}"/>
              </a:ext>
            </a:extLst>
          </p:cNvPr>
          <p:cNvGrpSpPr/>
          <p:nvPr/>
        </p:nvGrpSpPr>
        <p:grpSpPr>
          <a:xfrm>
            <a:off x="5772150" y="1219200"/>
            <a:ext cx="6419850" cy="5162550"/>
            <a:chOff x="5772150" y="1219200"/>
            <a:chExt cx="6419850" cy="5162550"/>
          </a:xfrm>
        </p:grpSpPr>
        <p:sp>
          <p:nvSpPr>
            <p:cNvPr id="5" name="PICTURE">
              <a:extLst>
                <a:ext uri="{FF2B5EF4-FFF2-40B4-BE49-F238E27FC236}">
                  <a16:creationId xmlns:a16="http://schemas.microsoft.com/office/drawing/2014/main" id="{45DC0CCD-0E2F-4AAA-B92D-16439C156117}"/>
                </a:ext>
              </a:extLst>
            </p:cNvPr>
            <p:cNvSpPr/>
            <p:nvPr/>
          </p:nvSpPr>
          <p:spPr>
            <a:xfrm flipH="1">
              <a:off x="5772150" y="1219200"/>
              <a:ext cx="6419850" cy="2209800"/>
            </a:xfrm>
            <a:prstGeom prst="rect">
              <a:avLst/>
            </a:prstGeom>
            <a:blipFill>
              <a:blip r:embed="rId3"/>
              <a:srcRect/>
              <a:stretch>
                <a:fillRect t="-222821" b="-83621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ICTURE">
              <a:extLst>
                <a:ext uri="{FF2B5EF4-FFF2-40B4-BE49-F238E27FC236}">
                  <a16:creationId xmlns:a16="http://schemas.microsoft.com/office/drawing/2014/main" id="{97256531-28C9-4690-A04B-77393545D42D}"/>
                </a:ext>
              </a:extLst>
            </p:cNvPr>
            <p:cNvSpPr/>
            <p:nvPr/>
          </p:nvSpPr>
          <p:spPr>
            <a:xfrm>
              <a:off x="6096000" y="4171950"/>
              <a:ext cx="6096000" cy="2209800"/>
            </a:xfrm>
            <a:prstGeom prst="rect">
              <a:avLst/>
            </a:prstGeom>
            <a:blipFill>
              <a:blip r:embed="rId4"/>
              <a:srcRect/>
              <a:stretch>
                <a:fillRect t="-90185" b="-191909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PICTURE">
            <a:extLst>
              <a:ext uri="{FF2B5EF4-FFF2-40B4-BE49-F238E27FC236}">
                <a16:creationId xmlns:a16="http://schemas.microsoft.com/office/drawing/2014/main" id="{F6F21072-815C-4E29-B0AE-1C4896619F13}"/>
              </a:ext>
            </a:extLst>
          </p:cNvPr>
          <p:cNvSpPr/>
          <p:nvPr/>
        </p:nvSpPr>
        <p:spPr>
          <a:xfrm>
            <a:off x="1104900" y="0"/>
            <a:ext cx="4514850" cy="6858000"/>
          </a:xfrm>
          <a:prstGeom prst="rect">
            <a:avLst/>
          </a:prstGeom>
          <a:blipFill>
            <a:blip r:embed="rId5"/>
            <a:srcRect/>
            <a:stretch>
              <a:fillRect l="-6814" t="-6104" r="-6814" b="-6104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raphic 6">
            <a:extLst>
              <a:ext uri="{FF2B5EF4-FFF2-40B4-BE49-F238E27FC236}">
                <a16:creationId xmlns:a16="http://schemas.microsoft.com/office/drawing/2014/main" id="{7CC561E0-CF84-4CCC-82CE-4D58D1308B07}"/>
              </a:ext>
            </a:extLst>
          </p:cNvPr>
          <p:cNvSpPr/>
          <p:nvPr/>
        </p:nvSpPr>
        <p:spPr>
          <a:xfrm>
            <a:off x="4594321" y="1224838"/>
            <a:ext cx="2993970" cy="5156911"/>
          </a:xfrm>
          <a:custGeom>
            <a:avLst/>
            <a:gdLst>
              <a:gd name="connsiteX0" fmla="*/ 0 w 2986839"/>
              <a:gd name="connsiteY0" fmla="*/ 0 h 5144628"/>
              <a:gd name="connsiteX1" fmla="*/ 2986839 w 2986839"/>
              <a:gd name="connsiteY1" fmla="*/ 0 h 5144628"/>
              <a:gd name="connsiteX2" fmla="*/ 2986839 w 2986839"/>
              <a:gd name="connsiteY2" fmla="*/ 5144629 h 5144628"/>
              <a:gd name="connsiteX3" fmla="*/ 1548690 w 2986839"/>
              <a:gd name="connsiteY3" fmla="*/ 5144629 h 5144628"/>
              <a:gd name="connsiteX4" fmla="*/ 0 w 2986839"/>
              <a:gd name="connsiteY4" fmla="*/ 3595938 h 5144628"/>
              <a:gd name="connsiteX5" fmla="*/ 0 w 2986839"/>
              <a:gd name="connsiteY5" fmla="*/ 0 h 5144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6839" h="5144628">
                <a:moveTo>
                  <a:pt x="0" y="0"/>
                </a:moveTo>
                <a:lnTo>
                  <a:pt x="2986839" y="0"/>
                </a:lnTo>
                <a:lnTo>
                  <a:pt x="2986839" y="5144629"/>
                </a:lnTo>
                <a:lnTo>
                  <a:pt x="1548690" y="5144629"/>
                </a:lnTo>
                <a:cubicBezTo>
                  <a:pt x="693696" y="5144629"/>
                  <a:pt x="0" y="4450933"/>
                  <a:pt x="0" y="3595938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11280" cap="flat">
            <a:noFill/>
            <a:prstDash val="solid"/>
            <a:miter/>
          </a:ln>
          <a:effectLst>
            <a:outerShdw blurRad="50800" dist="38100" dir="10800000" algn="r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Graphic 8">
            <a:extLst>
              <a:ext uri="{FF2B5EF4-FFF2-40B4-BE49-F238E27FC236}">
                <a16:creationId xmlns:a16="http://schemas.microsoft.com/office/drawing/2014/main" id="{7BEDA9AB-0A43-4141-9EDA-E3AD4F10769F}"/>
              </a:ext>
            </a:extLst>
          </p:cNvPr>
          <p:cNvSpPr/>
          <p:nvPr/>
        </p:nvSpPr>
        <p:spPr>
          <a:xfrm>
            <a:off x="8705379" y="6669219"/>
            <a:ext cx="5317689" cy="193090"/>
          </a:xfrm>
          <a:custGeom>
            <a:avLst/>
            <a:gdLst>
              <a:gd name="connsiteX0" fmla="*/ 6328410 w 6557962"/>
              <a:gd name="connsiteY0" fmla="*/ 237173 h 238125"/>
              <a:gd name="connsiteX1" fmla="*/ 6557963 w 6557962"/>
              <a:gd name="connsiteY1" fmla="*/ 7620 h 238125"/>
              <a:gd name="connsiteX2" fmla="*/ 6557963 w 6557962"/>
              <a:gd name="connsiteY2" fmla="*/ 0 h 238125"/>
              <a:gd name="connsiteX3" fmla="*/ 0 w 6557962"/>
              <a:gd name="connsiteY3" fmla="*/ 0 h 238125"/>
              <a:gd name="connsiteX4" fmla="*/ 0 w 6557962"/>
              <a:gd name="connsiteY4" fmla="*/ 2858 h 238125"/>
              <a:gd name="connsiteX5" fmla="*/ 2858 w 6557962"/>
              <a:gd name="connsiteY5" fmla="*/ 0 h 238125"/>
              <a:gd name="connsiteX6" fmla="*/ 106680 w 6557962"/>
              <a:gd name="connsiteY6" fmla="*/ 0 h 238125"/>
              <a:gd name="connsiteX7" fmla="*/ 0 w 6557962"/>
              <a:gd name="connsiteY7" fmla="*/ 106680 h 238125"/>
              <a:gd name="connsiteX8" fmla="*/ 0 w 6557962"/>
              <a:gd name="connsiteY8" fmla="*/ 237173 h 238125"/>
              <a:gd name="connsiteX9" fmla="*/ 6557963 w 6557962"/>
              <a:gd name="connsiteY9" fmla="*/ 237173 h 238125"/>
              <a:gd name="connsiteX10" fmla="*/ 6557963 w 6557962"/>
              <a:gd name="connsiteY10" fmla="*/ 112395 h 238125"/>
              <a:gd name="connsiteX11" fmla="*/ 6432233 w 6557962"/>
              <a:gd name="connsiteY11" fmla="*/ 238125 h 238125"/>
              <a:gd name="connsiteX12" fmla="*/ 17145 w 6557962"/>
              <a:gd name="connsiteY12" fmla="*/ 237173 h 238125"/>
              <a:gd name="connsiteX13" fmla="*/ 255270 w 6557962"/>
              <a:gd name="connsiteY13" fmla="*/ 0 h 238125"/>
              <a:gd name="connsiteX14" fmla="*/ 359093 w 6557962"/>
              <a:gd name="connsiteY14" fmla="*/ 0 h 238125"/>
              <a:gd name="connsiteX15" fmla="*/ 121920 w 6557962"/>
              <a:gd name="connsiteY15" fmla="*/ 237173 h 238125"/>
              <a:gd name="connsiteX16" fmla="*/ 17145 w 6557962"/>
              <a:gd name="connsiteY16" fmla="*/ 237173 h 238125"/>
              <a:gd name="connsiteX17" fmla="*/ 270510 w 6557962"/>
              <a:gd name="connsiteY17" fmla="*/ 237173 h 238125"/>
              <a:gd name="connsiteX18" fmla="*/ 507683 w 6557962"/>
              <a:gd name="connsiteY18" fmla="*/ 0 h 238125"/>
              <a:gd name="connsiteX19" fmla="*/ 611505 w 6557962"/>
              <a:gd name="connsiteY19" fmla="*/ 0 h 238125"/>
              <a:gd name="connsiteX20" fmla="*/ 374333 w 6557962"/>
              <a:gd name="connsiteY20" fmla="*/ 237173 h 238125"/>
              <a:gd name="connsiteX21" fmla="*/ 270510 w 6557962"/>
              <a:gd name="connsiteY21" fmla="*/ 237173 h 238125"/>
              <a:gd name="connsiteX22" fmla="*/ 522923 w 6557962"/>
              <a:gd name="connsiteY22" fmla="*/ 237173 h 238125"/>
              <a:gd name="connsiteX23" fmla="*/ 760095 w 6557962"/>
              <a:gd name="connsiteY23" fmla="*/ 0 h 238125"/>
              <a:gd name="connsiteX24" fmla="*/ 863918 w 6557962"/>
              <a:gd name="connsiteY24" fmla="*/ 0 h 238125"/>
              <a:gd name="connsiteX25" fmla="*/ 626745 w 6557962"/>
              <a:gd name="connsiteY25" fmla="*/ 237173 h 238125"/>
              <a:gd name="connsiteX26" fmla="*/ 522923 w 6557962"/>
              <a:gd name="connsiteY26" fmla="*/ 237173 h 238125"/>
              <a:gd name="connsiteX27" fmla="*/ 775335 w 6557962"/>
              <a:gd name="connsiteY27" fmla="*/ 237173 h 238125"/>
              <a:gd name="connsiteX28" fmla="*/ 1012508 w 6557962"/>
              <a:gd name="connsiteY28" fmla="*/ 0 h 238125"/>
              <a:gd name="connsiteX29" fmla="*/ 1116330 w 6557962"/>
              <a:gd name="connsiteY29" fmla="*/ 0 h 238125"/>
              <a:gd name="connsiteX30" fmla="*/ 879158 w 6557962"/>
              <a:gd name="connsiteY30" fmla="*/ 237173 h 238125"/>
              <a:gd name="connsiteX31" fmla="*/ 775335 w 6557962"/>
              <a:gd name="connsiteY31" fmla="*/ 237173 h 238125"/>
              <a:gd name="connsiteX32" fmla="*/ 1027748 w 6557962"/>
              <a:gd name="connsiteY32" fmla="*/ 237173 h 238125"/>
              <a:gd name="connsiteX33" fmla="*/ 1264920 w 6557962"/>
              <a:gd name="connsiteY33" fmla="*/ 0 h 238125"/>
              <a:gd name="connsiteX34" fmla="*/ 1368743 w 6557962"/>
              <a:gd name="connsiteY34" fmla="*/ 0 h 238125"/>
              <a:gd name="connsiteX35" fmla="*/ 1131570 w 6557962"/>
              <a:gd name="connsiteY35" fmla="*/ 237173 h 238125"/>
              <a:gd name="connsiteX36" fmla="*/ 1027748 w 6557962"/>
              <a:gd name="connsiteY36" fmla="*/ 237173 h 238125"/>
              <a:gd name="connsiteX37" fmla="*/ 1280160 w 6557962"/>
              <a:gd name="connsiteY37" fmla="*/ 237173 h 238125"/>
              <a:gd name="connsiteX38" fmla="*/ 1517333 w 6557962"/>
              <a:gd name="connsiteY38" fmla="*/ 0 h 238125"/>
              <a:gd name="connsiteX39" fmla="*/ 1621155 w 6557962"/>
              <a:gd name="connsiteY39" fmla="*/ 0 h 238125"/>
              <a:gd name="connsiteX40" fmla="*/ 1383983 w 6557962"/>
              <a:gd name="connsiteY40" fmla="*/ 237173 h 238125"/>
              <a:gd name="connsiteX41" fmla="*/ 1280160 w 6557962"/>
              <a:gd name="connsiteY41" fmla="*/ 237173 h 238125"/>
              <a:gd name="connsiteX42" fmla="*/ 1532573 w 6557962"/>
              <a:gd name="connsiteY42" fmla="*/ 237173 h 238125"/>
              <a:gd name="connsiteX43" fmla="*/ 1769745 w 6557962"/>
              <a:gd name="connsiteY43" fmla="*/ 0 h 238125"/>
              <a:gd name="connsiteX44" fmla="*/ 1873568 w 6557962"/>
              <a:gd name="connsiteY44" fmla="*/ 0 h 238125"/>
              <a:gd name="connsiteX45" fmla="*/ 1636395 w 6557962"/>
              <a:gd name="connsiteY45" fmla="*/ 237173 h 238125"/>
              <a:gd name="connsiteX46" fmla="*/ 1532573 w 6557962"/>
              <a:gd name="connsiteY46" fmla="*/ 237173 h 238125"/>
              <a:gd name="connsiteX47" fmla="*/ 1784985 w 6557962"/>
              <a:gd name="connsiteY47" fmla="*/ 237173 h 238125"/>
              <a:gd name="connsiteX48" fmla="*/ 2022158 w 6557962"/>
              <a:gd name="connsiteY48" fmla="*/ 0 h 238125"/>
              <a:gd name="connsiteX49" fmla="*/ 2125980 w 6557962"/>
              <a:gd name="connsiteY49" fmla="*/ 0 h 238125"/>
              <a:gd name="connsiteX50" fmla="*/ 1888808 w 6557962"/>
              <a:gd name="connsiteY50" fmla="*/ 237173 h 238125"/>
              <a:gd name="connsiteX51" fmla="*/ 1784985 w 6557962"/>
              <a:gd name="connsiteY51" fmla="*/ 237173 h 238125"/>
              <a:gd name="connsiteX52" fmla="*/ 2037398 w 6557962"/>
              <a:gd name="connsiteY52" fmla="*/ 237173 h 238125"/>
              <a:gd name="connsiteX53" fmla="*/ 2274570 w 6557962"/>
              <a:gd name="connsiteY53" fmla="*/ 0 h 238125"/>
              <a:gd name="connsiteX54" fmla="*/ 2378393 w 6557962"/>
              <a:gd name="connsiteY54" fmla="*/ 0 h 238125"/>
              <a:gd name="connsiteX55" fmla="*/ 2141220 w 6557962"/>
              <a:gd name="connsiteY55" fmla="*/ 237173 h 238125"/>
              <a:gd name="connsiteX56" fmla="*/ 2037398 w 6557962"/>
              <a:gd name="connsiteY56" fmla="*/ 237173 h 238125"/>
              <a:gd name="connsiteX57" fmla="*/ 2289810 w 6557962"/>
              <a:gd name="connsiteY57" fmla="*/ 237173 h 238125"/>
              <a:gd name="connsiteX58" fmla="*/ 2526983 w 6557962"/>
              <a:gd name="connsiteY58" fmla="*/ 0 h 238125"/>
              <a:gd name="connsiteX59" fmla="*/ 2630805 w 6557962"/>
              <a:gd name="connsiteY59" fmla="*/ 0 h 238125"/>
              <a:gd name="connsiteX60" fmla="*/ 2393633 w 6557962"/>
              <a:gd name="connsiteY60" fmla="*/ 237173 h 238125"/>
              <a:gd name="connsiteX61" fmla="*/ 2289810 w 6557962"/>
              <a:gd name="connsiteY61" fmla="*/ 237173 h 238125"/>
              <a:gd name="connsiteX62" fmla="*/ 2542223 w 6557962"/>
              <a:gd name="connsiteY62" fmla="*/ 237173 h 238125"/>
              <a:gd name="connsiteX63" fmla="*/ 2779395 w 6557962"/>
              <a:gd name="connsiteY63" fmla="*/ 0 h 238125"/>
              <a:gd name="connsiteX64" fmla="*/ 2883218 w 6557962"/>
              <a:gd name="connsiteY64" fmla="*/ 0 h 238125"/>
              <a:gd name="connsiteX65" fmla="*/ 2646045 w 6557962"/>
              <a:gd name="connsiteY65" fmla="*/ 237173 h 238125"/>
              <a:gd name="connsiteX66" fmla="*/ 2542223 w 6557962"/>
              <a:gd name="connsiteY66" fmla="*/ 237173 h 238125"/>
              <a:gd name="connsiteX67" fmla="*/ 2794635 w 6557962"/>
              <a:gd name="connsiteY67" fmla="*/ 237173 h 238125"/>
              <a:gd name="connsiteX68" fmla="*/ 3031808 w 6557962"/>
              <a:gd name="connsiteY68" fmla="*/ 0 h 238125"/>
              <a:gd name="connsiteX69" fmla="*/ 3135630 w 6557962"/>
              <a:gd name="connsiteY69" fmla="*/ 0 h 238125"/>
              <a:gd name="connsiteX70" fmla="*/ 2898458 w 6557962"/>
              <a:gd name="connsiteY70" fmla="*/ 237173 h 238125"/>
              <a:gd name="connsiteX71" fmla="*/ 2794635 w 6557962"/>
              <a:gd name="connsiteY71" fmla="*/ 237173 h 238125"/>
              <a:gd name="connsiteX72" fmla="*/ 3047048 w 6557962"/>
              <a:gd name="connsiteY72" fmla="*/ 237173 h 238125"/>
              <a:gd name="connsiteX73" fmla="*/ 3284220 w 6557962"/>
              <a:gd name="connsiteY73" fmla="*/ 0 h 238125"/>
              <a:gd name="connsiteX74" fmla="*/ 3388043 w 6557962"/>
              <a:gd name="connsiteY74" fmla="*/ 0 h 238125"/>
              <a:gd name="connsiteX75" fmla="*/ 3150870 w 6557962"/>
              <a:gd name="connsiteY75" fmla="*/ 237173 h 238125"/>
              <a:gd name="connsiteX76" fmla="*/ 3047048 w 6557962"/>
              <a:gd name="connsiteY76" fmla="*/ 237173 h 238125"/>
              <a:gd name="connsiteX77" fmla="*/ 3299460 w 6557962"/>
              <a:gd name="connsiteY77" fmla="*/ 237173 h 238125"/>
              <a:gd name="connsiteX78" fmla="*/ 3536633 w 6557962"/>
              <a:gd name="connsiteY78" fmla="*/ 0 h 238125"/>
              <a:gd name="connsiteX79" fmla="*/ 3640455 w 6557962"/>
              <a:gd name="connsiteY79" fmla="*/ 0 h 238125"/>
              <a:gd name="connsiteX80" fmla="*/ 3403283 w 6557962"/>
              <a:gd name="connsiteY80" fmla="*/ 237173 h 238125"/>
              <a:gd name="connsiteX81" fmla="*/ 3299460 w 6557962"/>
              <a:gd name="connsiteY81" fmla="*/ 237173 h 238125"/>
              <a:gd name="connsiteX82" fmla="*/ 3551873 w 6557962"/>
              <a:gd name="connsiteY82" fmla="*/ 237173 h 238125"/>
              <a:gd name="connsiteX83" fmla="*/ 3789045 w 6557962"/>
              <a:gd name="connsiteY83" fmla="*/ 0 h 238125"/>
              <a:gd name="connsiteX84" fmla="*/ 3892868 w 6557962"/>
              <a:gd name="connsiteY84" fmla="*/ 0 h 238125"/>
              <a:gd name="connsiteX85" fmla="*/ 3655695 w 6557962"/>
              <a:gd name="connsiteY85" fmla="*/ 237173 h 238125"/>
              <a:gd name="connsiteX86" fmla="*/ 3551873 w 6557962"/>
              <a:gd name="connsiteY86" fmla="*/ 237173 h 238125"/>
              <a:gd name="connsiteX87" fmla="*/ 3804285 w 6557962"/>
              <a:gd name="connsiteY87" fmla="*/ 237173 h 238125"/>
              <a:gd name="connsiteX88" fmla="*/ 4041458 w 6557962"/>
              <a:gd name="connsiteY88" fmla="*/ 0 h 238125"/>
              <a:gd name="connsiteX89" fmla="*/ 4145280 w 6557962"/>
              <a:gd name="connsiteY89" fmla="*/ 0 h 238125"/>
              <a:gd name="connsiteX90" fmla="*/ 3908108 w 6557962"/>
              <a:gd name="connsiteY90" fmla="*/ 237173 h 238125"/>
              <a:gd name="connsiteX91" fmla="*/ 3804285 w 6557962"/>
              <a:gd name="connsiteY91" fmla="*/ 237173 h 238125"/>
              <a:gd name="connsiteX92" fmla="*/ 4056698 w 6557962"/>
              <a:gd name="connsiteY92" fmla="*/ 237173 h 238125"/>
              <a:gd name="connsiteX93" fmla="*/ 4293870 w 6557962"/>
              <a:gd name="connsiteY93" fmla="*/ 0 h 238125"/>
              <a:gd name="connsiteX94" fmla="*/ 4397693 w 6557962"/>
              <a:gd name="connsiteY94" fmla="*/ 0 h 238125"/>
              <a:gd name="connsiteX95" fmla="*/ 4160520 w 6557962"/>
              <a:gd name="connsiteY95" fmla="*/ 237173 h 238125"/>
              <a:gd name="connsiteX96" fmla="*/ 4056698 w 6557962"/>
              <a:gd name="connsiteY96" fmla="*/ 237173 h 238125"/>
              <a:gd name="connsiteX97" fmla="*/ 4309110 w 6557962"/>
              <a:gd name="connsiteY97" fmla="*/ 237173 h 238125"/>
              <a:gd name="connsiteX98" fmla="*/ 4546283 w 6557962"/>
              <a:gd name="connsiteY98" fmla="*/ 0 h 238125"/>
              <a:gd name="connsiteX99" fmla="*/ 4650105 w 6557962"/>
              <a:gd name="connsiteY99" fmla="*/ 0 h 238125"/>
              <a:gd name="connsiteX100" fmla="*/ 4412933 w 6557962"/>
              <a:gd name="connsiteY100" fmla="*/ 237173 h 238125"/>
              <a:gd name="connsiteX101" fmla="*/ 4309110 w 6557962"/>
              <a:gd name="connsiteY101" fmla="*/ 237173 h 238125"/>
              <a:gd name="connsiteX102" fmla="*/ 4561523 w 6557962"/>
              <a:gd name="connsiteY102" fmla="*/ 237173 h 238125"/>
              <a:gd name="connsiteX103" fmla="*/ 4798695 w 6557962"/>
              <a:gd name="connsiteY103" fmla="*/ 0 h 238125"/>
              <a:gd name="connsiteX104" fmla="*/ 4902518 w 6557962"/>
              <a:gd name="connsiteY104" fmla="*/ 0 h 238125"/>
              <a:gd name="connsiteX105" fmla="*/ 4665345 w 6557962"/>
              <a:gd name="connsiteY105" fmla="*/ 237173 h 238125"/>
              <a:gd name="connsiteX106" fmla="*/ 4561523 w 6557962"/>
              <a:gd name="connsiteY106" fmla="*/ 237173 h 238125"/>
              <a:gd name="connsiteX107" fmla="*/ 4813935 w 6557962"/>
              <a:gd name="connsiteY107" fmla="*/ 237173 h 238125"/>
              <a:gd name="connsiteX108" fmla="*/ 5051108 w 6557962"/>
              <a:gd name="connsiteY108" fmla="*/ 0 h 238125"/>
              <a:gd name="connsiteX109" fmla="*/ 5154930 w 6557962"/>
              <a:gd name="connsiteY109" fmla="*/ 0 h 238125"/>
              <a:gd name="connsiteX110" fmla="*/ 4917758 w 6557962"/>
              <a:gd name="connsiteY110" fmla="*/ 237173 h 238125"/>
              <a:gd name="connsiteX111" fmla="*/ 4813935 w 6557962"/>
              <a:gd name="connsiteY111" fmla="*/ 237173 h 238125"/>
              <a:gd name="connsiteX112" fmla="*/ 5066348 w 6557962"/>
              <a:gd name="connsiteY112" fmla="*/ 237173 h 238125"/>
              <a:gd name="connsiteX113" fmla="*/ 5303520 w 6557962"/>
              <a:gd name="connsiteY113" fmla="*/ 0 h 238125"/>
              <a:gd name="connsiteX114" fmla="*/ 5407343 w 6557962"/>
              <a:gd name="connsiteY114" fmla="*/ 0 h 238125"/>
              <a:gd name="connsiteX115" fmla="*/ 5170170 w 6557962"/>
              <a:gd name="connsiteY115" fmla="*/ 237173 h 238125"/>
              <a:gd name="connsiteX116" fmla="*/ 5066348 w 6557962"/>
              <a:gd name="connsiteY116" fmla="*/ 237173 h 238125"/>
              <a:gd name="connsiteX117" fmla="*/ 5318760 w 6557962"/>
              <a:gd name="connsiteY117" fmla="*/ 237173 h 238125"/>
              <a:gd name="connsiteX118" fmla="*/ 5555933 w 6557962"/>
              <a:gd name="connsiteY118" fmla="*/ 0 h 238125"/>
              <a:gd name="connsiteX119" fmla="*/ 5659755 w 6557962"/>
              <a:gd name="connsiteY119" fmla="*/ 0 h 238125"/>
              <a:gd name="connsiteX120" fmla="*/ 5422583 w 6557962"/>
              <a:gd name="connsiteY120" fmla="*/ 237173 h 238125"/>
              <a:gd name="connsiteX121" fmla="*/ 5318760 w 6557962"/>
              <a:gd name="connsiteY121" fmla="*/ 237173 h 238125"/>
              <a:gd name="connsiteX122" fmla="*/ 5571173 w 6557962"/>
              <a:gd name="connsiteY122" fmla="*/ 237173 h 238125"/>
              <a:gd name="connsiteX123" fmla="*/ 5808345 w 6557962"/>
              <a:gd name="connsiteY123" fmla="*/ 0 h 238125"/>
              <a:gd name="connsiteX124" fmla="*/ 5912168 w 6557962"/>
              <a:gd name="connsiteY124" fmla="*/ 0 h 238125"/>
              <a:gd name="connsiteX125" fmla="*/ 5674995 w 6557962"/>
              <a:gd name="connsiteY125" fmla="*/ 237173 h 238125"/>
              <a:gd name="connsiteX126" fmla="*/ 5571173 w 6557962"/>
              <a:gd name="connsiteY126" fmla="*/ 237173 h 238125"/>
              <a:gd name="connsiteX127" fmla="*/ 5823585 w 6557962"/>
              <a:gd name="connsiteY127" fmla="*/ 237173 h 238125"/>
              <a:gd name="connsiteX128" fmla="*/ 6060758 w 6557962"/>
              <a:gd name="connsiteY128" fmla="*/ 0 h 238125"/>
              <a:gd name="connsiteX129" fmla="*/ 6164580 w 6557962"/>
              <a:gd name="connsiteY129" fmla="*/ 0 h 238125"/>
              <a:gd name="connsiteX130" fmla="*/ 5927408 w 6557962"/>
              <a:gd name="connsiteY130" fmla="*/ 237173 h 238125"/>
              <a:gd name="connsiteX131" fmla="*/ 5823585 w 6557962"/>
              <a:gd name="connsiteY131" fmla="*/ 237173 h 238125"/>
              <a:gd name="connsiteX132" fmla="*/ 6179820 w 6557962"/>
              <a:gd name="connsiteY132" fmla="*/ 237173 h 238125"/>
              <a:gd name="connsiteX133" fmla="*/ 6106478 w 6557962"/>
              <a:gd name="connsiteY133" fmla="*/ 237173 h 238125"/>
              <a:gd name="connsiteX134" fmla="*/ 6075045 w 6557962"/>
              <a:gd name="connsiteY134" fmla="*/ 237173 h 238125"/>
              <a:gd name="connsiteX135" fmla="*/ 6313170 w 6557962"/>
              <a:gd name="connsiteY135" fmla="*/ 0 h 238125"/>
              <a:gd name="connsiteX136" fmla="*/ 6416993 w 6557962"/>
              <a:gd name="connsiteY136" fmla="*/ 0 h 238125"/>
              <a:gd name="connsiteX137" fmla="*/ 6179820 w 6557962"/>
              <a:gd name="connsiteY137" fmla="*/ 237173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6557962" h="238125">
                <a:moveTo>
                  <a:pt x="6328410" y="237173"/>
                </a:moveTo>
                <a:lnTo>
                  <a:pt x="6557963" y="7620"/>
                </a:lnTo>
                <a:lnTo>
                  <a:pt x="6557963" y="0"/>
                </a:lnTo>
                <a:lnTo>
                  <a:pt x="0" y="0"/>
                </a:lnTo>
                <a:lnTo>
                  <a:pt x="0" y="2858"/>
                </a:lnTo>
                <a:lnTo>
                  <a:pt x="2858" y="0"/>
                </a:lnTo>
                <a:lnTo>
                  <a:pt x="106680" y="0"/>
                </a:lnTo>
                <a:lnTo>
                  <a:pt x="0" y="106680"/>
                </a:lnTo>
                <a:lnTo>
                  <a:pt x="0" y="237173"/>
                </a:lnTo>
                <a:moveTo>
                  <a:pt x="6557963" y="237173"/>
                </a:moveTo>
                <a:lnTo>
                  <a:pt x="6557963" y="112395"/>
                </a:lnTo>
                <a:lnTo>
                  <a:pt x="6432233" y="238125"/>
                </a:lnTo>
                <a:moveTo>
                  <a:pt x="17145" y="237173"/>
                </a:moveTo>
                <a:lnTo>
                  <a:pt x="255270" y="0"/>
                </a:lnTo>
                <a:lnTo>
                  <a:pt x="359093" y="0"/>
                </a:lnTo>
                <a:lnTo>
                  <a:pt x="121920" y="237173"/>
                </a:lnTo>
                <a:lnTo>
                  <a:pt x="17145" y="237173"/>
                </a:lnTo>
                <a:close/>
                <a:moveTo>
                  <a:pt x="270510" y="237173"/>
                </a:moveTo>
                <a:lnTo>
                  <a:pt x="507683" y="0"/>
                </a:lnTo>
                <a:lnTo>
                  <a:pt x="611505" y="0"/>
                </a:lnTo>
                <a:lnTo>
                  <a:pt x="374333" y="237173"/>
                </a:lnTo>
                <a:lnTo>
                  <a:pt x="270510" y="237173"/>
                </a:lnTo>
                <a:close/>
                <a:moveTo>
                  <a:pt x="522923" y="237173"/>
                </a:moveTo>
                <a:lnTo>
                  <a:pt x="760095" y="0"/>
                </a:lnTo>
                <a:lnTo>
                  <a:pt x="863918" y="0"/>
                </a:lnTo>
                <a:lnTo>
                  <a:pt x="626745" y="237173"/>
                </a:lnTo>
                <a:lnTo>
                  <a:pt x="522923" y="237173"/>
                </a:lnTo>
                <a:close/>
                <a:moveTo>
                  <a:pt x="775335" y="237173"/>
                </a:moveTo>
                <a:lnTo>
                  <a:pt x="1012508" y="0"/>
                </a:lnTo>
                <a:lnTo>
                  <a:pt x="1116330" y="0"/>
                </a:lnTo>
                <a:lnTo>
                  <a:pt x="879158" y="237173"/>
                </a:lnTo>
                <a:lnTo>
                  <a:pt x="775335" y="237173"/>
                </a:lnTo>
                <a:close/>
                <a:moveTo>
                  <a:pt x="1027748" y="237173"/>
                </a:moveTo>
                <a:lnTo>
                  <a:pt x="1264920" y="0"/>
                </a:lnTo>
                <a:lnTo>
                  <a:pt x="1368743" y="0"/>
                </a:lnTo>
                <a:lnTo>
                  <a:pt x="1131570" y="237173"/>
                </a:lnTo>
                <a:lnTo>
                  <a:pt x="1027748" y="237173"/>
                </a:lnTo>
                <a:close/>
                <a:moveTo>
                  <a:pt x="1280160" y="237173"/>
                </a:moveTo>
                <a:lnTo>
                  <a:pt x="1517333" y="0"/>
                </a:lnTo>
                <a:lnTo>
                  <a:pt x="1621155" y="0"/>
                </a:lnTo>
                <a:lnTo>
                  <a:pt x="1383983" y="237173"/>
                </a:lnTo>
                <a:lnTo>
                  <a:pt x="1280160" y="237173"/>
                </a:lnTo>
                <a:close/>
                <a:moveTo>
                  <a:pt x="1532573" y="237173"/>
                </a:moveTo>
                <a:lnTo>
                  <a:pt x="1769745" y="0"/>
                </a:lnTo>
                <a:lnTo>
                  <a:pt x="1873568" y="0"/>
                </a:lnTo>
                <a:lnTo>
                  <a:pt x="1636395" y="237173"/>
                </a:lnTo>
                <a:lnTo>
                  <a:pt x="1532573" y="237173"/>
                </a:lnTo>
                <a:close/>
                <a:moveTo>
                  <a:pt x="1784985" y="237173"/>
                </a:moveTo>
                <a:lnTo>
                  <a:pt x="2022158" y="0"/>
                </a:lnTo>
                <a:lnTo>
                  <a:pt x="2125980" y="0"/>
                </a:lnTo>
                <a:lnTo>
                  <a:pt x="1888808" y="237173"/>
                </a:lnTo>
                <a:lnTo>
                  <a:pt x="1784985" y="237173"/>
                </a:lnTo>
                <a:close/>
                <a:moveTo>
                  <a:pt x="2037398" y="237173"/>
                </a:moveTo>
                <a:lnTo>
                  <a:pt x="2274570" y="0"/>
                </a:lnTo>
                <a:lnTo>
                  <a:pt x="2378393" y="0"/>
                </a:lnTo>
                <a:lnTo>
                  <a:pt x="2141220" y="237173"/>
                </a:lnTo>
                <a:lnTo>
                  <a:pt x="2037398" y="237173"/>
                </a:lnTo>
                <a:close/>
                <a:moveTo>
                  <a:pt x="2289810" y="237173"/>
                </a:moveTo>
                <a:lnTo>
                  <a:pt x="2526983" y="0"/>
                </a:lnTo>
                <a:lnTo>
                  <a:pt x="2630805" y="0"/>
                </a:lnTo>
                <a:lnTo>
                  <a:pt x="2393633" y="237173"/>
                </a:lnTo>
                <a:lnTo>
                  <a:pt x="2289810" y="237173"/>
                </a:lnTo>
                <a:close/>
                <a:moveTo>
                  <a:pt x="2542223" y="237173"/>
                </a:moveTo>
                <a:lnTo>
                  <a:pt x="2779395" y="0"/>
                </a:lnTo>
                <a:lnTo>
                  <a:pt x="2883218" y="0"/>
                </a:lnTo>
                <a:lnTo>
                  <a:pt x="2646045" y="237173"/>
                </a:lnTo>
                <a:lnTo>
                  <a:pt x="2542223" y="237173"/>
                </a:lnTo>
                <a:close/>
                <a:moveTo>
                  <a:pt x="2794635" y="237173"/>
                </a:moveTo>
                <a:lnTo>
                  <a:pt x="3031808" y="0"/>
                </a:lnTo>
                <a:lnTo>
                  <a:pt x="3135630" y="0"/>
                </a:lnTo>
                <a:lnTo>
                  <a:pt x="2898458" y="237173"/>
                </a:lnTo>
                <a:lnTo>
                  <a:pt x="2794635" y="237173"/>
                </a:lnTo>
                <a:close/>
                <a:moveTo>
                  <a:pt x="3047048" y="237173"/>
                </a:moveTo>
                <a:lnTo>
                  <a:pt x="3284220" y="0"/>
                </a:lnTo>
                <a:lnTo>
                  <a:pt x="3388043" y="0"/>
                </a:lnTo>
                <a:lnTo>
                  <a:pt x="3150870" y="237173"/>
                </a:lnTo>
                <a:lnTo>
                  <a:pt x="3047048" y="237173"/>
                </a:lnTo>
                <a:close/>
                <a:moveTo>
                  <a:pt x="3299460" y="237173"/>
                </a:moveTo>
                <a:lnTo>
                  <a:pt x="3536633" y="0"/>
                </a:lnTo>
                <a:lnTo>
                  <a:pt x="3640455" y="0"/>
                </a:lnTo>
                <a:lnTo>
                  <a:pt x="3403283" y="237173"/>
                </a:lnTo>
                <a:lnTo>
                  <a:pt x="3299460" y="237173"/>
                </a:lnTo>
                <a:close/>
                <a:moveTo>
                  <a:pt x="3551873" y="237173"/>
                </a:moveTo>
                <a:lnTo>
                  <a:pt x="3789045" y="0"/>
                </a:lnTo>
                <a:lnTo>
                  <a:pt x="3892868" y="0"/>
                </a:lnTo>
                <a:lnTo>
                  <a:pt x="3655695" y="237173"/>
                </a:lnTo>
                <a:lnTo>
                  <a:pt x="3551873" y="237173"/>
                </a:lnTo>
                <a:close/>
                <a:moveTo>
                  <a:pt x="3804285" y="237173"/>
                </a:moveTo>
                <a:lnTo>
                  <a:pt x="4041458" y="0"/>
                </a:lnTo>
                <a:lnTo>
                  <a:pt x="4145280" y="0"/>
                </a:lnTo>
                <a:lnTo>
                  <a:pt x="3908108" y="237173"/>
                </a:lnTo>
                <a:lnTo>
                  <a:pt x="3804285" y="237173"/>
                </a:lnTo>
                <a:close/>
                <a:moveTo>
                  <a:pt x="4056698" y="237173"/>
                </a:moveTo>
                <a:lnTo>
                  <a:pt x="4293870" y="0"/>
                </a:lnTo>
                <a:lnTo>
                  <a:pt x="4397693" y="0"/>
                </a:lnTo>
                <a:lnTo>
                  <a:pt x="4160520" y="237173"/>
                </a:lnTo>
                <a:lnTo>
                  <a:pt x="4056698" y="237173"/>
                </a:lnTo>
                <a:close/>
                <a:moveTo>
                  <a:pt x="4309110" y="237173"/>
                </a:moveTo>
                <a:lnTo>
                  <a:pt x="4546283" y="0"/>
                </a:lnTo>
                <a:lnTo>
                  <a:pt x="4650105" y="0"/>
                </a:lnTo>
                <a:lnTo>
                  <a:pt x="4412933" y="237173"/>
                </a:lnTo>
                <a:lnTo>
                  <a:pt x="4309110" y="237173"/>
                </a:lnTo>
                <a:close/>
                <a:moveTo>
                  <a:pt x="4561523" y="237173"/>
                </a:moveTo>
                <a:lnTo>
                  <a:pt x="4798695" y="0"/>
                </a:lnTo>
                <a:lnTo>
                  <a:pt x="4902518" y="0"/>
                </a:lnTo>
                <a:lnTo>
                  <a:pt x="4665345" y="237173"/>
                </a:lnTo>
                <a:lnTo>
                  <a:pt x="4561523" y="237173"/>
                </a:lnTo>
                <a:close/>
                <a:moveTo>
                  <a:pt x="4813935" y="237173"/>
                </a:moveTo>
                <a:lnTo>
                  <a:pt x="5051108" y="0"/>
                </a:lnTo>
                <a:lnTo>
                  <a:pt x="5154930" y="0"/>
                </a:lnTo>
                <a:lnTo>
                  <a:pt x="4917758" y="237173"/>
                </a:lnTo>
                <a:lnTo>
                  <a:pt x="4813935" y="237173"/>
                </a:lnTo>
                <a:close/>
                <a:moveTo>
                  <a:pt x="5066348" y="237173"/>
                </a:moveTo>
                <a:lnTo>
                  <a:pt x="5303520" y="0"/>
                </a:lnTo>
                <a:lnTo>
                  <a:pt x="5407343" y="0"/>
                </a:lnTo>
                <a:lnTo>
                  <a:pt x="5170170" y="237173"/>
                </a:lnTo>
                <a:lnTo>
                  <a:pt x="5066348" y="237173"/>
                </a:lnTo>
                <a:close/>
                <a:moveTo>
                  <a:pt x="5318760" y="237173"/>
                </a:moveTo>
                <a:lnTo>
                  <a:pt x="5555933" y="0"/>
                </a:lnTo>
                <a:lnTo>
                  <a:pt x="5659755" y="0"/>
                </a:lnTo>
                <a:lnTo>
                  <a:pt x="5422583" y="237173"/>
                </a:lnTo>
                <a:lnTo>
                  <a:pt x="5318760" y="237173"/>
                </a:lnTo>
                <a:close/>
                <a:moveTo>
                  <a:pt x="5571173" y="237173"/>
                </a:moveTo>
                <a:lnTo>
                  <a:pt x="5808345" y="0"/>
                </a:lnTo>
                <a:lnTo>
                  <a:pt x="5912168" y="0"/>
                </a:lnTo>
                <a:lnTo>
                  <a:pt x="5674995" y="237173"/>
                </a:lnTo>
                <a:lnTo>
                  <a:pt x="5571173" y="237173"/>
                </a:lnTo>
                <a:close/>
                <a:moveTo>
                  <a:pt x="5823585" y="237173"/>
                </a:moveTo>
                <a:lnTo>
                  <a:pt x="6060758" y="0"/>
                </a:lnTo>
                <a:lnTo>
                  <a:pt x="6164580" y="0"/>
                </a:lnTo>
                <a:lnTo>
                  <a:pt x="5927408" y="237173"/>
                </a:lnTo>
                <a:lnTo>
                  <a:pt x="5823585" y="237173"/>
                </a:lnTo>
                <a:close/>
                <a:moveTo>
                  <a:pt x="6179820" y="237173"/>
                </a:moveTo>
                <a:lnTo>
                  <a:pt x="6106478" y="237173"/>
                </a:lnTo>
                <a:lnTo>
                  <a:pt x="6075045" y="237173"/>
                </a:lnTo>
                <a:lnTo>
                  <a:pt x="6313170" y="0"/>
                </a:lnTo>
                <a:lnTo>
                  <a:pt x="6416993" y="0"/>
                </a:lnTo>
                <a:lnTo>
                  <a:pt x="6179820" y="23717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94B3D46-9A59-4994-A769-9C8C92086D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998822" y="0"/>
            <a:ext cx="3267906" cy="6858000"/>
          </a:xfrm>
          <a:prstGeom prst="rect">
            <a:avLst/>
          </a:prstGeom>
        </p:spPr>
      </p:pic>
      <p:pic>
        <p:nvPicPr>
          <p:cNvPr id="17" name="LOGO" descr="Covered plate">
            <a:extLst>
              <a:ext uri="{FF2B5EF4-FFF2-40B4-BE49-F238E27FC236}">
                <a16:creationId xmlns:a16="http://schemas.microsoft.com/office/drawing/2014/main" id="{69A9AA2C-1F00-48E8-AD33-5686C8E475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460351" y="1254188"/>
            <a:ext cx="1271298" cy="1271298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1A8FB442-8ABE-49A0-A533-D74C5F79E8C8}"/>
              </a:ext>
            </a:extLst>
          </p:cNvPr>
          <p:cNvGrpSpPr/>
          <p:nvPr/>
        </p:nvGrpSpPr>
        <p:grpSpPr>
          <a:xfrm>
            <a:off x="1167027" y="0"/>
            <a:ext cx="2423982" cy="6846510"/>
            <a:chOff x="1167027" y="0"/>
            <a:chExt cx="2423982" cy="6846510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BA4F467-5382-4A1A-897A-9DBE75707D7B}"/>
                </a:ext>
              </a:extLst>
            </p:cNvPr>
            <p:cNvGrpSpPr/>
            <p:nvPr/>
          </p:nvGrpSpPr>
          <p:grpSpPr>
            <a:xfrm>
              <a:off x="1167027" y="0"/>
              <a:ext cx="2095767" cy="1677720"/>
              <a:chOff x="1167027" y="0"/>
              <a:chExt cx="2095767" cy="1677720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A3EC540-45F5-43B3-B51B-799AB507C5F8}"/>
                  </a:ext>
                </a:extLst>
              </p:cNvPr>
              <p:cNvSpPr txBox="1"/>
              <p:nvPr/>
            </p:nvSpPr>
            <p:spPr>
              <a:xfrm>
                <a:off x="1167027" y="0"/>
                <a:ext cx="191911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0" dirty="0">
                    <a:solidFill>
                      <a:schemeClr val="bg1">
                        <a:lumMod val="95000"/>
                      </a:schemeClr>
                    </a:solidFill>
                    <a:latin typeface="AgencyFB" panose="02000606030000020003" pitchFamily="2" charset="0"/>
                  </a:rPr>
                  <a:t>SPICY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F02ECC7-EF3F-4CD0-B49E-F5CF67C92A36}"/>
                  </a:ext>
                </a:extLst>
              </p:cNvPr>
              <p:cNvSpPr txBox="1"/>
              <p:nvPr/>
            </p:nvSpPr>
            <p:spPr>
              <a:xfrm>
                <a:off x="1167027" y="662057"/>
                <a:ext cx="209576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0" dirty="0">
                    <a:solidFill>
                      <a:schemeClr val="bg1">
                        <a:lumMod val="95000"/>
                      </a:schemeClr>
                    </a:solidFill>
                    <a:latin typeface="AgencyFB" panose="02000606030000020003" pitchFamily="2" charset="0"/>
                  </a:rPr>
                  <a:t>SAUCE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4948A2C-7054-43A0-B5EB-AA2B39251CCD}"/>
                </a:ext>
              </a:extLst>
            </p:cNvPr>
            <p:cNvGrpSpPr/>
            <p:nvPr/>
          </p:nvGrpSpPr>
          <p:grpSpPr>
            <a:xfrm>
              <a:off x="1167027" y="5276850"/>
              <a:ext cx="2423982" cy="1569660"/>
              <a:chOff x="1167027" y="5276850"/>
              <a:chExt cx="2423982" cy="1569660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4ACC741-E87C-4B13-8691-17D48EB75DF9}"/>
                  </a:ext>
                </a:extLst>
              </p:cNvPr>
              <p:cNvSpPr txBox="1"/>
              <p:nvPr/>
            </p:nvSpPr>
            <p:spPr>
              <a:xfrm>
                <a:off x="1167027" y="5276850"/>
                <a:ext cx="1858201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0" dirty="0">
                    <a:solidFill>
                      <a:schemeClr val="bg1">
                        <a:lumMod val="95000"/>
                      </a:schemeClr>
                    </a:solidFill>
                    <a:latin typeface="AgencyFB" panose="02000606030000020003" pitchFamily="2" charset="0"/>
                  </a:rPr>
                  <a:t>$</a:t>
                </a:r>
                <a:r>
                  <a:rPr lang="en-US" sz="9600" dirty="0">
                    <a:solidFill>
                      <a:schemeClr val="bg1">
                        <a:lumMod val="95000"/>
                      </a:schemeClr>
                    </a:solidFill>
                    <a:latin typeface="AgencyFB" panose="02000606030000020003" pitchFamily="2" charset="0"/>
                  </a:rPr>
                  <a:t>30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86585B9-159B-4C85-AD8E-C87A1AC03626}"/>
                  </a:ext>
                </a:extLst>
              </p:cNvPr>
              <p:cNvSpPr txBox="1"/>
              <p:nvPr/>
            </p:nvSpPr>
            <p:spPr>
              <a:xfrm>
                <a:off x="2835674" y="5441997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400" dirty="0">
                    <a:solidFill>
                      <a:schemeClr val="bg1">
                        <a:lumMod val="95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AF63CF0E-1574-45DD-BC29-8830E03AA9D3}"/>
              </a:ext>
            </a:extLst>
          </p:cNvPr>
          <p:cNvSpPr txBox="1"/>
          <p:nvPr/>
        </p:nvSpPr>
        <p:spPr>
          <a:xfrm>
            <a:off x="4895943" y="2437127"/>
            <a:ext cx="25715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tx2">
                    <a:lumMod val="50000"/>
                  </a:schemeClr>
                </a:solidFill>
                <a:latin typeface="Agency FB" panose="00010606040000040003" pitchFamily="2" charset="0"/>
              </a:rPr>
              <a:t>LOREM IPSUM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06F8A0-552F-4C7D-94FF-7DD26E575E43}"/>
              </a:ext>
            </a:extLst>
          </p:cNvPr>
          <p:cNvSpPr txBox="1"/>
          <p:nvPr/>
        </p:nvSpPr>
        <p:spPr>
          <a:xfrm>
            <a:off x="5232830" y="2914830"/>
            <a:ext cx="22346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dirty="0">
                <a:solidFill>
                  <a:schemeClr val="tx2">
                    <a:lumMod val="50000"/>
                  </a:schemeClr>
                </a:solidFill>
                <a:latin typeface="AgencyFB" panose="02000606030000020003" pitchFamily="2" charset="0"/>
              </a:rPr>
              <a:t>ALWAYS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4D93842-9682-45B4-9665-33B0A21120D8}"/>
              </a:ext>
            </a:extLst>
          </p:cNvPr>
          <p:cNvSpPr txBox="1"/>
          <p:nvPr/>
        </p:nvSpPr>
        <p:spPr>
          <a:xfrm>
            <a:off x="6466887" y="4957481"/>
            <a:ext cx="10005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bg1"/>
                </a:solidFill>
                <a:latin typeface="Agency FB" panose="00010606040000040003" pitchFamily="2" charset="0"/>
              </a:rPr>
              <a:t>ONLY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9DAE514-1BCA-4BC0-9745-079E9B0433B6}"/>
              </a:ext>
            </a:extLst>
          </p:cNvPr>
          <p:cNvSpPr txBox="1"/>
          <p:nvPr/>
        </p:nvSpPr>
        <p:spPr>
          <a:xfrm>
            <a:off x="6061327" y="5401863"/>
            <a:ext cx="1406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latin typeface="Agency FB" panose="00010606040000040003" pitchFamily="2" charset="0"/>
              </a:rPr>
              <a:t>ONE WEEK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96CFEE0-999B-4848-9341-A22BDEF5825E}"/>
              </a:ext>
            </a:extLst>
          </p:cNvPr>
          <p:cNvGrpSpPr/>
          <p:nvPr/>
        </p:nvGrpSpPr>
        <p:grpSpPr>
          <a:xfrm>
            <a:off x="3898405" y="4553845"/>
            <a:ext cx="1920500" cy="1524570"/>
            <a:chOff x="3898405" y="4137603"/>
            <a:chExt cx="1920500" cy="1524570"/>
          </a:xfrm>
        </p:grpSpPr>
        <p:sp>
          <p:nvSpPr>
            <p:cNvPr id="13" name="Rectangle: Single Corner Rounded 12">
              <a:extLst>
                <a:ext uri="{FF2B5EF4-FFF2-40B4-BE49-F238E27FC236}">
                  <a16:creationId xmlns:a16="http://schemas.microsoft.com/office/drawing/2014/main" id="{FAC4B724-B149-446A-945B-B36886A684A3}"/>
                </a:ext>
              </a:extLst>
            </p:cNvPr>
            <p:cNvSpPr/>
            <p:nvPr/>
          </p:nvSpPr>
          <p:spPr>
            <a:xfrm rot="5400000">
              <a:off x="4096370" y="3939638"/>
              <a:ext cx="1524570" cy="1920500"/>
            </a:xfrm>
            <a:prstGeom prst="round1Rect">
              <a:avLst>
                <a:gd name="adj" fmla="val 37647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70E83D2-9E56-4C04-81E8-6532D06CCC44}"/>
                </a:ext>
              </a:extLst>
            </p:cNvPr>
            <p:cNvSpPr txBox="1"/>
            <p:nvPr/>
          </p:nvSpPr>
          <p:spPr>
            <a:xfrm>
              <a:off x="3970540" y="4198013"/>
              <a:ext cx="127631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54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50%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6E87691-2A0F-43CF-986E-1F702B41282D}"/>
                </a:ext>
              </a:extLst>
            </p:cNvPr>
            <p:cNvSpPr txBox="1"/>
            <p:nvPr/>
          </p:nvSpPr>
          <p:spPr>
            <a:xfrm rot="16200000">
              <a:off x="5030932" y="4342670"/>
              <a:ext cx="7537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OFF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1052FDC-4BE9-4A5F-8D30-E4F4BC3E2FC3}"/>
                </a:ext>
              </a:extLst>
            </p:cNvPr>
            <p:cNvSpPr txBox="1"/>
            <p:nvPr/>
          </p:nvSpPr>
          <p:spPr>
            <a:xfrm>
              <a:off x="3974268" y="4886248"/>
              <a:ext cx="169790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6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GRAB IT FAST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69586D8-941A-4F8C-A94F-2F07228ED823}"/>
              </a:ext>
            </a:extLst>
          </p:cNvPr>
          <p:cNvGrpSpPr/>
          <p:nvPr/>
        </p:nvGrpSpPr>
        <p:grpSpPr>
          <a:xfrm>
            <a:off x="10462546" y="2616097"/>
            <a:ext cx="2005225" cy="923330"/>
            <a:chOff x="10462546" y="2616097"/>
            <a:chExt cx="2005225" cy="92333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14B4068-3DF9-443C-B444-876272340438}"/>
                </a:ext>
              </a:extLst>
            </p:cNvPr>
            <p:cNvSpPr/>
            <p:nvPr/>
          </p:nvSpPr>
          <p:spPr>
            <a:xfrm>
              <a:off x="10466303" y="2707292"/>
              <a:ext cx="2001468" cy="721708"/>
            </a:xfrm>
            <a:prstGeom prst="rect">
              <a:avLst/>
            </a:prstGeom>
            <a:gradFill flip="none" rotWithShape="1">
              <a:gsLst>
                <a:gs pos="94000">
                  <a:srgbClr val="FFC000">
                    <a:alpha val="0"/>
                  </a:srgbClr>
                </a:gs>
                <a:gs pos="70000">
                  <a:srgbClr val="FFC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47904D1F-EDE5-4488-80F3-BD3B5379290A}"/>
                </a:ext>
              </a:extLst>
            </p:cNvPr>
            <p:cNvGrpSpPr/>
            <p:nvPr/>
          </p:nvGrpSpPr>
          <p:grpSpPr>
            <a:xfrm>
              <a:off x="10462546" y="2616097"/>
              <a:ext cx="1472894" cy="923330"/>
              <a:chOff x="1005952" y="5276850"/>
              <a:chExt cx="1472894" cy="923330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61948B8-0B75-490A-8605-C595AE54F931}"/>
                  </a:ext>
                </a:extLst>
              </p:cNvPr>
              <p:cNvSpPr txBox="1"/>
              <p:nvPr/>
            </p:nvSpPr>
            <p:spPr>
              <a:xfrm>
                <a:off x="1005952" y="5276850"/>
                <a:ext cx="1143262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40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$</a:t>
                </a:r>
                <a:r>
                  <a:rPr lang="en-US" sz="5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25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494E1C9-18CC-40D3-A618-6ACA0AD956E9}"/>
                  </a:ext>
                </a:extLst>
              </p:cNvPr>
              <p:cNvSpPr txBox="1"/>
              <p:nvPr/>
            </p:nvSpPr>
            <p:spPr>
              <a:xfrm>
                <a:off x="1983197" y="5372354"/>
                <a:ext cx="4956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B467FF2-9ADC-4CB6-AE47-6D1D44A1F9EB}"/>
              </a:ext>
            </a:extLst>
          </p:cNvPr>
          <p:cNvGrpSpPr/>
          <p:nvPr/>
        </p:nvGrpSpPr>
        <p:grpSpPr>
          <a:xfrm>
            <a:off x="10436898" y="5557858"/>
            <a:ext cx="2030873" cy="923330"/>
            <a:chOff x="10436898" y="5557858"/>
            <a:chExt cx="2030873" cy="92333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3B60EDC-3187-4C8C-97F0-867092B1D1CC}"/>
                </a:ext>
              </a:extLst>
            </p:cNvPr>
            <p:cNvSpPr/>
            <p:nvPr/>
          </p:nvSpPr>
          <p:spPr>
            <a:xfrm>
              <a:off x="10466303" y="5679092"/>
              <a:ext cx="2001468" cy="721708"/>
            </a:xfrm>
            <a:prstGeom prst="rect">
              <a:avLst/>
            </a:prstGeom>
            <a:gradFill flip="none" rotWithShape="1">
              <a:gsLst>
                <a:gs pos="94000">
                  <a:srgbClr val="FFC000">
                    <a:alpha val="0"/>
                  </a:srgbClr>
                </a:gs>
                <a:gs pos="70000">
                  <a:srgbClr val="FFC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53A1779-29D5-4142-A694-6C057246D815}"/>
                </a:ext>
              </a:extLst>
            </p:cNvPr>
            <p:cNvGrpSpPr/>
            <p:nvPr/>
          </p:nvGrpSpPr>
          <p:grpSpPr>
            <a:xfrm>
              <a:off x="10436898" y="5557858"/>
              <a:ext cx="1498542" cy="923330"/>
              <a:chOff x="980304" y="5276850"/>
              <a:chExt cx="1498542" cy="923330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0538436-82F9-4DFB-8967-5309B860CEE7}"/>
                  </a:ext>
                </a:extLst>
              </p:cNvPr>
              <p:cNvSpPr txBox="1"/>
              <p:nvPr/>
            </p:nvSpPr>
            <p:spPr>
              <a:xfrm>
                <a:off x="980304" y="5276850"/>
                <a:ext cx="116891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40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$</a:t>
                </a:r>
                <a:r>
                  <a:rPr lang="en-US" sz="5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26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4C602A7-C9D2-41D5-8FE0-393C6A52F42A}"/>
                  </a:ext>
                </a:extLst>
              </p:cNvPr>
              <p:cNvSpPr txBox="1"/>
              <p:nvPr/>
            </p:nvSpPr>
            <p:spPr>
              <a:xfrm>
                <a:off x="1983197" y="5372354"/>
                <a:ext cx="4956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2F9ABEBF-7FEE-47D7-BBE8-DD5E194562D0}"/>
              </a:ext>
            </a:extLst>
          </p:cNvPr>
          <p:cNvSpPr txBox="1"/>
          <p:nvPr/>
        </p:nvSpPr>
        <p:spPr>
          <a:xfrm rot="16200000">
            <a:off x="-653104" y="5388581"/>
            <a:ext cx="22573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 spc="3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1600" spc="3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835E7AA-993F-4AB1-8038-E998B9447EEA}"/>
              </a:ext>
            </a:extLst>
          </p:cNvPr>
          <p:cNvSpPr txBox="1"/>
          <p:nvPr/>
        </p:nvSpPr>
        <p:spPr>
          <a:xfrm>
            <a:off x="5307915" y="3523216"/>
            <a:ext cx="21595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dirty="0">
                <a:solidFill>
                  <a:schemeClr val="tx2">
                    <a:lumMod val="50000"/>
                  </a:schemeClr>
                </a:solidFill>
                <a:latin typeface="AgencyFB" panose="02000606030000020003" pitchFamily="2" charset="0"/>
              </a:rPr>
              <a:t>FRESH!!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A19C655-6ABD-41F7-9409-184FDA9F6B89}"/>
              </a:ext>
            </a:extLst>
          </p:cNvPr>
          <p:cNvSpPr/>
          <p:nvPr/>
        </p:nvSpPr>
        <p:spPr>
          <a:xfrm>
            <a:off x="12112635" y="-2068406"/>
            <a:ext cx="6814640" cy="10994812"/>
          </a:xfrm>
          <a:custGeom>
            <a:avLst/>
            <a:gdLst>
              <a:gd name="connsiteX0" fmla="*/ 661645 w 3424799"/>
              <a:gd name="connsiteY0" fmla="*/ 0 h 5525608"/>
              <a:gd name="connsiteX1" fmla="*/ 0 w 3424799"/>
              <a:gd name="connsiteY1" fmla="*/ 661645 h 5525608"/>
              <a:gd name="connsiteX2" fmla="*/ 2101160 w 3424799"/>
              <a:gd name="connsiteY2" fmla="*/ 2762804 h 5525608"/>
              <a:gd name="connsiteX3" fmla="*/ 0 w 3424799"/>
              <a:gd name="connsiteY3" fmla="*/ 4863964 h 5525608"/>
              <a:gd name="connsiteX4" fmla="*/ 661645 w 3424799"/>
              <a:gd name="connsiteY4" fmla="*/ 5525609 h 5525608"/>
              <a:gd name="connsiteX5" fmla="*/ 3424799 w 3424799"/>
              <a:gd name="connsiteY5" fmla="*/ 2762804 h 552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4799" h="5525608">
                <a:moveTo>
                  <a:pt x="661645" y="0"/>
                </a:moveTo>
                <a:lnTo>
                  <a:pt x="0" y="661645"/>
                </a:lnTo>
                <a:lnTo>
                  <a:pt x="2101160" y="2762804"/>
                </a:lnTo>
                <a:lnTo>
                  <a:pt x="0" y="4863964"/>
                </a:lnTo>
                <a:lnTo>
                  <a:pt x="661645" y="5525609"/>
                </a:lnTo>
                <a:lnTo>
                  <a:pt x="3424799" y="2762804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 w="35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TRANSITION">
            <a:extLst>
              <a:ext uri="{FF2B5EF4-FFF2-40B4-BE49-F238E27FC236}">
                <a16:creationId xmlns:a16="http://schemas.microsoft.com/office/drawing/2014/main" id="{88A6C809-9579-452A-95EC-3ACD38F2D93A}"/>
              </a:ext>
            </a:extLst>
          </p:cNvPr>
          <p:cNvSpPr/>
          <p:nvPr/>
        </p:nvSpPr>
        <p:spPr>
          <a:xfrm>
            <a:off x="-4215401" y="-48547"/>
            <a:ext cx="16899013" cy="6980360"/>
          </a:xfrm>
          <a:custGeom>
            <a:avLst/>
            <a:gdLst>
              <a:gd name="connsiteX0" fmla="*/ 0 w 16668750"/>
              <a:gd name="connsiteY0" fmla="*/ 2442998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0" fmla="*/ 0 w 16668750"/>
              <a:gd name="connsiteY0" fmla="*/ 4453103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9" fmla="*/ 14763750 w 16668750"/>
              <a:gd name="connsiteY9" fmla="*/ 0 h 6877050"/>
              <a:gd name="connsiteX0" fmla="*/ 14554635 w 16459635"/>
              <a:gd name="connsiteY0" fmla="*/ 0 h 6877050"/>
              <a:gd name="connsiteX1" fmla="*/ 16459635 w 16459635"/>
              <a:gd name="connsiteY1" fmla="*/ 3429000 h 6877050"/>
              <a:gd name="connsiteX2" fmla="*/ 14726085 w 16459635"/>
              <a:gd name="connsiteY2" fmla="*/ 6877050 h 6877050"/>
              <a:gd name="connsiteX3" fmla="*/ 271 w 16459635"/>
              <a:gd name="connsiteY3" fmla="*/ 6877050 h 6877050"/>
              <a:gd name="connsiteX4" fmla="*/ 3429705 w 16459635"/>
              <a:gd name="connsiteY4" fmla="*/ 3448050 h 6877050"/>
              <a:gd name="connsiteX5" fmla="*/ 0 w 16459635"/>
              <a:gd name="connsiteY5" fmla="*/ 18780 h 6877050"/>
              <a:gd name="connsiteX6" fmla="*/ 14554635 w 16459635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4726085 w 16648906"/>
              <a:gd name="connsiteY2" fmla="*/ 6877050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6466395 w 16648906"/>
              <a:gd name="connsiteY2" fmla="*/ 6847554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66395 w 16648906"/>
              <a:gd name="connsiteY1" fmla="*/ 6847554 h 6877050"/>
              <a:gd name="connsiteX2" fmla="*/ 271 w 16648906"/>
              <a:gd name="connsiteY2" fmla="*/ 6877050 h 6877050"/>
              <a:gd name="connsiteX3" fmla="*/ 3429705 w 16648906"/>
              <a:gd name="connsiteY3" fmla="*/ 3448050 h 6877050"/>
              <a:gd name="connsiteX4" fmla="*/ 0 w 16648906"/>
              <a:gd name="connsiteY4" fmla="*/ 18780 h 6877050"/>
              <a:gd name="connsiteX5" fmla="*/ 16648906 w 16648906"/>
              <a:gd name="connsiteY5" fmla="*/ 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48906" h="6877050">
                <a:moveTo>
                  <a:pt x="16648906" y="0"/>
                </a:moveTo>
                <a:lnTo>
                  <a:pt x="16466395" y="6847554"/>
                </a:lnTo>
                <a:lnTo>
                  <a:pt x="271" y="6877050"/>
                </a:lnTo>
                <a:lnTo>
                  <a:pt x="3429705" y="3448050"/>
                </a:lnTo>
                <a:lnTo>
                  <a:pt x="0" y="18780"/>
                </a:lnTo>
                <a:lnTo>
                  <a:pt x="16648906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49" name="TRANSITION">
            <a:extLst>
              <a:ext uri="{FF2B5EF4-FFF2-40B4-BE49-F238E27FC236}">
                <a16:creationId xmlns:a16="http://schemas.microsoft.com/office/drawing/2014/main" id="{7ECDA0B4-17D6-453F-9A88-8F1B788E62B8}"/>
              </a:ext>
            </a:extLst>
          </p:cNvPr>
          <p:cNvGrpSpPr/>
          <p:nvPr/>
        </p:nvGrpSpPr>
        <p:grpSpPr>
          <a:xfrm rot="10800000">
            <a:off x="-6303703" y="-2068406"/>
            <a:ext cx="19006640" cy="10994812"/>
            <a:chOff x="0" y="-2068406"/>
            <a:chExt cx="19006640" cy="10994812"/>
          </a:xfrm>
        </p:grpSpPr>
        <p:sp>
          <p:nvSpPr>
            <p:cNvPr id="50" name="Rectangle 58">
              <a:extLst>
                <a:ext uri="{FF2B5EF4-FFF2-40B4-BE49-F238E27FC236}">
                  <a16:creationId xmlns:a16="http://schemas.microsoft.com/office/drawing/2014/main" id="{B6C716AE-EF3D-4CBD-A9AC-EC9AA148237B}"/>
                </a:ext>
              </a:extLst>
            </p:cNvPr>
            <p:cNvSpPr/>
            <p:nvPr/>
          </p:nvSpPr>
          <p:spPr>
            <a:xfrm>
              <a:off x="0" y="-19050"/>
              <a:ext cx="16668750" cy="6877050"/>
            </a:xfrm>
            <a:custGeom>
              <a:avLst/>
              <a:gdLst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6858000 h 6858000"/>
                <a:gd name="connsiteX3" fmla="*/ 0 w 16668750"/>
                <a:gd name="connsiteY3" fmla="*/ 6858000 h 6858000"/>
                <a:gd name="connsiteX4" fmla="*/ 0 w 16668750"/>
                <a:gd name="connsiteY4" fmla="*/ 0 h 6858000"/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3409950 h 6858000"/>
                <a:gd name="connsiteX3" fmla="*/ 16668750 w 16668750"/>
                <a:gd name="connsiteY3" fmla="*/ 6858000 h 6858000"/>
                <a:gd name="connsiteX4" fmla="*/ 0 w 16668750"/>
                <a:gd name="connsiteY4" fmla="*/ 6858000 h 6858000"/>
                <a:gd name="connsiteX5" fmla="*/ 0 w 16668750"/>
                <a:gd name="connsiteY5" fmla="*/ 0 h 685800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666875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493520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68750" h="6877050">
                  <a:moveTo>
                    <a:pt x="0" y="19050"/>
                  </a:moveTo>
                  <a:lnTo>
                    <a:pt x="14763750" y="0"/>
                  </a:lnTo>
                  <a:lnTo>
                    <a:pt x="16668750" y="3429000"/>
                  </a:lnTo>
                  <a:lnTo>
                    <a:pt x="14935200" y="6877050"/>
                  </a:lnTo>
                  <a:lnTo>
                    <a:pt x="0" y="6877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E99586F-97C3-41BC-8FDD-10188F2802B1}"/>
                </a:ext>
              </a:extLst>
            </p:cNvPr>
            <p:cNvSpPr/>
            <p:nvPr/>
          </p:nvSpPr>
          <p:spPr>
            <a:xfrm>
              <a:off x="12192000" y="-2068406"/>
              <a:ext cx="6814640" cy="10994812"/>
            </a:xfrm>
            <a:custGeom>
              <a:avLst/>
              <a:gdLst>
                <a:gd name="connsiteX0" fmla="*/ 661645 w 3424799"/>
                <a:gd name="connsiteY0" fmla="*/ 0 h 5525608"/>
                <a:gd name="connsiteX1" fmla="*/ 0 w 3424799"/>
                <a:gd name="connsiteY1" fmla="*/ 661645 h 5525608"/>
                <a:gd name="connsiteX2" fmla="*/ 2101160 w 3424799"/>
                <a:gd name="connsiteY2" fmla="*/ 2762804 h 5525608"/>
                <a:gd name="connsiteX3" fmla="*/ 0 w 3424799"/>
                <a:gd name="connsiteY3" fmla="*/ 4863964 h 5525608"/>
                <a:gd name="connsiteX4" fmla="*/ 661645 w 3424799"/>
                <a:gd name="connsiteY4" fmla="*/ 5525609 h 5525608"/>
                <a:gd name="connsiteX5" fmla="*/ 3424799 w 3424799"/>
                <a:gd name="connsiteY5" fmla="*/ 2762804 h 5525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4799" h="5525608">
                  <a:moveTo>
                    <a:pt x="661645" y="0"/>
                  </a:moveTo>
                  <a:lnTo>
                    <a:pt x="0" y="661645"/>
                  </a:lnTo>
                  <a:lnTo>
                    <a:pt x="2101160" y="2762804"/>
                  </a:lnTo>
                  <a:lnTo>
                    <a:pt x="0" y="4863964"/>
                  </a:lnTo>
                  <a:lnTo>
                    <a:pt x="661645" y="5525609"/>
                  </a:lnTo>
                  <a:lnTo>
                    <a:pt x="3424799" y="2762804"/>
                  </a:lnTo>
                  <a:close/>
                </a:path>
              </a:pathLst>
            </a:custGeom>
            <a:solidFill>
              <a:schemeClr val="accent2"/>
            </a:solidFill>
            <a:ln w="3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5463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xit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1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8" accel="4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6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6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path" presetSubtype="0" decel="10000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animMotion origin="layout" path="M -4.58333E-6 -2.22222E-6 L -4.58333E-6 0.14074 " pathEditMode="relative" rAng="0" ptsTypes="AA">
                                      <p:cBhvr>
                                        <p:cTn id="63" dur="7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037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animMotion origin="layout" path="M -4.58333E-6 -2.22222E-6 L -4.58333E-6 0.14074 " pathEditMode="relative" rAng="0" ptsTypes="AA">
                                      <p:cBhvr>
                                        <p:cTn id="67" dur="7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03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07407E-6 L -0.10312 -4.07407E-6 " pathEditMode="relative" rAng="0" ptsTypes="AA">
                                      <p:cBhvr>
                                        <p:cTn id="8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56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" presetClass="entr" presetSubtype="2" ac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6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3" grpId="0"/>
      <p:bldP spid="33" grpId="1"/>
      <p:bldP spid="4" grpId="0" animBg="1"/>
      <p:bldP spid="8" grpId="0" animBg="1"/>
      <p:bldP spid="10" grpId="0" animBg="1"/>
      <p:bldP spid="25" grpId="0"/>
      <p:bldP spid="26" grpId="0"/>
      <p:bldP spid="27" grpId="0"/>
      <p:bldP spid="28" grpId="0"/>
      <p:bldP spid="42" grpId="0"/>
      <p:bldP spid="52" grpId="0"/>
      <p:bldP spid="16" grpId="0" animBg="1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attern">
            <a:extLst>
              <a:ext uri="{FF2B5EF4-FFF2-40B4-BE49-F238E27FC236}">
                <a16:creationId xmlns:a16="http://schemas.microsoft.com/office/drawing/2014/main" id="{445E5B1B-8BC8-4A8E-8C98-C9B2489F89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9000"/>
            </a:blip>
            <a:srcRect/>
            <a:stretch>
              <a:fillRect t="-38889" b="-388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90715C0E-5EEB-4035-B397-8C0BB8B89A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98637" y="0"/>
            <a:ext cx="3267906" cy="68580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B871057E-B396-401A-BCDC-4D192502978E}"/>
              </a:ext>
            </a:extLst>
          </p:cNvPr>
          <p:cNvGrpSpPr/>
          <p:nvPr/>
        </p:nvGrpSpPr>
        <p:grpSpPr>
          <a:xfrm>
            <a:off x="6551986" y="1857899"/>
            <a:ext cx="5762048" cy="5162551"/>
            <a:chOff x="6410108" y="1219199"/>
            <a:chExt cx="5762048" cy="5162551"/>
          </a:xfrm>
        </p:grpSpPr>
        <p:sp>
          <p:nvSpPr>
            <p:cNvPr id="11" name="PICTURE">
              <a:extLst>
                <a:ext uri="{FF2B5EF4-FFF2-40B4-BE49-F238E27FC236}">
                  <a16:creationId xmlns:a16="http://schemas.microsoft.com/office/drawing/2014/main" id="{CABA2221-2196-45EA-B18B-362BB530937C}"/>
                </a:ext>
              </a:extLst>
            </p:cNvPr>
            <p:cNvSpPr/>
            <p:nvPr/>
          </p:nvSpPr>
          <p:spPr>
            <a:xfrm flipH="1">
              <a:off x="6410108" y="1219199"/>
              <a:ext cx="2659703" cy="5156911"/>
            </a:xfrm>
            <a:prstGeom prst="rect">
              <a:avLst/>
            </a:prstGeom>
            <a:blipFill>
              <a:blip r:embed="rId5"/>
              <a:srcRect/>
              <a:stretch>
                <a:fillRect l="-14695" r="-14695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PICTURE">
              <a:extLst>
                <a:ext uri="{FF2B5EF4-FFF2-40B4-BE49-F238E27FC236}">
                  <a16:creationId xmlns:a16="http://schemas.microsoft.com/office/drawing/2014/main" id="{6CCCE5F8-1BD7-4921-9AF6-D024231C44E2}"/>
                </a:ext>
              </a:extLst>
            </p:cNvPr>
            <p:cNvSpPr/>
            <p:nvPr/>
          </p:nvSpPr>
          <p:spPr>
            <a:xfrm>
              <a:off x="9511252" y="1219200"/>
              <a:ext cx="2660904" cy="5162550"/>
            </a:xfrm>
            <a:prstGeom prst="rect">
              <a:avLst/>
            </a:prstGeom>
            <a:blipFill>
              <a:blip r:embed="rId6"/>
              <a:srcRect/>
              <a:stretch>
                <a:fillRect l="-33279" r="-60737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PICTURE">
            <a:extLst>
              <a:ext uri="{FF2B5EF4-FFF2-40B4-BE49-F238E27FC236}">
                <a16:creationId xmlns:a16="http://schemas.microsoft.com/office/drawing/2014/main" id="{B92E8B27-0A88-4E2D-9181-0BAF06E84955}"/>
              </a:ext>
            </a:extLst>
          </p:cNvPr>
          <p:cNvSpPr/>
          <p:nvPr/>
        </p:nvSpPr>
        <p:spPr>
          <a:xfrm flipH="1">
            <a:off x="-48656" y="0"/>
            <a:ext cx="4514850" cy="6858000"/>
          </a:xfrm>
          <a:prstGeom prst="rect">
            <a:avLst/>
          </a:prstGeom>
          <a:blipFill>
            <a:blip r:embed="rId7"/>
            <a:srcRect/>
            <a:stretch>
              <a:fillRect l="-8939" t="-14444" r="-6954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Single Corner Rounded 41">
            <a:extLst>
              <a:ext uri="{FF2B5EF4-FFF2-40B4-BE49-F238E27FC236}">
                <a16:creationId xmlns:a16="http://schemas.microsoft.com/office/drawing/2014/main" id="{6EE26068-505D-450C-85BC-92524397DA7F}"/>
              </a:ext>
            </a:extLst>
          </p:cNvPr>
          <p:cNvSpPr/>
          <p:nvPr/>
        </p:nvSpPr>
        <p:spPr>
          <a:xfrm rot="10800000">
            <a:off x="6095999" y="-224978"/>
            <a:ext cx="6204375" cy="2488404"/>
          </a:xfrm>
          <a:prstGeom prst="round1Rect">
            <a:avLst>
              <a:gd name="adj" fmla="val 41579"/>
            </a:avLst>
          </a:prstGeom>
          <a:solidFill>
            <a:srgbClr val="FFC000"/>
          </a:solidFill>
          <a:ln>
            <a:noFill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LOGO" descr="Covered plate">
            <a:extLst>
              <a:ext uri="{FF2B5EF4-FFF2-40B4-BE49-F238E27FC236}">
                <a16:creationId xmlns:a16="http://schemas.microsoft.com/office/drawing/2014/main" id="{100EAD95-53D2-463E-AAFD-707B58CCCB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78867" y="0"/>
            <a:ext cx="1271298" cy="1271298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CE95E7EE-FA50-497E-9AFE-674D1AD4527C}"/>
              </a:ext>
            </a:extLst>
          </p:cNvPr>
          <p:cNvGrpSpPr/>
          <p:nvPr/>
        </p:nvGrpSpPr>
        <p:grpSpPr>
          <a:xfrm>
            <a:off x="1497663" y="0"/>
            <a:ext cx="3326408" cy="6846510"/>
            <a:chOff x="275757" y="0"/>
            <a:chExt cx="3326408" cy="684651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BC11215-9A5C-4B9D-ACD3-9452AC392F48}"/>
                </a:ext>
              </a:extLst>
            </p:cNvPr>
            <p:cNvGrpSpPr/>
            <p:nvPr/>
          </p:nvGrpSpPr>
          <p:grpSpPr>
            <a:xfrm>
              <a:off x="275757" y="0"/>
              <a:ext cx="3323346" cy="1677720"/>
              <a:chOff x="275757" y="0"/>
              <a:chExt cx="3323346" cy="1677720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19A50BC-090B-4ED9-B266-81BE165A3ACF}"/>
                  </a:ext>
                </a:extLst>
              </p:cNvPr>
              <p:cNvSpPr txBox="1"/>
              <p:nvPr/>
            </p:nvSpPr>
            <p:spPr>
              <a:xfrm>
                <a:off x="275757" y="0"/>
                <a:ext cx="332334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60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DELECIOUS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4327317-2D48-4AF2-B84F-10C3F6B95BE5}"/>
                  </a:ext>
                </a:extLst>
              </p:cNvPr>
              <p:cNvSpPr txBox="1"/>
              <p:nvPr/>
            </p:nvSpPr>
            <p:spPr>
              <a:xfrm>
                <a:off x="1670370" y="662057"/>
                <a:ext cx="1928733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60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SUSHI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94F2E9E-EA66-4472-BDEB-E50807F0C5F2}"/>
                </a:ext>
              </a:extLst>
            </p:cNvPr>
            <p:cNvGrpSpPr/>
            <p:nvPr/>
          </p:nvGrpSpPr>
          <p:grpSpPr>
            <a:xfrm>
              <a:off x="1184854" y="5276850"/>
              <a:ext cx="2417311" cy="1569660"/>
              <a:chOff x="1184854" y="5276850"/>
              <a:chExt cx="2417311" cy="1569660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523A20B-7864-4343-A17A-A17F910EDF96}"/>
                  </a:ext>
                </a:extLst>
              </p:cNvPr>
              <p:cNvSpPr txBox="1"/>
              <p:nvPr/>
            </p:nvSpPr>
            <p:spPr>
              <a:xfrm>
                <a:off x="1184854" y="5276850"/>
                <a:ext cx="1816523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60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$</a:t>
                </a:r>
                <a:r>
                  <a:rPr lang="en-US" sz="96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29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038A782-F5F0-48F9-A9E0-4FD0B5692C2A}"/>
                  </a:ext>
                </a:extLst>
              </p:cNvPr>
              <p:cNvSpPr txBox="1"/>
              <p:nvPr/>
            </p:nvSpPr>
            <p:spPr>
              <a:xfrm>
                <a:off x="2846830" y="5441997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44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47CBB69-27BA-463A-ADF1-AD16F2839228}"/>
              </a:ext>
            </a:extLst>
          </p:cNvPr>
          <p:cNvSpPr txBox="1"/>
          <p:nvPr/>
        </p:nvSpPr>
        <p:spPr>
          <a:xfrm>
            <a:off x="9621686" y="705246"/>
            <a:ext cx="25715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tx2">
                    <a:lumMod val="50000"/>
                  </a:schemeClr>
                </a:solidFill>
                <a:latin typeface="Agency FB" panose="00010606040000040003" pitchFamily="2" charset="0"/>
              </a:rPr>
              <a:t>LOREM IPSUM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2E41513-80BF-4FFA-9817-2C5186438708}"/>
              </a:ext>
            </a:extLst>
          </p:cNvPr>
          <p:cNvSpPr txBox="1"/>
          <p:nvPr/>
        </p:nvSpPr>
        <p:spPr>
          <a:xfrm>
            <a:off x="6535906" y="1182949"/>
            <a:ext cx="56573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dirty="0">
                <a:solidFill>
                  <a:schemeClr val="tx2">
                    <a:lumMod val="50000"/>
                  </a:schemeClr>
                </a:solidFill>
                <a:latin typeface="AgencyFB" panose="02000606030000020003" pitchFamily="2" charset="0"/>
              </a:rPr>
              <a:t>CHOOSE SPICY LEVEL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1F9891C-9CC1-41A8-B160-C99D69390B9E}"/>
              </a:ext>
            </a:extLst>
          </p:cNvPr>
          <p:cNvGrpSpPr/>
          <p:nvPr/>
        </p:nvGrpSpPr>
        <p:grpSpPr>
          <a:xfrm>
            <a:off x="6443612" y="5618187"/>
            <a:ext cx="2001468" cy="923330"/>
            <a:chOff x="10466303" y="2616097"/>
            <a:chExt cx="2001468" cy="92333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2D391F8-0233-4671-8BBB-34A24CB99648}"/>
                </a:ext>
              </a:extLst>
            </p:cNvPr>
            <p:cNvSpPr/>
            <p:nvPr/>
          </p:nvSpPr>
          <p:spPr>
            <a:xfrm>
              <a:off x="10466303" y="2707292"/>
              <a:ext cx="2001468" cy="721708"/>
            </a:xfrm>
            <a:prstGeom prst="rect">
              <a:avLst/>
            </a:prstGeom>
            <a:gradFill flip="none" rotWithShape="1">
              <a:gsLst>
                <a:gs pos="94000">
                  <a:srgbClr val="FFC000">
                    <a:alpha val="0"/>
                  </a:srgbClr>
                </a:gs>
                <a:gs pos="70000">
                  <a:srgbClr val="FFC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166AC76-A725-4362-B479-29922316E52F}"/>
                </a:ext>
              </a:extLst>
            </p:cNvPr>
            <p:cNvGrpSpPr/>
            <p:nvPr/>
          </p:nvGrpSpPr>
          <p:grpSpPr>
            <a:xfrm>
              <a:off x="10488194" y="2616097"/>
              <a:ext cx="1447246" cy="923330"/>
              <a:chOff x="1031600" y="5276850"/>
              <a:chExt cx="1447246" cy="923330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60B8DB4-C4A1-4B2B-82B1-6CEBD2FE6C07}"/>
                  </a:ext>
                </a:extLst>
              </p:cNvPr>
              <p:cNvSpPr txBox="1"/>
              <p:nvPr/>
            </p:nvSpPr>
            <p:spPr>
              <a:xfrm>
                <a:off x="1031600" y="5276850"/>
                <a:ext cx="1117614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36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$</a:t>
                </a:r>
                <a:r>
                  <a:rPr lang="en-US" sz="5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20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0814482-121E-4048-A593-8DA4A9A039E2}"/>
                  </a:ext>
                </a:extLst>
              </p:cNvPr>
              <p:cNvSpPr txBox="1"/>
              <p:nvPr/>
            </p:nvSpPr>
            <p:spPr>
              <a:xfrm>
                <a:off x="1983197" y="5372354"/>
                <a:ext cx="4956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194B6C5-2D2A-4E66-BCFB-D6A725094002}"/>
              </a:ext>
            </a:extLst>
          </p:cNvPr>
          <p:cNvGrpSpPr/>
          <p:nvPr/>
        </p:nvGrpSpPr>
        <p:grpSpPr>
          <a:xfrm>
            <a:off x="9503766" y="5618187"/>
            <a:ext cx="2005225" cy="923330"/>
            <a:chOff x="10462546" y="5557858"/>
            <a:chExt cx="2005225" cy="92333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B2F4EEA-96DB-477A-AEA1-5E9445B2DFA1}"/>
                </a:ext>
              </a:extLst>
            </p:cNvPr>
            <p:cNvSpPr/>
            <p:nvPr/>
          </p:nvSpPr>
          <p:spPr>
            <a:xfrm>
              <a:off x="10466303" y="5679092"/>
              <a:ext cx="2001468" cy="721708"/>
            </a:xfrm>
            <a:prstGeom prst="rect">
              <a:avLst/>
            </a:prstGeom>
            <a:gradFill flip="none" rotWithShape="1">
              <a:gsLst>
                <a:gs pos="94000">
                  <a:srgbClr val="FFC000">
                    <a:alpha val="0"/>
                  </a:srgbClr>
                </a:gs>
                <a:gs pos="70000">
                  <a:srgbClr val="FFC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C643326-CB9A-4D22-8316-568C452FF329}"/>
                </a:ext>
              </a:extLst>
            </p:cNvPr>
            <p:cNvGrpSpPr/>
            <p:nvPr/>
          </p:nvGrpSpPr>
          <p:grpSpPr>
            <a:xfrm>
              <a:off x="10462546" y="5557858"/>
              <a:ext cx="1472894" cy="923330"/>
              <a:chOff x="1005952" y="5276850"/>
              <a:chExt cx="1472894" cy="923330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76AE31DF-366E-41E2-B29B-068C6F89D44F}"/>
                  </a:ext>
                </a:extLst>
              </p:cNvPr>
              <p:cNvSpPr txBox="1"/>
              <p:nvPr/>
            </p:nvSpPr>
            <p:spPr>
              <a:xfrm>
                <a:off x="1005952" y="5276850"/>
                <a:ext cx="1143262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40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$</a:t>
                </a:r>
                <a:r>
                  <a:rPr lang="en-US" sz="5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26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C5CF9A6-7621-42D2-B818-223524A4EAA2}"/>
                  </a:ext>
                </a:extLst>
              </p:cNvPr>
              <p:cNvSpPr txBox="1"/>
              <p:nvPr/>
            </p:nvSpPr>
            <p:spPr>
              <a:xfrm>
                <a:off x="1983197" y="5372354"/>
                <a:ext cx="4956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DB888C4-744B-4398-BC9B-B83D647EAA42}"/>
              </a:ext>
            </a:extLst>
          </p:cNvPr>
          <p:cNvSpPr txBox="1"/>
          <p:nvPr/>
        </p:nvSpPr>
        <p:spPr>
          <a:xfrm>
            <a:off x="6550762" y="5265880"/>
            <a:ext cx="2308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4F1A128-A632-4A1A-A0A7-6CA0CFD0497A}"/>
              </a:ext>
            </a:extLst>
          </p:cNvPr>
          <p:cNvSpPr txBox="1"/>
          <p:nvPr/>
        </p:nvSpPr>
        <p:spPr>
          <a:xfrm>
            <a:off x="9667676" y="5265880"/>
            <a:ext cx="2308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D517C5D8-FEEE-4253-9C8B-216159BFD92E}"/>
              </a:ext>
            </a:extLst>
          </p:cNvPr>
          <p:cNvGrpSpPr/>
          <p:nvPr/>
        </p:nvGrpSpPr>
        <p:grpSpPr>
          <a:xfrm>
            <a:off x="4008215" y="2666715"/>
            <a:ext cx="1920500" cy="1524570"/>
            <a:chOff x="3898405" y="4137603"/>
            <a:chExt cx="1920500" cy="1524570"/>
          </a:xfrm>
        </p:grpSpPr>
        <p:sp>
          <p:nvSpPr>
            <p:cNvPr id="50" name="Rectangle: Single Corner Rounded 49">
              <a:extLst>
                <a:ext uri="{FF2B5EF4-FFF2-40B4-BE49-F238E27FC236}">
                  <a16:creationId xmlns:a16="http://schemas.microsoft.com/office/drawing/2014/main" id="{3E98A55D-C780-4972-9DBD-E58F221C125B}"/>
                </a:ext>
              </a:extLst>
            </p:cNvPr>
            <p:cNvSpPr/>
            <p:nvPr/>
          </p:nvSpPr>
          <p:spPr>
            <a:xfrm rot="5400000">
              <a:off x="4096370" y="3939638"/>
              <a:ext cx="1524570" cy="1920500"/>
            </a:xfrm>
            <a:prstGeom prst="round1Rect">
              <a:avLst>
                <a:gd name="adj" fmla="val 37647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DEA6619-9E5F-4058-9500-5C2E60D31838}"/>
                </a:ext>
              </a:extLst>
            </p:cNvPr>
            <p:cNvSpPr txBox="1"/>
            <p:nvPr/>
          </p:nvSpPr>
          <p:spPr>
            <a:xfrm>
              <a:off x="3970540" y="4198013"/>
              <a:ext cx="127631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54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50%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5DACE71-824C-4B3F-AAB8-3597B5D3EE6E}"/>
                </a:ext>
              </a:extLst>
            </p:cNvPr>
            <p:cNvSpPr txBox="1"/>
            <p:nvPr/>
          </p:nvSpPr>
          <p:spPr>
            <a:xfrm rot="16200000">
              <a:off x="5030932" y="4342670"/>
              <a:ext cx="7537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OFF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9D3D8A3-30EE-41D3-8EF8-EE8294CE7AF3}"/>
                </a:ext>
              </a:extLst>
            </p:cNvPr>
            <p:cNvSpPr txBox="1"/>
            <p:nvPr/>
          </p:nvSpPr>
          <p:spPr>
            <a:xfrm>
              <a:off x="3974268" y="4886248"/>
              <a:ext cx="169790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6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GRAB IT FAST</a:t>
              </a:r>
            </a:p>
          </p:txBody>
        </p:sp>
      </p:grp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198C3895-8734-43FE-B480-F5F1B2F0EE29}"/>
              </a:ext>
            </a:extLst>
          </p:cNvPr>
          <p:cNvSpPr/>
          <p:nvPr/>
        </p:nvSpPr>
        <p:spPr>
          <a:xfrm rot="10800000">
            <a:off x="-6477059" y="-2068406"/>
            <a:ext cx="6814640" cy="10994812"/>
          </a:xfrm>
          <a:custGeom>
            <a:avLst/>
            <a:gdLst>
              <a:gd name="connsiteX0" fmla="*/ 661645 w 3424799"/>
              <a:gd name="connsiteY0" fmla="*/ 0 h 5525608"/>
              <a:gd name="connsiteX1" fmla="*/ 0 w 3424799"/>
              <a:gd name="connsiteY1" fmla="*/ 661645 h 5525608"/>
              <a:gd name="connsiteX2" fmla="*/ 2101160 w 3424799"/>
              <a:gd name="connsiteY2" fmla="*/ 2762804 h 5525608"/>
              <a:gd name="connsiteX3" fmla="*/ 0 w 3424799"/>
              <a:gd name="connsiteY3" fmla="*/ 4863964 h 5525608"/>
              <a:gd name="connsiteX4" fmla="*/ 661645 w 3424799"/>
              <a:gd name="connsiteY4" fmla="*/ 5525609 h 5525608"/>
              <a:gd name="connsiteX5" fmla="*/ 3424799 w 3424799"/>
              <a:gd name="connsiteY5" fmla="*/ 2762804 h 552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4799" h="5525608">
                <a:moveTo>
                  <a:pt x="661645" y="0"/>
                </a:moveTo>
                <a:lnTo>
                  <a:pt x="0" y="661645"/>
                </a:lnTo>
                <a:lnTo>
                  <a:pt x="2101160" y="2762804"/>
                </a:lnTo>
                <a:lnTo>
                  <a:pt x="0" y="4863964"/>
                </a:lnTo>
                <a:lnTo>
                  <a:pt x="661645" y="5525609"/>
                </a:lnTo>
                <a:lnTo>
                  <a:pt x="3424799" y="2762804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 w="35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TRANSITION">
            <a:extLst>
              <a:ext uri="{FF2B5EF4-FFF2-40B4-BE49-F238E27FC236}">
                <a16:creationId xmlns:a16="http://schemas.microsoft.com/office/drawing/2014/main" id="{520D0005-0A79-4F4D-9483-7B0FD83E0A42}"/>
              </a:ext>
            </a:extLst>
          </p:cNvPr>
          <p:cNvSpPr/>
          <p:nvPr/>
        </p:nvSpPr>
        <p:spPr>
          <a:xfrm rot="10800000">
            <a:off x="-567670" y="-48547"/>
            <a:ext cx="16899013" cy="6980360"/>
          </a:xfrm>
          <a:custGeom>
            <a:avLst/>
            <a:gdLst>
              <a:gd name="connsiteX0" fmla="*/ 0 w 16668750"/>
              <a:gd name="connsiteY0" fmla="*/ 2442998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0" fmla="*/ 0 w 16668750"/>
              <a:gd name="connsiteY0" fmla="*/ 4453103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9" fmla="*/ 14763750 w 16668750"/>
              <a:gd name="connsiteY9" fmla="*/ 0 h 6877050"/>
              <a:gd name="connsiteX0" fmla="*/ 14554635 w 16459635"/>
              <a:gd name="connsiteY0" fmla="*/ 0 h 6877050"/>
              <a:gd name="connsiteX1" fmla="*/ 16459635 w 16459635"/>
              <a:gd name="connsiteY1" fmla="*/ 3429000 h 6877050"/>
              <a:gd name="connsiteX2" fmla="*/ 14726085 w 16459635"/>
              <a:gd name="connsiteY2" fmla="*/ 6877050 h 6877050"/>
              <a:gd name="connsiteX3" fmla="*/ 271 w 16459635"/>
              <a:gd name="connsiteY3" fmla="*/ 6877050 h 6877050"/>
              <a:gd name="connsiteX4" fmla="*/ 3429705 w 16459635"/>
              <a:gd name="connsiteY4" fmla="*/ 3448050 h 6877050"/>
              <a:gd name="connsiteX5" fmla="*/ 0 w 16459635"/>
              <a:gd name="connsiteY5" fmla="*/ 18780 h 6877050"/>
              <a:gd name="connsiteX6" fmla="*/ 14554635 w 16459635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4726085 w 16648906"/>
              <a:gd name="connsiteY2" fmla="*/ 6877050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6466395 w 16648906"/>
              <a:gd name="connsiteY2" fmla="*/ 6847554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66395 w 16648906"/>
              <a:gd name="connsiteY1" fmla="*/ 6847554 h 6877050"/>
              <a:gd name="connsiteX2" fmla="*/ 271 w 16648906"/>
              <a:gd name="connsiteY2" fmla="*/ 6877050 h 6877050"/>
              <a:gd name="connsiteX3" fmla="*/ 3429705 w 16648906"/>
              <a:gd name="connsiteY3" fmla="*/ 3448050 h 6877050"/>
              <a:gd name="connsiteX4" fmla="*/ 0 w 16648906"/>
              <a:gd name="connsiteY4" fmla="*/ 18780 h 6877050"/>
              <a:gd name="connsiteX5" fmla="*/ 16648906 w 16648906"/>
              <a:gd name="connsiteY5" fmla="*/ 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48906" h="6877050">
                <a:moveTo>
                  <a:pt x="16648906" y="0"/>
                </a:moveTo>
                <a:lnTo>
                  <a:pt x="16466395" y="6847554"/>
                </a:lnTo>
                <a:lnTo>
                  <a:pt x="271" y="6877050"/>
                </a:lnTo>
                <a:lnTo>
                  <a:pt x="3429705" y="3448050"/>
                </a:lnTo>
                <a:lnTo>
                  <a:pt x="0" y="18780"/>
                </a:lnTo>
                <a:lnTo>
                  <a:pt x="16648906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45" name="TRANSITION">
            <a:extLst>
              <a:ext uri="{FF2B5EF4-FFF2-40B4-BE49-F238E27FC236}">
                <a16:creationId xmlns:a16="http://schemas.microsoft.com/office/drawing/2014/main" id="{04BE4071-B1DE-4ABB-805F-6DAE6D3BDC4F}"/>
              </a:ext>
            </a:extLst>
          </p:cNvPr>
          <p:cNvGrpSpPr/>
          <p:nvPr/>
        </p:nvGrpSpPr>
        <p:grpSpPr>
          <a:xfrm>
            <a:off x="-567670" y="-2068406"/>
            <a:ext cx="19006640" cy="10994812"/>
            <a:chOff x="0" y="-2068406"/>
            <a:chExt cx="19006640" cy="10994812"/>
          </a:xfrm>
        </p:grpSpPr>
        <p:sp>
          <p:nvSpPr>
            <p:cNvPr id="46" name="Rectangle 58">
              <a:extLst>
                <a:ext uri="{FF2B5EF4-FFF2-40B4-BE49-F238E27FC236}">
                  <a16:creationId xmlns:a16="http://schemas.microsoft.com/office/drawing/2014/main" id="{31560A76-D451-4076-A808-026873F63433}"/>
                </a:ext>
              </a:extLst>
            </p:cNvPr>
            <p:cNvSpPr/>
            <p:nvPr/>
          </p:nvSpPr>
          <p:spPr>
            <a:xfrm>
              <a:off x="0" y="-19050"/>
              <a:ext cx="16668750" cy="6877050"/>
            </a:xfrm>
            <a:custGeom>
              <a:avLst/>
              <a:gdLst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6858000 h 6858000"/>
                <a:gd name="connsiteX3" fmla="*/ 0 w 16668750"/>
                <a:gd name="connsiteY3" fmla="*/ 6858000 h 6858000"/>
                <a:gd name="connsiteX4" fmla="*/ 0 w 16668750"/>
                <a:gd name="connsiteY4" fmla="*/ 0 h 6858000"/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3409950 h 6858000"/>
                <a:gd name="connsiteX3" fmla="*/ 16668750 w 16668750"/>
                <a:gd name="connsiteY3" fmla="*/ 6858000 h 6858000"/>
                <a:gd name="connsiteX4" fmla="*/ 0 w 16668750"/>
                <a:gd name="connsiteY4" fmla="*/ 6858000 h 6858000"/>
                <a:gd name="connsiteX5" fmla="*/ 0 w 16668750"/>
                <a:gd name="connsiteY5" fmla="*/ 0 h 685800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666875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493520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68750" h="6877050">
                  <a:moveTo>
                    <a:pt x="0" y="19050"/>
                  </a:moveTo>
                  <a:lnTo>
                    <a:pt x="14763750" y="0"/>
                  </a:lnTo>
                  <a:lnTo>
                    <a:pt x="16668750" y="3429000"/>
                  </a:lnTo>
                  <a:lnTo>
                    <a:pt x="14935200" y="6877050"/>
                  </a:lnTo>
                  <a:lnTo>
                    <a:pt x="0" y="6877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C5E0B359-72AC-41AA-B737-505006A866DC}"/>
                </a:ext>
              </a:extLst>
            </p:cNvPr>
            <p:cNvSpPr/>
            <p:nvPr/>
          </p:nvSpPr>
          <p:spPr>
            <a:xfrm>
              <a:off x="12192000" y="-2068406"/>
              <a:ext cx="6814640" cy="10994812"/>
            </a:xfrm>
            <a:custGeom>
              <a:avLst/>
              <a:gdLst>
                <a:gd name="connsiteX0" fmla="*/ 661645 w 3424799"/>
                <a:gd name="connsiteY0" fmla="*/ 0 h 5525608"/>
                <a:gd name="connsiteX1" fmla="*/ 0 w 3424799"/>
                <a:gd name="connsiteY1" fmla="*/ 661645 h 5525608"/>
                <a:gd name="connsiteX2" fmla="*/ 2101160 w 3424799"/>
                <a:gd name="connsiteY2" fmla="*/ 2762804 h 5525608"/>
                <a:gd name="connsiteX3" fmla="*/ 0 w 3424799"/>
                <a:gd name="connsiteY3" fmla="*/ 4863964 h 5525608"/>
                <a:gd name="connsiteX4" fmla="*/ 661645 w 3424799"/>
                <a:gd name="connsiteY4" fmla="*/ 5525609 h 5525608"/>
                <a:gd name="connsiteX5" fmla="*/ 3424799 w 3424799"/>
                <a:gd name="connsiteY5" fmla="*/ 2762804 h 5525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4799" h="5525608">
                  <a:moveTo>
                    <a:pt x="661645" y="0"/>
                  </a:moveTo>
                  <a:lnTo>
                    <a:pt x="0" y="661645"/>
                  </a:lnTo>
                  <a:lnTo>
                    <a:pt x="2101160" y="2762804"/>
                  </a:lnTo>
                  <a:lnTo>
                    <a:pt x="0" y="4863964"/>
                  </a:lnTo>
                  <a:lnTo>
                    <a:pt x="661645" y="5525609"/>
                  </a:lnTo>
                  <a:lnTo>
                    <a:pt x="3424799" y="2762804"/>
                  </a:lnTo>
                  <a:close/>
                </a:path>
              </a:pathLst>
            </a:custGeom>
            <a:solidFill>
              <a:schemeClr val="accent2"/>
            </a:solidFill>
            <a:ln w="3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4962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6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6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1.45833E-6 0 L -0.04128 0 " pathEditMode="relative" rAng="0" ptsTypes="AA">
                                      <p:cBhvr>
                                        <p:cTn id="46" dur="3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6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xit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1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ntr" presetSubtype="8" ac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accel="4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2" grpId="0" animBg="1"/>
      <p:bldP spid="24" grpId="0"/>
      <p:bldP spid="25" grpId="0"/>
      <p:bldP spid="8" grpId="0"/>
      <p:bldP spid="43" grpId="0"/>
      <p:bldP spid="48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67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ttern">
            <a:extLst>
              <a:ext uri="{FF2B5EF4-FFF2-40B4-BE49-F238E27FC236}">
                <a16:creationId xmlns:a16="http://schemas.microsoft.com/office/drawing/2014/main" id="{E2518C68-492F-4733-8DFE-42E2DBD178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9000"/>
            </a:blip>
            <a:srcRect/>
            <a:stretch>
              <a:fillRect t="-38889" b="-388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94B3D46-9A59-4994-A769-9C8C92086D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56021" y="-840964"/>
            <a:ext cx="3267906" cy="6858000"/>
          </a:xfrm>
          <a:prstGeom prst="rect">
            <a:avLst/>
          </a:prstGeom>
        </p:spPr>
      </p:pic>
      <p:sp>
        <p:nvSpPr>
          <p:cNvPr id="10" name="Graphic 8">
            <a:extLst>
              <a:ext uri="{FF2B5EF4-FFF2-40B4-BE49-F238E27FC236}">
                <a16:creationId xmlns:a16="http://schemas.microsoft.com/office/drawing/2014/main" id="{7BEDA9AB-0A43-4141-9EDA-E3AD4F10769F}"/>
              </a:ext>
            </a:extLst>
          </p:cNvPr>
          <p:cNvSpPr/>
          <p:nvPr/>
        </p:nvSpPr>
        <p:spPr>
          <a:xfrm>
            <a:off x="9365294" y="6704471"/>
            <a:ext cx="5317689" cy="193090"/>
          </a:xfrm>
          <a:custGeom>
            <a:avLst/>
            <a:gdLst>
              <a:gd name="connsiteX0" fmla="*/ 6328410 w 6557962"/>
              <a:gd name="connsiteY0" fmla="*/ 237173 h 238125"/>
              <a:gd name="connsiteX1" fmla="*/ 6557963 w 6557962"/>
              <a:gd name="connsiteY1" fmla="*/ 7620 h 238125"/>
              <a:gd name="connsiteX2" fmla="*/ 6557963 w 6557962"/>
              <a:gd name="connsiteY2" fmla="*/ 0 h 238125"/>
              <a:gd name="connsiteX3" fmla="*/ 0 w 6557962"/>
              <a:gd name="connsiteY3" fmla="*/ 0 h 238125"/>
              <a:gd name="connsiteX4" fmla="*/ 0 w 6557962"/>
              <a:gd name="connsiteY4" fmla="*/ 2858 h 238125"/>
              <a:gd name="connsiteX5" fmla="*/ 2858 w 6557962"/>
              <a:gd name="connsiteY5" fmla="*/ 0 h 238125"/>
              <a:gd name="connsiteX6" fmla="*/ 106680 w 6557962"/>
              <a:gd name="connsiteY6" fmla="*/ 0 h 238125"/>
              <a:gd name="connsiteX7" fmla="*/ 0 w 6557962"/>
              <a:gd name="connsiteY7" fmla="*/ 106680 h 238125"/>
              <a:gd name="connsiteX8" fmla="*/ 0 w 6557962"/>
              <a:gd name="connsiteY8" fmla="*/ 237173 h 238125"/>
              <a:gd name="connsiteX9" fmla="*/ 6557963 w 6557962"/>
              <a:gd name="connsiteY9" fmla="*/ 237173 h 238125"/>
              <a:gd name="connsiteX10" fmla="*/ 6557963 w 6557962"/>
              <a:gd name="connsiteY10" fmla="*/ 112395 h 238125"/>
              <a:gd name="connsiteX11" fmla="*/ 6432233 w 6557962"/>
              <a:gd name="connsiteY11" fmla="*/ 238125 h 238125"/>
              <a:gd name="connsiteX12" fmla="*/ 17145 w 6557962"/>
              <a:gd name="connsiteY12" fmla="*/ 237173 h 238125"/>
              <a:gd name="connsiteX13" fmla="*/ 255270 w 6557962"/>
              <a:gd name="connsiteY13" fmla="*/ 0 h 238125"/>
              <a:gd name="connsiteX14" fmla="*/ 359093 w 6557962"/>
              <a:gd name="connsiteY14" fmla="*/ 0 h 238125"/>
              <a:gd name="connsiteX15" fmla="*/ 121920 w 6557962"/>
              <a:gd name="connsiteY15" fmla="*/ 237173 h 238125"/>
              <a:gd name="connsiteX16" fmla="*/ 17145 w 6557962"/>
              <a:gd name="connsiteY16" fmla="*/ 237173 h 238125"/>
              <a:gd name="connsiteX17" fmla="*/ 270510 w 6557962"/>
              <a:gd name="connsiteY17" fmla="*/ 237173 h 238125"/>
              <a:gd name="connsiteX18" fmla="*/ 507683 w 6557962"/>
              <a:gd name="connsiteY18" fmla="*/ 0 h 238125"/>
              <a:gd name="connsiteX19" fmla="*/ 611505 w 6557962"/>
              <a:gd name="connsiteY19" fmla="*/ 0 h 238125"/>
              <a:gd name="connsiteX20" fmla="*/ 374333 w 6557962"/>
              <a:gd name="connsiteY20" fmla="*/ 237173 h 238125"/>
              <a:gd name="connsiteX21" fmla="*/ 270510 w 6557962"/>
              <a:gd name="connsiteY21" fmla="*/ 237173 h 238125"/>
              <a:gd name="connsiteX22" fmla="*/ 522923 w 6557962"/>
              <a:gd name="connsiteY22" fmla="*/ 237173 h 238125"/>
              <a:gd name="connsiteX23" fmla="*/ 760095 w 6557962"/>
              <a:gd name="connsiteY23" fmla="*/ 0 h 238125"/>
              <a:gd name="connsiteX24" fmla="*/ 863918 w 6557962"/>
              <a:gd name="connsiteY24" fmla="*/ 0 h 238125"/>
              <a:gd name="connsiteX25" fmla="*/ 626745 w 6557962"/>
              <a:gd name="connsiteY25" fmla="*/ 237173 h 238125"/>
              <a:gd name="connsiteX26" fmla="*/ 522923 w 6557962"/>
              <a:gd name="connsiteY26" fmla="*/ 237173 h 238125"/>
              <a:gd name="connsiteX27" fmla="*/ 775335 w 6557962"/>
              <a:gd name="connsiteY27" fmla="*/ 237173 h 238125"/>
              <a:gd name="connsiteX28" fmla="*/ 1012508 w 6557962"/>
              <a:gd name="connsiteY28" fmla="*/ 0 h 238125"/>
              <a:gd name="connsiteX29" fmla="*/ 1116330 w 6557962"/>
              <a:gd name="connsiteY29" fmla="*/ 0 h 238125"/>
              <a:gd name="connsiteX30" fmla="*/ 879158 w 6557962"/>
              <a:gd name="connsiteY30" fmla="*/ 237173 h 238125"/>
              <a:gd name="connsiteX31" fmla="*/ 775335 w 6557962"/>
              <a:gd name="connsiteY31" fmla="*/ 237173 h 238125"/>
              <a:gd name="connsiteX32" fmla="*/ 1027748 w 6557962"/>
              <a:gd name="connsiteY32" fmla="*/ 237173 h 238125"/>
              <a:gd name="connsiteX33" fmla="*/ 1264920 w 6557962"/>
              <a:gd name="connsiteY33" fmla="*/ 0 h 238125"/>
              <a:gd name="connsiteX34" fmla="*/ 1368743 w 6557962"/>
              <a:gd name="connsiteY34" fmla="*/ 0 h 238125"/>
              <a:gd name="connsiteX35" fmla="*/ 1131570 w 6557962"/>
              <a:gd name="connsiteY35" fmla="*/ 237173 h 238125"/>
              <a:gd name="connsiteX36" fmla="*/ 1027748 w 6557962"/>
              <a:gd name="connsiteY36" fmla="*/ 237173 h 238125"/>
              <a:gd name="connsiteX37" fmla="*/ 1280160 w 6557962"/>
              <a:gd name="connsiteY37" fmla="*/ 237173 h 238125"/>
              <a:gd name="connsiteX38" fmla="*/ 1517333 w 6557962"/>
              <a:gd name="connsiteY38" fmla="*/ 0 h 238125"/>
              <a:gd name="connsiteX39" fmla="*/ 1621155 w 6557962"/>
              <a:gd name="connsiteY39" fmla="*/ 0 h 238125"/>
              <a:gd name="connsiteX40" fmla="*/ 1383983 w 6557962"/>
              <a:gd name="connsiteY40" fmla="*/ 237173 h 238125"/>
              <a:gd name="connsiteX41" fmla="*/ 1280160 w 6557962"/>
              <a:gd name="connsiteY41" fmla="*/ 237173 h 238125"/>
              <a:gd name="connsiteX42" fmla="*/ 1532573 w 6557962"/>
              <a:gd name="connsiteY42" fmla="*/ 237173 h 238125"/>
              <a:gd name="connsiteX43" fmla="*/ 1769745 w 6557962"/>
              <a:gd name="connsiteY43" fmla="*/ 0 h 238125"/>
              <a:gd name="connsiteX44" fmla="*/ 1873568 w 6557962"/>
              <a:gd name="connsiteY44" fmla="*/ 0 h 238125"/>
              <a:gd name="connsiteX45" fmla="*/ 1636395 w 6557962"/>
              <a:gd name="connsiteY45" fmla="*/ 237173 h 238125"/>
              <a:gd name="connsiteX46" fmla="*/ 1532573 w 6557962"/>
              <a:gd name="connsiteY46" fmla="*/ 237173 h 238125"/>
              <a:gd name="connsiteX47" fmla="*/ 1784985 w 6557962"/>
              <a:gd name="connsiteY47" fmla="*/ 237173 h 238125"/>
              <a:gd name="connsiteX48" fmla="*/ 2022158 w 6557962"/>
              <a:gd name="connsiteY48" fmla="*/ 0 h 238125"/>
              <a:gd name="connsiteX49" fmla="*/ 2125980 w 6557962"/>
              <a:gd name="connsiteY49" fmla="*/ 0 h 238125"/>
              <a:gd name="connsiteX50" fmla="*/ 1888808 w 6557962"/>
              <a:gd name="connsiteY50" fmla="*/ 237173 h 238125"/>
              <a:gd name="connsiteX51" fmla="*/ 1784985 w 6557962"/>
              <a:gd name="connsiteY51" fmla="*/ 237173 h 238125"/>
              <a:gd name="connsiteX52" fmla="*/ 2037398 w 6557962"/>
              <a:gd name="connsiteY52" fmla="*/ 237173 h 238125"/>
              <a:gd name="connsiteX53" fmla="*/ 2274570 w 6557962"/>
              <a:gd name="connsiteY53" fmla="*/ 0 h 238125"/>
              <a:gd name="connsiteX54" fmla="*/ 2378393 w 6557962"/>
              <a:gd name="connsiteY54" fmla="*/ 0 h 238125"/>
              <a:gd name="connsiteX55" fmla="*/ 2141220 w 6557962"/>
              <a:gd name="connsiteY55" fmla="*/ 237173 h 238125"/>
              <a:gd name="connsiteX56" fmla="*/ 2037398 w 6557962"/>
              <a:gd name="connsiteY56" fmla="*/ 237173 h 238125"/>
              <a:gd name="connsiteX57" fmla="*/ 2289810 w 6557962"/>
              <a:gd name="connsiteY57" fmla="*/ 237173 h 238125"/>
              <a:gd name="connsiteX58" fmla="*/ 2526983 w 6557962"/>
              <a:gd name="connsiteY58" fmla="*/ 0 h 238125"/>
              <a:gd name="connsiteX59" fmla="*/ 2630805 w 6557962"/>
              <a:gd name="connsiteY59" fmla="*/ 0 h 238125"/>
              <a:gd name="connsiteX60" fmla="*/ 2393633 w 6557962"/>
              <a:gd name="connsiteY60" fmla="*/ 237173 h 238125"/>
              <a:gd name="connsiteX61" fmla="*/ 2289810 w 6557962"/>
              <a:gd name="connsiteY61" fmla="*/ 237173 h 238125"/>
              <a:gd name="connsiteX62" fmla="*/ 2542223 w 6557962"/>
              <a:gd name="connsiteY62" fmla="*/ 237173 h 238125"/>
              <a:gd name="connsiteX63" fmla="*/ 2779395 w 6557962"/>
              <a:gd name="connsiteY63" fmla="*/ 0 h 238125"/>
              <a:gd name="connsiteX64" fmla="*/ 2883218 w 6557962"/>
              <a:gd name="connsiteY64" fmla="*/ 0 h 238125"/>
              <a:gd name="connsiteX65" fmla="*/ 2646045 w 6557962"/>
              <a:gd name="connsiteY65" fmla="*/ 237173 h 238125"/>
              <a:gd name="connsiteX66" fmla="*/ 2542223 w 6557962"/>
              <a:gd name="connsiteY66" fmla="*/ 237173 h 238125"/>
              <a:gd name="connsiteX67" fmla="*/ 2794635 w 6557962"/>
              <a:gd name="connsiteY67" fmla="*/ 237173 h 238125"/>
              <a:gd name="connsiteX68" fmla="*/ 3031808 w 6557962"/>
              <a:gd name="connsiteY68" fmla="*/ 0 h 238125"/>
              <a:gd name="connsiteX69" fmla="*/ 3135630 w 6557962"/>
              <a:gd name="connsiteY69" fmla="*/ 0 h 238125"/>
              <a:gd name="connsiteX70" fmla="*/ 2898458 w 6557962"/>
              <a:gd name="connsiteY70" fmla="*/ 237173 h 238125"/>
              <a:gd name="connsiteX71" fmla="*/ 2794635 w 6557962"/>
              <a:gd name="connsiteY71" fmla="*/ 237173 h 238125"/>
              <a:gd name="connsiteX72" fmla="*/ 3047048 w 6557962"/>
              <a:gd name="connsiteY72" fmla="*/ 237173 h 238125"/>
              <a:gd name="connsiteX73" fmla="*/ 3284220 w 6557962"/>
              <a:gd name="connsiteY73" fmla="*/ 0 h 238125"/>
              <a:gd name="connsiteX74" fmla="*/ 3388043 w 6557962"/>
              <a:gd name="connsiteY74" fmla="*/ 0 h 238125"/>
              <a:gd name="connsiteX75" fmla="*/ 3150870 w 6557962"/>
              <a:gd name="connsiteY75" fmla="*/ 237173 h 238125"/>
              <a:gd name="connsiteX76" fmla="*/ 3047048 w 6557962"/>
              <a:gd name="connsiteY76" fmla="*/ 237173 h 238125"/>
              <a:gd name="connsiteX77" fmla="*/ 3299460 w 6557962"/>
              <a:gd name="connsiteY77" fmla="*/ 237173 h 238125"/>
              <a:gd name="connsiteX78" fmla="*/ 3536633 w 6557962"/>
              <a:gd name="connsiteY78" fmla="*/ 0 h 238125"/>
              <a:gd name="connsiteX79" fmla="*/ 3640455 w 6557962"/>
              <a:gd name="connsiteY79" fmla="*/ 0 h 238125"/>
              <a:gd name="connsiteX80" fmla="*/ 3403283 w 6557962"/>
              <a:gd name="connsiteY80" fmla="*/ 237173 h 238125"/>
              <a:gd name="connsiteX81" fmla="*/ 3299460 w 6557962"/>
              <a:gd name="connsiteY81" fmla="*/ 237173 h 238125"/>
              <a:gd name="connsiteX82" fmla="*/ 3551873 w 6557962"/>
              <a:gd name="connsiteY82" fmla="*/ 237173 h 238125"/>
              <a:gd name="connsiteX83" fmla="*/ 3789045 w 6557962"/>
              <a:gd name="connsiteY83" fmla="*/ 0 h 238125"/>
              <a:gd name="connsiteX84" fmla="*/ 3892868 w 6557962"/>
              <a:gd name="connsiteY84" fmla="*/ 0 h 238125"/>
              <a:gd name="connsiteX85" fmla="*/ 3655695 w 6557962"/>
              <a:gd name="connsiteY85" fmla="*/ 237173 h 238125"/>
              <a:gd name="connsiteX86" fmla="*/ 3551873 w 6557962"/>
              <a:gd name="connsiteY86" fmla="*/ 237173 h 238125"/>
              <a:gd name="connsiteX87" fmla="*/ 3804285 w 6557962"/>
              <a:gd name="connsiteY87" fmla="*/ 237173 h 238125"/>
              <a:gd name="connsiteX88" fmla="*/ 4041458 w 6557962"/>
              <a:gd name="connsiteY88" fmla="*/ 0 h 238125"/>
              <a:gd name="connsiteX89" fmla="*/ 4145280 w 6557962"/>
              <a:gd name="connsiteY89" fmla="*/ 0 h 238125"/>
              <a:gd name="connsiteX90" fmla="*/ 3908108 w 6557962"/>
              <a:gd name="connsiteY90" fmla="*/ 237173 h 238125"/>
              <a:gd name="connsiteX91" fmla="*/ 3804285 w 6557962"/>
              <a:gd name="connsiteY91" fmla="*/ 237173 h 238125"/>
              <a:gd name="connsiteX92" fmla="*/ 4056698 w 6557962"/>
              <a:gd name="connsiteY92" fmla="*/ 237173 h 238125"/>
              <a:gd name="connsiteX93" fmla="*/ 4293870 w 6557962"/>
              <a:gd name="connsiteY93" fmla="*/ 0 h 238125"/>
              <a:gd name="connsiteX94" fmla="*/ 4397693 w 6557962"/>
              <a:gd name="connsiteY94" fmla="*/ 0 h 238125"/>
              <a:gd name="connsiteX95" fmla="*/ 4160520 w 6557962"/>
              <a:gd name="connsiteY95" fmla="*/ 237173 h 238125"/>
              <a:gd name="connsiteX96" fmla="*/ 4056698 w 6557962"/>
              <a:gd name="connsiteY96" fmla="*/ 237173 h 238125"/>
              <a:gd name="connsiteX97" fmla="*/ 4309110 w 6557962"/>
              <a:gd name="connsiteY97" fmla="*/ 237173 h 238125"/>
              <a:gd name="connsiteX98" fmla="*/ 4546283 w 6557962"/>
              <a:gd name="connsiteY98" fmla="*/ 0 h 238125"/>
              <a:gd name="connsiteX99" fmla="*/ 4650105 w 6557962"/>
              <a:gd name="connsiteY99" fmla="*/ 0 h 238125"/>
              <a:gd name="connsiteX100" fmla="*/ 4412933 w 6557962"/>
              <a:gd name="connsiteY100" fmla="*/ 237173 h 238125"/>
              <a:gd name="connsiteX101" fmla="*/ 4309110 w 6557962"/>
              <a:gd name="connsiteY101" fmla="*/ 237173 h 238125"/>
              <a:gd name="connsiteX102" fmla="*/ 4561523 w 6557962"/>
              <a:gd name="connsiteY102" fmla="*/ 237173 h 238125"/>
              <a:gd name="connsiteX103" fmla="*/ 4798695 w 6557962"/>
              <a:gd name="connsiteY103" fmla="*/ 0 h 238125"/>
              <a:gd name="connsiteX104" fmla="*/ 4902518 w 6557962"/>
              <a:gd name="connsiteY104" fmla="*/ 0 h 238125"/>
              <a:gd name="connsiteX105" fmla="*/ 4665345 w 6557962"/>
              <a:gd name="connsiteY105" fmla="*/ 237173 h 238125"/>
              <a:gd name="connsiteX106" fmla="*/ 4561523 w 6557962"/>
              <a:gd name="connsiteY106" fmla="*/ 237173 h 238125"/>
              <a:gd name="connsiteX107" fmla="*/ 4813935 w 6557962"/>
              <a:gd name="connsiteY107" fmla="*/ 237173 h 238125"/>
              <a:gd name="connsiteX108" fmla="*/ 5051108 w 6557962"/>
              <a:gd name="connsiteY108" fmla="*/ 0 h 238125"/>
              <a:gd name="connsiteX109" fmla="*/ 5154930 w 6557962"/>
              <a:gd name="connsiteY109" fmla="*/ 0 h 238125"/>
              <a:gd name="connsiteX110" fmla="*/ 4917758 w 6557962"/>
              <a:gd name="connsiteY110" fmla="*/ 237173 h 238125"/>
              <a:gd name="connsiteX111" fmla="*/ 4813935 w 6557962"/>
              <a:gd name="connsiteY111" fmla="*/ 237173 h 238125"/>
              <a:gd name="connsiteX112" fmla="*/ 5066348 w 6557962"/>
              <a:gd name="connsiteY112" fmla="*/ 237173 h 238125"/>
              <a:gd name="connsiteX113" fmla="*/ 5303520 w 6557962"/>
              <a:gd name="connsiteY113" fmla="*/ 0 h 238125"/>
              <a:gd name="connsiteX114" fmla="*/ 5407343 w 6557962"/>
              <a:gd name="connsiteY114" fmla="*/ 0 h 238125"/>
              <a:gd name="connsiteX115" fmla="*/ 5170170 w 6557962"/>
              <a:gd name="connsiteY115" fmla="*/ 237173 h 238125"/>
              <a:gd name="connsiteX116" fmla="*/ 5066348 w 6557962"/>
              <a:gd name="connsiteY116" fmla="*/ 237173 h 238125"/>
              <a:gd name="connsiteX117" fmla="*/ 5318760 w 6557962"/>
              <a:gd name="connsiteY117" fmla="*/ 237173 h 238125"/>
              <a:gd name="connsiteX118" fmla="*/ 5555933 w 6557962"/>
              <a:gd name="connsiteY118" fmla="*/ 0 h 238125"/>
              <a:gd name="connsiteX119" fmla="*/ 5659755 w 6557962"/>
              <a:gd name="connsiteY119" fmla="*/ 0 h 238125"/>
              <a:gd name="connsiteX120" fmla="*/ 5422583 w 6557962"/>
              <a:gd name="connsiteY120" fmla="*/ 237173 h 238125"/>
              <a:gd name="connsiteX121" fmla="*/ 5318760 w 6557962"/>
              <a:gd name="connsiteY121" fmla="*/ 237173 h 238125"/>
              <a:gd name="connsiteX122" fmla="*/ 5571173 w 6557962"/>
              <a:gd name="connsiteY122" fmla="*/ 237173 h 238125"/>
              <a:gd name="connsiteX123" fmla="*/ 5808345 w 6557962"/>
              <a:gd name="connsiteY123" fmla="*/ 0 h 238125"/>
              <a:gd name="connsiteX124" fmla="*/ 5912168 w 6557962"/>
              <a:gd name="connsiteY124" fmla="*/ 0 h 238125"/>
              <a:gd name="connsiteX125" fmla="*/ 5674995 w 6557962"/>
              <a:gd name="connsiteY125" fmla="*/ 237173 h 238125"/>
              <a:gd name="connsiteX126" fmla="*/ 5571173 w 6557962"/>
              <a:gd name="connsiteY126" fmla="*/ 237173 h 238125"/>
              <a:gd name="connsiteX127" fmla="*/ 5823585 w 6557962"/>
              <a:gd name="connsiteY127" fmla="*/ 237173 h 238125"/>
              <a:gd name="connsiteX128" fmla="*/ 6060758 w 6557962"/>
              <a:gd name="connsiteY128" fmla="*/ 0 h 238125"/>
              <a:gd name="connsiteX129" fmla="*/ 6164580 w 6557962"/>
              <a:gd name="connsiteY129" fmla="*/ 0 h 238125"/>
              <a:gd name="connsiteX130" fmla="*/ 5927408 w 6557962"/>
              <a:gd name="connsiteY130" fmla="*/ 237173 h 238125"/>
              <a:gd name="connsiteX131" fmla="*/ 5823585 w 6557962"/>
              <a:gd name="connsiteY131" fmla="*/ 237173 h 238125"/>
              <a:gd name="connsiteX132" fmla="*/ 6179820 w 6557962"/>
              <a:gd name="connsiteY132" fmla="*/ 237173 h 238125"/>
              <a:gd name="connsiteX133" fmla="*/ 6106478 w 6557962"/>
              <a:gd name="connsiteY133" fmla="*/ 237173 h 238125"/>
              <a:gd name="connsiteX134" fmla="*/ 6075045 w 6557962"/>
              <a:gd name="connsiteY134" fmla="*/ 237173 h 238125"/>
              <a:gd name="connsiteX135" fmla="*/ 6313170 w 6557962"/>
              <a:gd name="connsiteY135" fmla="*/ 0 h 238125"/>
              <a:gd name="connsiteX136" fmla="*/ 6416993 w 6557962"/>
              <a:gd name="connsiteY136" fmla="*/ 0 h 238125"/>
              <a:gd name="connsiteX137" fmla="*/ 6179820 w 6557962"/>
              <a:gd name="connsiteY137" fmla="*/ 237173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6557962" h="238125">
                <a:moveTo>
                  <a:pt x="6328410" y="237173"/>
                </a:moveTo>
                <a:lnTo>
                  <a:pt x="6557963" y="7620"/>
                </a:lnTo>
                <a:lnTo>
                  <a:pt x="6557963" y="0"/>
                </a:lnTo>
                <a:lnTo>
                  <a:pt x="0" y="0"/>
                </a:lnTo>
                <a:lnTo>
                  <a:pt x="0" y="2858"/>
                </a:lnTo>
                <a:lnTo>
                  <a:pt x="2858" y="0"/>
                </a:lnTo>
                <a:lnTo>
                  <a:pt x="106680" y="0"/>
                </a:lnTo>
                <a:lnTo>
                  <a:pt x="0" y="106680"/>
                </a:lnTo>
                <a:lnTo>
                  <a:pt x="0" y="237173"/>
                </a:lnTo>
                <a:moveTo>
                  <a:pt x="6557963" y="237173"/>
                </a:moveTo>
                <a:lnTo>
                  <a:pt x="6557963" y="112395"/>
                </a:lnTo>
                <a:lnTo>
                  <a:pt x="6432233" y="238125"/>
                </a:lnTo>
                <a:moveTo>
                  <a:pt x="17145" y="237173"/>
                </a:moveTo>
                <a:lnTo>
                  <a:pt x="255270" y="0"/>
                </a:lnTo>
                <a:lnTo>
                  <a:pt x="359093" y="0"/>
                </a:lnTo>
                <a:lnTo>
                  <a:pt x="121920" y="237173"/>
                </a:lnTo>
                <a:lnTo>
                  <a:pt x="17145" y="237173"/>
                </a:lnTo>
                <a:close/>
                <a:moveTo>
                  <a:pt x="270510" y="237173"/>
                </a:moveTo>
                <a:lnTo>
                  <a:pt x="507683" y="0"/>
                </a:lnTo>
                <a:lnTo>
                  <a:pt x="611505" y="0"/>
                </a:lnTo>
                <a:lnTo>
                  <a:pt x="374333" y="237173"/>
                </a:lnTo>
                <a:lnTo>
                  <a:pt x="270510" y="237173"/>
                </a:lnTo>
                <a:close/>
                <a:moveTo>
                  <a:pt x="522923" y="237173"/>
                </a:moveTo>
                <a:lnTo>
                  <a:pt x="760095" y="0"/>
                </a:lnTo>
                <a:lnTo>
                  <a:pt x="863918" y="0"/>
                </a:lnTo>
                <a:lnTo>
                  <a:pt x="626745" y="237173"/>
                </a:lnTo>
                <a:lnTo>
                  <a:pt x="522923" y="237173"/>
                </a:lnTo>
                <a:close/>
                <a:moveTo>
                  <a:pt x="775335" y="237173"/>
                </a:moveTo>
                <a:lnTo>
                  <a:pt x="1012508" y="0"/>
                </a:lnTo>
                <a:lnTo>
                  <a:pt x="1116330" y="0"/>
                </a:lnTo>
                <a:lnTo>
                  <a:pt x="879158" y="237173"/>
                </a:lnTo>
                <a:lnTo>
                  <a:pt x="775335" y="237173"/>
                </a:lnTo>
                <a:close/>
                <a:moveTo>
                  <a:pt x="1027748" y="237173"/>
                </a:moveTo>
                <a:lnTo>
                  <a:pt x="1264920" y="0"/>
                </a:lnTo>
                <a:lnTo>
                  <a:pt x="1368743" y="0"/>
                </a:lnTo>
                <a:lnTo>
                  <a:pt x="1131570" y="237173"/>
                </a:lnTo>
                <a:lnTo>
                  <a:pt x="1027748" y="237173"/>
                </a:lnTo>
                <a:close/>
                <a:moveTo>
                  <a:pt x="1280160" y="237173"/>
                </a:moveTo>
                <a:lnTo>
                  <a:pt x="1517333" y="0"/>
                </a:lnTo>
                <a:lnTo>
                  <a:pt x="1621155" y="0"/>
                </a:lnTo>
                <a:lnTo>
                  <a:pt x="1383983" y="237173"/>
                </a:lnTo>
                <a:lnTo>
                  <a:pt x="1280160" y="237173"/>
                </a:lnTo>
                <a:close/>
                <a:moveTo>
                  <a:pt x="1532573" y="237173"/>
                </a:moveTo>
                <a:lnTo>
                  <a:pt x="1769745" y="0"/>
                </a:lnTo>
                <a:lnTo>
                  <a:pt x="1873568" y="0"/>
                </a:lnTo>
                <a:lnTo>
                  <a:pt x="1636395" y="237173"/>
                </a:lnTo>
                <a:lnTo>
                  <a:pt x="1532573" y="237173"/>
                </a:lnTo>
                <a:close/>
                <a:moveTo>
                  <a:pt x="1784985" y="237173"/>
                </a:moveTo>
                <a:lnTo>
                  <a:pt x="2022158" y="0"/>
                </a:lnTo>
                <a:lnTo>
                  <a:pt x="2125980" y="0"/>
                </a:lnTo>
                <a:lnTo>
                  <a:pt x="1888808" y="237173"/>
                </a:lnTo>
                <a:lnTo>
                  <a:pt x="1784985" y="237173"/>
                </a:lnTo>
                <a:close/>
                <a:moveTo>
                  <a:pt x="2037398" y="237173"/>
                </a:moveTo>
                <a:lnTo>
                  <a:pt x="2274570" y="0"/>
                </a:lnTo>
                <a:lnTo>
                  <a:pt x="2378393" y="0"/>
                </a:lnTo>
                <a:lnTo>
                  <a:pt x="2141220" y="237173"/>
                </a:lnTo>
                <a:lnTo>
                  <a:pt x="2037398" y="237173"/>
                </a:lnTo>
                <a:close/>
                <a:moveTo>
                  <a:pt x="2289810" y="237173"/>
                </a:moveTo>
                <a:lnTo>
                  <a:pt x="2526983" y="0"/>
                </a:lnTo>
                <a:lnTo>
                  <a:pt x="2630805" y="0"/>
                </a:lnTo>
                <a:lnTo>
                  <a:pt x="2393633" y="237173"/>
                </a:lnTo>
                <a:lnTo>
                  <a:pt x="2289810" y="237173"/>
                </a:lnTo>
                <a:close/>
                <a:moveTo>
                  <a:pt x="2542223" y="237173"/>
                </a:moveTo>
                <a:lnTo>
                  <a:pt x="2779395" y="0"/>
                </a:lnTo>
                <a:lnTo>
                  <a:pt x="2883218" y="0"/>
                </a:lnTo>
                <a:lnTo>
                  <a:pt x="2646045" y="237173"/>
                </a:lnTo>
                <a:lnTo>
                  <a:pt x="2542223" y="237173"/>
                </a:lnTo>
                <a:close/>
                <a:moveTo>
                  <a:pt x="2794635" y="237173"/>
                </a:moveTo>
                <a:lnTo>
                  <a:pt x="3031808" y="0"/>
                </a:lnTo>
                <a:lnTo>
                  <a:pt x="3135630" y="0"/>
                </a:lnTo>
                <a:lnTo>
                  <a:pt x="2898458" y="237173"/>
                </a:lnTo>
                <a:lnTo>
                  <a:pt x="2794635" y="237173"/>
                </a:lnTo>
                <a:close/>
                <a:moveTo>
                  <a:pt x="3047048" y="237173"/>
                </a:moveTo>
                <a:lnTo>
                  <a:pt x="3284220" y="0"/>
                </a:lnTo>
                <a:lnTo>
                  <a:pt x="3388043" y="0"/>
                </a:lnTo>
                <a:lnTo>
                  <a:pt x="3150870" y="237173"/>
                </a:lnTo>
                <a:lnTo>
                  <a:pt x="3047048" y="237173"/>
                </a:lnTo>
                <a:close/>
                <a:moveTo>
                  <a:pt x="3299460" y="237173"/>
                </a:moveTo>
                <a:lnTo>
                  <a:pt x="3536633" y="0"/>
                </a:lnTo>
                <a:lnTo>
                  <a:pt x="3640455" y="0"/>
                </a:lnTo>
                <a:lnTo>
                  <a:pt x="3403283" y="237173"/>
                </a:lnTo>
                <a:lnTo>
                  <a:pt x="3299460" y="237173"/>
                </a:lnTo>
                <a:close/>
                <a:moveTo>
                  <a:pt x="3551873" y="237173"/>
                </a:moveTo>
                <a:lnTo>
                  <a:pt x="3789045" y="0"/>
                </a:lnTo>
                <a:lnTo>
                  <a:pt x="3892868" y="0"/>
                </a:lnTo>
                <a:lnTo>
                  <a:pt x="3655695" y="237173"/>
                </a:lnTo>
                <a:lnTo>
                  <a:pt x="3551873" y="237173"/>
                </a:lnTo>
                <a:close/>
                <a:moveTo>
                  <a:pt x="3804285" y="237173"/>
                </a:moveTo>
                <a:lnTo>
                  <a:pt x="4041458" y="0"/>
                </a:lnTo>
                <a:lnTo>
                  <a:pt x="4145280" y="0"/>
                </a:lnTo>
                <a:lnTo>
                  <a:pt x="3908108" y="237173"/>
                </a:lnTo>
                <a:lnTo>
                  <a:pt x="3804285" y="237173"/>
                </a:lnTo>
                <a:close/>
                <a:moveTo>
                  <a:pt x="4056698" y="237173"/>
                </a:moveTo>
                <a:lnTo>
                  <a:pt x="4293870" y="0"/>
                </a:lnTo>
                <a:lnTo>
                  <a:pt x="4397693" y="0"/>
                </a:lnTo>
                <a:lnTo>
                  <a:pt x="4160520" y="237173"/>
                </a:lnTo>
                <a:lnTo>
                  <a:pt x="4056698" y="237173"/>
                </a:lnTo>
                <a:close/>
                <a:moveTo>
                  <a:pt x="4309110" y="237173"/>
                </a:moveTo>
                <a:lnTo>
                  <a:pt x="4546283" y="0"/>
                </a:lnTo>
                <a:lnTo>
                  <a:pt x="4650105" y="0"/>
                </a:lnTo>
                <a:lnTo>
                  <a:pt x="4412933" y="237173"/>
                </a:lnTo>
                <a:lnTo>
                  <a:pt x="4309110" y="237173"/>
                </a:lnTo>
                <a:close/>
                <a:moveTo>
                  <a:pt x="4561523" y="237173"/>
                </a:moveTo>
                <a:lnTo>
                  <a:pt x="4798695" y="0"/>
                </a:lnTo>
                <a:lnTo>
                  <a:pt x="4902518" y="0"/>
                </a:lnTo>
                <a:lnTo>
                  <a:pt x="4665345" y="237173"/>
                </a:lnTo>
                <a:lnTo>
                  <a:pt x="4561523" y="237173"/>
                </a:lnTo>
                <a:close/>
                <a:moveTo>
                  <a:pt x="4813935" y="237173"/>
                </a:moveTo>
                <a:lnTo>
                  <a:pt x="5051108" y="0"/>
                </a:lnTo>
                <a:lnTo>
                  <a:pt x="5154930" y="0"/>
                </a:lnTo>
                <a:lnTo>
                  <a:pt x="4917758" y="237173"/>
                </a:lnTo>
                <a:lnTo>
                  <a:pt x="4813935" y="237173"/>
                </a:lnTo>
                <a:close/>
                <a:moveTo>
                  <a:pt x="5066348" y="237173"/>
                </a:moveTo>
                <a:lnTo>
                  <a:pt x="5303520" y="0"/>
                </a:lnTo>
                <a:lnTo>
                  <a:pt x="5407343" y="0"/>
                </a:lnTo>
                <a:lnTo>
                  <a:pt x="5170170" y="237173"/>
                </a:lnTo>
                <a:lnTo>
                  <a:pt x="5066348" y="237173"/>
                </a:lnTo>
                <a:close/>
                <a:moveTo>
                  <a:pt x="5318760" y="237173"/>
                </a:moveTo>
                <a:lnTo>
                  <a:pt x="5555933" y="0"/>
                </a:lnTo>
                <a:lnTo>
                  <a:pt x="5659755" y="0"/>
                </a:lnTo>
                <a:lnTo>
                  <a:pt x="5422583" y="237173"/>
                </a:lnTo>
                <a:lnTo>
                  <a:pt x="5318760" y="237173"/>
                </a:lnTo>
                <a:close/>
                <a:moveTo>
                  <a:pt x="5571173" y="237173"/>
                </a:moveTo>
                <a:lnTo>
                  <a:pt x="5808345" y="0"/>
                </a:lnTo>
                <a:lnTo>
                  <a:pt x="5912168" y="0"/>
                </a:lnTo>
                <a:lnTo>
                  <a:pt x="5674995" y="237173"/>
                </a:lnTo>
                <a:lnTo>
                  <a:pt x="5571173" y="237173"/>
                </a:lnTo>
                <a:close/>
                <a:moveTo>
                  <a:pt x="5823585" y="237173"/>
                </a:moveTo>
                <a:lnTo>
                  <a:pt x="6060758" y="0"/>
                </a:lnTo>
                <a:lnTo>
                  <a:pt x="6164580" y="0"/>
                </a:lnTo>
                <a:lnTo>
                  <a:pt x="5927408" y="237173"/>
                </a:lnTo>
                <a:lnTo>
                  <a:pt x="5823585" y="237173"/>
                </a:lnTo>
                <a:close/>
                <a:moveTo>
                  <a:pt x="6179820" y="237173"/>
                </a:moveTo>
                <a:lnTo>
                  <a:pt x="6106478" y="237173"/>
                </a:lnTo>
                <a:lnTo>
                  <a:pt x="6075045" y="237173"/>
                </a:lnTo>
                <a:lnTo>
                  <a:pt x="6313170" y="0"/>
                </a:lnTo>
                <a:lnTo>
                  <a:pt x="6416993" y="0"/>
                </a:lnTo>
                <a:lnTo>
                  <a:pt x="6179820" y="23717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2E9F3DF-C8CC-4B9F-AF75-CB2D09691267}"/>
              </a:ext>
            </a:extLst>
          </p:cNvPr>
          <p:cNvGrpSpPr/>
          <p:nvPr/>
        </p:nvGrpSpPr>
        <p:grpSpPr>
          <a:xfrm>
            <a:off x="276697" y="3859476"/>
            <a:ext cx="9265935" cy="3124218"/>
            <a:chOff x="5772150" y="1219198"/>
            <a:chExt cx="9265935" cy="3124218"/>
          </a:xfrm>
        </p:grpSpPr>
        <p:sp>
          <p:nvSpPr>
            <p:cNvPr id="5" name="PICTURE">
              <a:extLst>
                <a:ext uri="{FF2B5EF4-FFF2-40B4-BE49-F238E27FC236}">
                  <a16:creationId xmlns:a16="http://schemas.microsoft.com/office/drawing/2014/main" id="{45DC0CCD-0E2F-4AAA-B92D-16439C156117}"/>
                </a:ext>
              </a:extLst>
            </p:cNvPr>
            <p:cNvSpPr/>
            <p:nvPr/>
          </p:nvSpPr>
          <p:spPr>
            <a:xfrm flipH="1">
              <a:off x="5772150" y="1219199"/>
              <a:ext cx="4480560" cy="3124217"/>
            </a:xfrm>
            <a:prstGeom prst="rect">
              <a:avLst/>
            </a:prstGeom>
            <a:blipFill>
              <a:blip r:embed="rId5"/>
              <a:srcRect/>
              <a:stretch>
                <a:fillRect t="-40051" b="-33005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ICTURE">
              <a:extLst>
                <a:ext uri="{FF2B5EF4-FFF2-40B4-BE49-F238E27FC236}">
                  <a16:creationId xmlns:a16="http://schemas.microsoft.com/office/drawing/2014/main" id="{97256531-28C9-4690-A04B-77393545D42D}"/>
                </a:ext>
              </a:extLst>
            </p:cNvPr>
            <p:cNvSpPr/>
            <p:nvPr/>
          </p:nvSpPr>
          <p:spPr>
            <a:xfrm>
              <a:off x="10557525" y="1219198"/>
              <a:ext cx="4480560" cy="3124217"/>
            </a:xfrm>
            <a:prstGeom prst="rect">
              <a:avLst/>
            </a:prstGeom>
            <a:blipFill>
              <a:blip r:embed="rId6"/>
              <a:srcRect/>
              <a:stretch>
                <a:fillRect l="-19047" t="-79598" r="-8137" b="-48398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PICTURE">
            <a:extLst>
              <a:ext uri="{FF2B5EF4-FFF2-40B4-BE49-F238E27FC236}">
                <a16:creationId xmlns:a16="http://schemas.microsoft.com/office/drawing/2014/main" id="{F6F21072-815C-4E29-B0AE-1C4896619F13}"/>
              </a:ext>
            </a:extLst>
          </p:cNvPr>
          <p:cNvSpPr/>
          <p:nvPr/>
        </p:nvSpPr>
        <p:spPr>
          <a:xfrm>
            <a:off x="4644321" y="0"/>
            <a:ext cx="7600479" cy="3429000"/>
          </a:xfrm>
          <a:prstGeom prst="rect">
            <a:avLst/>
          </a:prstGeom>
          <a:blipFill>
            <a:blip r:embed="rId7"/>
            <a:srcRect/>
            <a:stretch>
              <a:fillRect t="-115602" b="-79936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LOGO" descr="Covered plate">
            <a:extLst>
              <a:ext uri="{FF2B5EF4-FFF2-40B4-BE49-F238E27FC236}">
                <a16:creationId xmlns:a16="http://schemas.microsoft.com/office/drawing/2014/main" id="{69A9AA2C-1F00-48E8-AD33-5686C8E475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11839" y="221601"/>
            <a:ext cx="1271298" cy="1271298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1A8FB442-8ABE-49A0-A533-D74C5F79E8C8}"/>
              </a:ext>
            </a:extLst>
          </p:cNvPr>
          <p:cNvGrpSpPr/>
          <p:nvPr/>
        </p:nvGrpSpPr>
        <p:grpSpPr>
          <a:xfrm>
            <a:off x="4307379" y="0"/>
            <a:ext cx="7822308" cy="3544024"/>
            <a:chOff x="1167027" y="0"/>
            <a:chExt cx="7822308" cy="3544024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BA4F467-5382-4A1A-897A-9DBE75707D7B}"/>
                </a:ext>
              </a:extLst>
            </p:cNvPr>
            <p:cNvGrpSpPr/>
            <p:nvPr/>
          </p:nvGrpSpPr>
          <p:grpSpPr>
            <a:xfrm>
              <a:off x="1167027" y="0"/>
              <a:ext cx="2486578" cy="1677720"/>
              <a:chOff x="1167027" y="0"/>
              <a:chExt cx="2486578" cy="1677720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A3EC540-45F5-43B3-B51B-799AB507C5F8}"/>
                  </a:ext>
                </a:extLst>
              </p:cNvPr>
              <p:cNvSpPr txBox="1"/>
              <p:nvPr/>
            </p:nvSpPr>
            <p:spPr>
              <a:xfrm>
                <a:off x="1167027" y="0"/>
                <a:ext cx="2486578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0" dirty="0">
                    <a:solidFill>
                      <a:schemeClr val="bg1"/>
                    </a:solidFill>
                    <a:effectLst>
                      <a:outerShdw blurRad="76200" sx="103000" sy="103000" algn="ctr" rotWithShape="0">
                        <a:prstClr val="black">
                          <a:alpha val="50000"/>
                        </a:prstClr>
                      </a:outerShdw>
                    </a:effectLst>
                    <a:latin typeface="AgencyFB" panose="02000606030000020003" pitchFamily="2" charset="0"/>
                  </a:rPr>
                  <a:t>BURGER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F02ECC7-EF3F-4CD0-B49E-F5CF67C92A36}"/>
                  </a:ext>
                </a:extLst>
              </p:cNvPr>
              <p:cNvSpPr txBox="1"/>
              <p:nvPr/>
            </p:nvSpPr>
            <p:spPr>
              <a:xfrm>
                <a:off x="1167027" y="662057"/>
                <a:ext cx="1584088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0" dirty="0">
                    <a:solidFill>
                      <a:schemeClr val="bg1"/>
                    </a:solidFill>
                    <a:effectLst>
                      <a:outerShdw blurRad="76200" sx="103000" sy="103000" algn="ctr" rotWithShape="0">
                        <a:prstClr val="black">
                          <a:alpha val="50000"/>
                        </a:prstClr>
                      </a:outerShdw>
                    </a:effectLst>
                    <a:latin typeface="AgencyFB" panose="02000606030000020003" pitchFamily="2" charset="0"/>
                  </a:rPr>
                  <a:t>BEEF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4948A2C-7054-43A0-B5EB-AA2B39251CCD}"/>
                </a:ext>
              </a:extLst>
            </p:cNvPr>
            <p:cNvGrpSpPr/>
            <p:nvPr/>
          </p:nvGrpSpPr>
          <p:grpSpPr>
            <a:xfrm>
              <a:off x="6817413" y="2220585"/>
              <a:ext cx="2171922" cy="1323439"/>
              <a:chOff x="6817413" y="2220585"/>
              <a:chExt cx="2171922" cy="1323439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4ACC741-E87C-4B13-8691-17D48EB75DF9}"/>
                  </a:ext>
                </a:extLst>
              </p:cNvPr>
              <p:cNvSpPr txBox="1"/>
              <p:nvPr/>
            </p:nvSpPr>
            <p:spPr>
              <a:xfrm>
                <a:off x="6817413" y="2220585"/>
                <a:ext cx="1571264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5400" dirty="0">
                    <a:solidFill>
                      <a:schemeClr val="bg1"/>
                    </a:solidFill>
                    <a:effectLst>
                      <a:outerShdw blurRad="76200" sx="103000" sy="103000" algn="ctr" rotWithShape="0">
                        <a:prstClr val="black">
                          <a:alpha val="50000"/>
                        </a:prstClr>
                      </a:outerShdw>
                    </a:effectLst>
                    <a:latin typeface="AgencyFB" panose="02000606030000020003" pitchFamily="2" charset="0"/>
                  </a:rPr>
                  <a:t>$</a:t>
                </a:r>
                <a:r>
                  <a:rPr lang="en-US" sz="8000" dirty="0">
                    <a:solidFill>
                      <a:schemeClr val="bg1"/>
                    </a:solidFill>
                    <a:effectLst>
                      <a:outerShdw blurRad="76200" sx="103000" sy="103000" algn="ctr" rotWithShape="0">
                        <a:prstClr val="black">
                          <a:alpha val="50000"/>
                        </a:prstClr>
                      </a:outerShdw>
                    </a:effectLst>
                    <a:latin typeface="AgencyFB" panose="02000606030000020003" pitchFamily="2" charset="0"/>
                  </a:rPr>
                  <a:t>25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86585B9-159B-4C85-AD8E-C87A1AC03626}"/>
                  </a:ext>
                </a:extLst>
              </p:cNvPr>
              <p:cNvSpPr txBox="1"/>
              <p:nvPr/>
            </p:nvSpPr>
            <p:spPr>
              <a:xfrm>
                <a:off x="8234000" y="2355046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400" dirty="0">
                    <a:solidFill>
                      <a:schemeClr val="bg1"/>
                    </a:solidFill>
                    <a:effectLst>
                      <a:outerShdw blurRad="76200" sx="103000" sy="103000" algn="ctr" rotWithShape="0">
                        <a:prstClr val="black">
                          <a:alpha val="50000"/>
                        </a:prstClr>
                      </a:outerShdw>
                    </a:effectLst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96CFEE0-999B-4848-9341-A22BDEF5825E}"/>
              </a:ext>
            </a:extLst>
          </p:cNvPr>
          <p:cNvGrpSpPr/>
          <p:nvPr/>
        </p:nvGrpSpPr>
        <p:grpSpPr>
          <a:xfrm>
            <a:off x="8471083" y="3560324"/>
            <a:ext cx="1920500" cy="1524570"/>
            <a:chOff x="3898405" y="4137603"/>
            <a:chExt cx="1920500" cy="1524570"/>
          </a:xfrm>
        </p:grpSpPr>
        <p:sp>
          <p:nvSpPr>
            <p:cNvPr id="13" name="Rectangle: Single Corner Rounded 12">
              <a:extLst>
                <a:ext uri="{FF2B5EF4-FFF2-40B4-BE49-F238E27FC236}">
                  <a16:creationId xmlns:a16="http://schemas.microsoft.com/office/drawing/2014/main" id="{FAC4B724-B149-446A-945B-B36886A684A3}"/>
                </a:ext>
              </a:extLst>
            </p:cNvPr>
            <p:cNvSpPr/>
            <p:nvPr/>
          </p:nvSpPr>
          <p:spPr>
            <a:xfrm rot="5400000">
              <a:off x="4096370" y="3939638"/>
              <a:ext cx="1524570" cy="1920500"/>
            </a:xfrm>
            <a:prstGeom prst="round1Rect">
              <a:avLst>
                <a:gd name="adj" fmla="val 37647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70E83D2-9E56-4C04-81E8-6532D06CCC44}"/>
                </a:ext>
              </a:extLst>
            </p:cNvPr>
            <p:cNvSpPr txBox="1"/>
            <p:nvPr/>
          </p:nvSpPr>
          <p:spPr>
            <a:xfrm>
              <a:off x="3970540" y="4198013"/>
              <a:ext cx="127631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54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50%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6E87691-2A0F-43CF-986E-1F702B41282D}"/>
                </a:ext>
              </a:extLst>
            </p:cNvPr>
            <p:cNvSpPr txBox="1"/>
            <p:nvPr/>
          </p:nvSpPr>
          <p:spPr>
            <a:xfrm rot="16200000">
              <a:off x="5030932" y="4342670"/>
              <a:ext cx="7537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OFF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1052FDC-4BE9-4A5F-8D30-E4F4BC3E2FC3}"/>
                </a:ext>
              </a:extLst>
            </p:cNvPr>
            <p:cNvSpPr txBox="1"/>
            <p:nvPr/>
          </p:nvSpPr>
          <p:spPr>
            <a:xfrm>
              <a:off x="3974268" y="4886248"/>
              <a:ext cx="169790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6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GRAB IT FAST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69586D8-941A-4F8C-A94F-2F07228ED823}"/>
              </a:ext>
            </a:extLst>
          </p:cNvPr>
          <p:cNvGrpSpPr/>
          <p:nvPr/>
        </p:nvGrpSpPr>
        <p:grpSpPr>
          <a:xfrm>
            <a:off x="7626437" y="5849077"/>
            <a:ext cx="2030873" cy="923330"/>
            <a:chOff x="10436898" y="2616097"/>
            <a:chExt cx="2030873" cy="92333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14B4068-3DF9-443C-B444-876272340438}"/>
                </a:ext>
              </a:extLst>
            </p:cNvPr>
            <p:cNvSpPr/>
            <p:nvPr/>
          </p:nvSpPr>
          <p:spPr>
            <a:xfrm>
              <a:off x="10466303" y="2707292"/>
              <a:ext cx="2001468" cy="721708"/>
            </a:xfrm>
            <a:prstGeom prst="rect">
              <a:avLst/>
            </a:prstGeom>
            <a:gradFill flip="none" rotWithShape="1">
              <a:gsLst>
                <a:gs pos="94000">
                  <a:srgbClr val="FFC000">
                    <a:alpha val="0"/>
                  </a:srgbClr>
                </a:gs>
                <a:gs pos="70000">
                  <a:srgbClr val="FFC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47904D1F-EDE5-4488-80F3-BD3B5379290A}"/>
                </a:ext>
              </a:extLst>
            </p:cNvPr>
            <p:cNvGrpSpPr/>
            <p:nvPr/>
          </p:nvGrpSpPr>
          <p:grpSpPr>
            <a:xfrm>
              <a:off x="10436898" y="2616097"/>
              <a:ext cx="1498542" cy="923330"/>
              <a:chOff x="980304" y="5276850"/>
              <a:chExt cx="1498542" cy="923330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61948B8-0B75-490A-8605-C595AE54F931}"/>
                  </a:ext>
                </a:extLst>
              </p:cNvPr>
              <p:cNvSpPr txBox="1"/>
              <p:nvPr/>
            </p:nvSpPr>
            <p:spPr>
              <a:xfrm>
                <a:off x="980304" y="5276850"/>
                <a:ext cx="116891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40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$</a:t>
                </a:r>
                <a:r>
                  <a:rPr lang="en-US" sz="5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25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494E1C9-18CC-40D3-A618-6ACA0AD956E9}"/>
                  </a:ext>
                </a:extLst>
              </p:cNvPr>
              <p:cNvSpPr txBox="1"/>
              <p:nvPr/>
            </p:nvSpPr>
            <p:spPr>
              <a:xfrm>
                <a:off x="1983197" y="5372354"/>
                <a:ext cx="4956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B467FF2-9ADC-4CB6-AE47-6D1D44A1F9EB}"/>
              </a:ext>
            </a:extLst>
          </p:cNvPr>
          <p:cNvGrpSpPr/>
          <p:nvPr/>
        </p:nvGrpSpPr>
        <p:grpSpPr>
          <a:xfrm>
            <a:off x="2754302" y="5849077"/>
            <a:ext cx="2030873" cy="923330"/>
            <a:chOff x="10436898" y="5557858"/>
            <a:chExt cx="2030873" cy="92333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3B60EDC-3187-4C8C-97F0-867092B1D1CC}"/>
                </a:ext>
              </a:extLst>
            </p:cNvPr>
            <p:cNvSpPr/>
            <p:nvPr/>
          </p:nvSpPr>
          <p:spPr>
            <a:xfrm>
              <a:off x="10466303" y="5679092"/>
              <a:ext cx="2001468" cy="721708"/>
            </a:xfrm>
            <a:prstGeom prst="rect">
              <a:avLst/>
            </a:prstGeom>
            <a:gradFill flip="none" rotWithShape="1">
              <a:gsLst>
                <a:gs pos="94000">
                  <a:srgbClr val="FFC000">
                    <a:alpha val="0"/>
                  </a:srgbClr>
                </a:gs>
                <a:gs pos="70000">
                  <a:srgbClr val="FFC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53A1779-29D5-4142-A694-6C057246D815}"/>
                </a:ext>
              </a:extLst>
            </p:cNvPr>
            <p:cNvGrpSpPr/>
            <p:nvPr/>
          </p:nvGrpSpPr>
          <p:grpSpPr>
            <a:xfrm>
              <a:off x="10436898" y="5557858"/>
              <a:ext cx="1498542" cy="923330"/>
              <a:chOff x="980304" y="5276850"/>
              <a:chExt cx="1498542" cy="923330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0538436-82F9-4DFB-8967-5309B860CEE7}"/>
                  </a:ext>
                </a:extLst>
              </p:cNvPr>
              <p:cNvSpPr txBox="1"/>
              <p:nvPr/>
            </p:nvSpPr>
            <p:spPr>
              <a:xfrm>
                <a:off x="980304" y="5276850"/>
                <a:ext cx="116891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40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$</a:t>
                </a:r>
                <a:r>
                  <a:rPr lang="en-US" sz="5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26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4C602A7-C9D2-41D5-8FE0-393C6A52F42A}"/>
                  </a:ext>
                </a:extLst>
              </p:cNvPr>
              <p:cNvSpPr txBox="1"/>
              <p:nvPr/>
            </p:nvSpPr>
            <p:spPr>
              <a:xfrm>
                <a:off x="1983197" y="5372354"/>
                <a:ext cx="4956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2F9ABEBF-7FEE-47D7-BBE8-DD5E194562D0}"/>
              </a:ext>
            </a:extLst>
          </p:cNvPr>
          <p:cNvSpPr txBox="1"/>
          <p:nvPr/>
        </p:nvSpPr>
        <p:spPr>
          <a:xfrm rot="16200000">
            <a:off x="10726187" y="5388582"/>
            <a:ext cx="22573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 spc="3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1600" spc="3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sp>
        <p:nvSpPr>
          <p:cNvPr id="52" name="Rectangle: Single Corner Rounded 51">
            <a:extLst>
              <a:ext uri="{FF2B5EF4-FFF2-40B4-BE49-F238E27FC236}">
                <a16:creationId xmlns:a16="http://schemas.microsoft.com/office/drawing/2014/main" id="{C949E4BF-CC08-4CE3-A9C7-EEDC68334AFE}"/>
              </a:ext>
            </a:extLst>
          </p:cNvPr>
          <p:cNvSpPr/>
          <p:nvPr/>
        </p:nvSpPr>
        <p:spPr>
          <a:xfrm rot="5400000">
            <a:off x="525214" y="1161036"/>
            <a:ext cx="3013824" cy="4120753"/>
          </a:xfrm>
          <a:prstGeom prst="round1Rect">
            <a:avLst>
              <a:gd name="adj" fmla="val 41579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F63CF0E-1574-45DD-BC29-8830E03AA9D3}"/>
              </a:ext>
            </a:extLst>
          </p:cNvPr>
          <p:cNvSpPr txBox="1"/>
          <p:nvPr/>
        </p:nvSpPr>
        <p:spPr>
          <a:xfrm>
            <a:off x="304533" y="2092810"/>
            <a:ext cx="25715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C000"/>
                </a:solidFill>
                <a:latin typeface="Agency FB" panose="00010606040000040003" pitchFamily="2" charset="0"/>
              </a:rPr>
              <a:t>LOREM IPSUM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06F8A0-552F-4C7D-94FF-7DD26E575E43}"/>
              </a:ext>
            </a:extLst>
          </p:cNvPr>
          <p:cNvSpPr txBox="1"/>
          <p:nvPr/>
        </p:nvSpPr>
        <p:spPr>
          <a:xfrm>
            <a:off x="304533" y="2608499"/>
            <a:ext cx="35796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FFC000"/>
                </a:solidFill>
                <a:latin typeface="AgencyFB" panose="02000606030000020003" pitchFamily="2" charset="0"/>
              </a:rPr>
              <a:t>FAST FOOD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A12FCC1-9FE8-479B-9A91-DBA2479C934F}"/>
              </a:ext>
            </a:extLst>
          </p:cNvPr>
          <p:cNvSpPr txBox="1"/>
          <p:nvPr/>
        </p:nvSpPr>
        <p:spPr>
          <a:xfrm>
            <a:off x="304533" y="3462210"/>
            <a:ext cx="23678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C000"/>
                </a:solidFill>
                <a:latin typeface="AgencyFB" panose="02000606030000020003" pitchFamily="2" charset="0"/>
              </a:rPr>
              <a:t>AVAILABLE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E70155C-1D8A-4C90-9DF1-BDFF5065F9E1}"/>
              </a:ext>
            </a:extLst>
          </p:cNvPr>
          <p:cNvSpPr txBox="1"/>
          <p:nvPr/>
        </p:nvSpPr>
        <p:spPr>
          <a:xfrm>
            <a:off x="265292" y="6089435"/>
            <a:ext cx="2308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9ED1A63-0E0F-4424-8B48-1CFCEF35C2A9}"/>
              </a:ext>
            </a:extLst>
          </p:cNvPr>
          <p:cNvSpPr txBox="1"/>
          <p:nvPr/>
        </p:nvSpPr>
        <p:spPr>
          <a:xfrm>
            <a:off x="5041526" y="6089435"/>
            <a:ext cx="2308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2D523C7E-77F9-4ACB-819A-D82E41C5368C}"/>
              </a:ext>
            </a:extLst>
          </p:cNvPr>
          <p:cNvSpPr/>
          <p:nvPr/>
        </p:nvSpPr>
        <p:spPr>
          <a:xfrm>
            <a:off x="12112635" y="-2068406"/>
            <a:ext cx="6814640" cy="10994812"/>
          </a:xfrm>
          <a:custGeom>
            <a:avLst/>
            <a:gdLst>
              <a:gd name="connsiteX0" fmla="*/ 661645 w 3424799"/>
              <a:gd name="connsiteY0" fmla="*/ 0 h 5525608"/>
              <a:gd name="connsiteX1" fmla="*/ 0 w 3424799"/>
              <a:gd name="connsiteY1" fmla="*/ 661645 h 5525608"/>
              <a:gd name="connsiteX2" fmla="*/ 2101160 w 3424799"/>
              <a:gd name="connsiteY2" fmla="*/ 2762804 h 5525608"/>
              <a:gd name="connsiteX3" fmla="*/ 0 w 3424799"/>
              <a:gd name="connsiteY3" fmla="*/ 4863964 h 5525608"/>
              <a:gd name="connsiteX4" fmla="*/ 661645 w 3424799"/>
              <a:gd name="connsiteY4" fmla="*/ 5525609 h 5525608"/>
              <a:gd name="connsiteX5" fmla="*/ 3424799 w 3424799"/>
              <a:gd name="connsiteY5" fmla="*/ 2762804 h 552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4799" h="5525608">
                <a:moveTo>
                  <a:pt x="661645" y="0"/>
                </a:moveTo>
                <a:lnTo>
                  <a:pt x="0" y="661645"/>
                </a:lnTo>
                <a:lnTo>
                  <a:pt x="2101160" y="2762804"/>
                </a:lnTo>
                <a:lnTo>
                  <a:pt x="0" y="4863964"/>
                </a:lnTo>
                <a:lnTo>
                  <a:pt x="661645" y="5525609"/>
                </a:lnTo>
                <a:lnTo>
                  <a:pt x="3424799" y="2762804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 w="35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TRANSITION">
            <a:extLst>
              <a:ext uri="{FF2B5EF4-FFF2-40B4-BE49-F238E27FC236}">
                <a16:creationId xmlns:a16="http://schemas.microsoft.com/office/drawing/2014/main" id="{AFAB3660-E719-4EA5-99F7-C6830A363000}"/>
              </a:ext>
            </a:extLst>
          </p:cNvPr>
          <p:cNvSpPr/>
          <p:nvPr/>
        </p:nvSpPr>
        <p:spPr>
          <a:xfrm>
            <a:off x="-4215401" y="-48547"/>
            <a:ext cx="16899013" cy="6980360"/>
          </a:xfrm>
          <a:custGeom>
            <a:avLst/>
            <a:gdLst>
              <a:gd name="connsiteX0" fmla="*/ 0 w 16668750"/>
              <a:gd name="connsiteY0" fmla="*/ 2442998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0" fmla="*/ 0 w 16668750"/>
              <a:gd name="connsiteY0" fmla="*/ 4453103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9" fmla="*/ 14763750 w 16668750"/>
              <a:gd name="connsiteY9" fmla="*/ 0 h 6877050"/>
              <a:gd name="connsiteX0" fmla="*/ 14554635 w 16459635"/>
              <a:gd name="connsiteY0" fmla="*/ 0 h 6877050"/>
              <a:gd name="connsiteX1" fmla="*/ 16459635 w 16459635"/>
              <a:gd name="connsiteY1" fmla="*/ 3429000 h 6877050"/>
              <a:gd name="connsiteX2" fmla="*/ 14726085 w 16459635"/>
              <a:gd name="connsiteY2" fmla="*/ 6877050 h 6877050"/>
              <a:gd name="connsiteX3" fmla="*/ 271 w 16459635"/>
              <a:gd name="connsiteY3" fmla="*/ 6877050 h 6877050"/>
              <a:gd name="connsiteX4" fmla="*/ 3429705 w 16459635"/>
              <a:gd name="connsiteY4" fmla="*/ 3448050 h 6877050"/>
              <a:gd name="connsiteX5" fmla="*/ 0 w 16459635"/>
              <a:gd name="connsiteY5" fmla="*/ 18780 h 6877050"/>
              <a:gd name="connsiteX6" fmla="*/ 14554635 w 16459635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4726085 w 16648906"/>
              <a:gd name="connsiteY2" fmla="*/ 6877050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6466395 w 16648906"/>
              <a:gd name="connsiteY2" fmla="*/ 6847554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66395 w 16648906"/>
              <a:gd name="connsiteY1" fmla="*/ 6847554 h 6877050"/>
              <a:gd name="connsiteX2" fmla="*/ 271 w 16648906"/>
              <a:gd name="connsiteY2" fmla="*/ 6877050 h 6877050"/>
              <a:gd name="connsiteX3" fmla="*/ 3429705 w 16648906"/>
              <a:gd name="connsiteY3" fmla="*/ 3448050 h 6877050"/>
              <a:gd name="connsiteX4" fmla="*/ 0 w 16648906"/>
              <a:gd name="connsiteY4" fmla="*/ 18780 h 6877050"/>
              <a:gd name="connsiteX5" fmla="*/ 16648906 w 16648906"/>
              <a:gd name="connsiteY5" fmla="*/ 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48906" h="6877050">
                <a:moveTo>
                  <a:pt x="16648906" y="0"/>
                </a:moveTo>
                <a:lnTo>
                  <a:pt x="16466395" y="6847554"/>
                </a:lnTo>
                <a:lnTo>
                  <a:pt x="271" y="6877050"/>
                </a:lnTo>
                <a:lnTo>
                  <a:pt x="3429705" y="3448050"/>
                </a:lnTo>
                <a:lnTo>
                  <a:pt x="0" y="18780"/>
                </a:lnTo>
                <a:lnTo>
                  <a:pt x="16648906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63" name="TRANSITION">
            <a:extLst>
              <a:ext uri="{FF2B5EF4-FFF2-40B4-BE49-F238E27FC236}">
                <a16:creationId xmlns:a16="http://schemas.microsoft.com/office/drawing/2014/main" id="{F98AB1A2-BE5E-4672-92B9-238672A1ED1C}"/>
              </a:ext>
            </a:extLst>
          </p:cNvPr>
          <p:cNvGrpSpPr/>
          <p:nvPr/>
        </p:nvGrpSpPr>
        <p:grpSpPr>
          <a:xfrm rot="10800000">
            <a:off x="-6303703" y="-2068406"/>
            <a:ext cx="19006640" cy="10994812"/>
            <a:chOff x="0" y="-2068406"/>
            <a:chExt cx="19006640" cy="10994812"/>
          </a:xfrm>
        </p:grpSpPr>
        <p:sp>
          <p:nvSpPr>
            <p:cNvPr id="64" name="Rectangle 58">
              <a:extLst>
                <a:ext uri="{FF2B5EF4-FFF2-40B4-BE49-F238E27FC236}">
                  <a16:creationId xmlns:a16="http://schemas.microsoft.com/office/drawing/2014/main" id="{D9F725E1-8B3D-4D85-A09B-BFB2B6C57249}"/>
                </a:ext>
              </a:extLst>
            </p:cNvPr>
            <p:cNvSpPr/>
            <p:nvPr/>
          </p:nvSpPr>
          <p:spPr>
            <a:xfrm>
              <a:off x="0" y="-19050"/>
              <a:ext cx="16668750" cy="6877050"/>
            </a:xfrm>
            <a:custGeom>
              <a:avLst/>
              <a:gdLst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6858000 h 6858000"/>
                <a:gd name="connsiteX3" fmla="*/ 0 w 16668750"/>
                <a:gd name="connsiteY3" fmla="*/ 6858000 h 6858000"/>
                <a:gd name="connsiteX4" fmla="*/ 0 w 16668750"/>
                <a:gd name="connsiteY4" fmla="*/ 0 h 6858000"/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3409950 h 6858000"/>
                <a:gd name="connsiteX3" fmla="*/ 16668750 w 16668750"/>
                <a:gd name="connsiteY3" fmla="*/ 6858000 h 6858000"/>
                <a:gd name="connsiteX4" fmla="*/ 0 w 16668750"/>
                <a:gd name="connsiteY4" fmla="*/ 6858000 h 6858000"/>
                <a:gd name="connsiteX5" fmla="*/ 0 w 16668750"/>
                <a:gd name="connsiteY5" fmla="*/ 0 h 685800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666875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493520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68750" h="6877050">
                  <a:moveTo>
                    <a:pt x="0" y="19050"/>
                  </a:moveTo>
                  <a:lnTo>
                    <a:pt x="14763750" y="0"/>
                  </a:lnTo>
                  <a:lnTo>
                    <a:pt x="16668750" y="3429000"/>
                  </a:lnTo>
                  <a:lnTo>
                    <a:pt x="14935200" y="6877050"/>
                  </a:lnTo>
                  <a:lnTo>
                    <a:pt x="0" y="6877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E26D383A-9A79-4BBA-9428-4BF55B536F03}"/>
                </a:ext>
              </a:extLst>
            </p:cNvPr>
            <p:cNvSpPr/>
            <p:nvPr/>
          </p:nvSpPr>
          <p:spPr>
            <a:xfrm>
              <a:off x="12192000" y="-2068406"/>
              <a:ext cx="6814640" cy="10994812"/>
            </a:xfrm>
            <a:custGeom>
              <a:avLst/>
              <a:gdLst>
                <a:gd name="connsiteX0" fmla="*/ 661645 w 3424799"/>
                <a:gd name="connsiteY0" fmla="*/ 0 h 5525608"/>
                <a:gd name="connsiteX1" fmla="*/ 0 w 3424799"/>
                <a:gd name="connsiteY1" fmla="*/ 661645 h 5525608"/>
                <a:gd name="connsiteX2" fmla="*/ 2101160 w 3424799"/>
                <a:gd name="connsiteY2" fmla="*/ 2762804 h 5525608"/>
                <a:gd name="connsiteX3" fmla="*/ 0 w 3424799"/>
                <a:gd name="connsiteY3" fmla="*/ 4863964 h 5525608"/>
                <a:gd name="connsiteX4" fmla="*/ 661645 w 3424799"/>
                <a:gd name="connsiteY4" fmla="*/ 5525609 h 5525608"/>
                <a:gd name="connsiteX5" fmla="*/ 3424799 w 3424799"/>
                <a:gd name="connsiteY5" fmla="*/ 2762804 h 5525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4799" h="5525608">
                  <a:moveTo>
                    <a:pt x="661645" y="0"/>
                  </a:moveTo>
                  <a:lnTo>
                    <a:pt x="0" y="661645"/>
                  </a:lnTo>
                  <a:lnTo>
                    <a:pt x="2101160" y="2762804"/>
                  </a:lnTo>
                  <a:lnTo>
                    <a:pt x="0" y="4863964"/>
                  </a:lnTo>
                  <a:lnTo>
                    <a:pt x="661645" y="5525609"/>
                  </a:lnTo>
                  <a:lnTo>
                    <a:pt x="3424799" y="2762804"/>
                  </a:lnTo>
                  <a:close/>
                </a:path>
              </a:pathLst>
            </a:custGeom>
            <a:solidFill>
              <a:schemeClr val="accent2"/>
            </a:solidFill>
            <a:ln w="3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026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6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33333E-6 L -0.10313 3.33333E-6 " pathEditMode="relative" rAng="0" ptsTypes="AA">
                                      <p:cBhvr>
                                        <p:cTn id="5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56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6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6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6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6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xit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ntr" presetSubtype="8" accel="4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  <p:bldP spid="42" grpId="0"/>
      <p:bldP spid="52" grpId="0" animBg="1"/>
      <p:bldP spid="25" grpId="0"/>
      <p:bldP spid="26" grpId="0"/>
      <p:bldP spid="53" grpId="0"/>
      <p:bldP spid="54" grpId="0"/>
      <p:bldP spid="55" grpId="0"/>
      <p:bldP spid="61" grpId="0" animBg="1"/>
      <p:bldP spid="6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attern">
            <a:extLst>
              <a:ext uri="{FF2B5EF4-FFF2-40B4-BE49-F238E27FC236}">
                <a16:creationId xmlns:a16="http://schemas.microsoft.com/office/drawing/2014/main" id="{445E5B1B-8BC8-4A8E-8C98-C9B2489F89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9000"/>
            </a:blip>
            <a:srcRect/>
            <a:stretch>
              <a:fillRect t="-38889" b="-388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90715C0E-5EEB-4035-B397-8C0BB8B89A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04487" y="0"/>
            <a:ext cx="3267906" cy="6858000"/>
          </a:xfrm>
          <a:prstGeom prst="rect">
            <a:avLst/>
          </a:prstGeom>
        </p:spPr>
      </p:pic>
      <p:sp>
        <p:nvSpPr>
          <p:cNvPr id="13" name="PICTURE">
            <a:extLst>
              <a:ext uri="{FF2B5EF4-FFF2-40B4-BE49-F238E27FC236}">
                <a16:creationId xmlns:a16="http://schemas.microsoft.com/office/drawing/2014/main" id="{B92E8B27-0A88-4E2D-9181-0BAF06E84955}"/>
              </a:ext>
            </a:extLst>
          </p:cNvPr>
          <p:cNvSpPr/>
          <p:nvPr/>
        </p:nvSpPr>
        <p:spPr>
          <a:xfrm flipH="1">
            <a:off x="6990313" y="2671275"/>
            <a:ext cx="4514850" cy="6858000"/>
          </a:xfrm>
          <a:prstGeom prst="rect">
            <a:avLst/>
          </a:prstGeom>
          <a:blipFill>
            <a:blip r:embed="rId5"/>
            <a:srcRect/>
            <a:stretch>
              <a:fillRect l="-50611" t="-63084" r="-30851" b="-16109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8061B76-C416-438D-BD33-A2BF828FB6E9}"/>
              </a:ext>
            </a:extLst>
          </p:cNvPr>
          <p:cNvGrpSpPr/>
          <p:nvPr/>
        </p:nvGrpSpPr>
        <p:grpSpPr>
          <a:xfrm>
            <a:off x="766529" y="-159607"/>
            <a:ext cx="5762049" cy="6620640"/>
            <a:chOff x="766529" y="-159607"/>
            <a:chExt cx="5762049" cy="662064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871057E-B396-401A-BCDC-4D192502978E}"/>
                </a:ext>
              </a:extLst>
            </p:cNvPr>
            <p:cNvGrpSpPr/>
            <p:nvPr/>
          </p:nvGrpSpPr>
          <p:grpSpPr>
            <a:xfrm>
              <a:off x="766530" y="-159607"/>
              <a:ext cx="5762048" cy="5162551"/>
              <a:chOff x="6410108" y="1219199"/>
              <a:chExt cx="5762048" cy="5162551"/>
            </a:xfrm>
          </p:grpSpPr>
          <p:sp>
            <p:nvSpPr>
              <p:cNvPr id="11" name="PICTURE">
                <a:extLst>
                  <a:ext uri="{FF2B5EF4-FFF2-40B4-BE49-F238E27FC236}">
                    <a16:creationId xmlns:a16="http://schemas.microsoft.com/office/drawing/2014/main" id="{CABA2221-2196-45EA-B18B-362BB530937C}"/>
                  </a:ext>
                </a:extLst>
              </p:cNvPr>
              <p:cNvSpPr/>
              <p:nvPr/>
            </p:nvSpPr>
            <p:spPr>
              <a:xfrm flipH="1">
                <a:off x="6410108" y="1219199"/>
                <a:ext cx="2659703" cy="5156911"/>
              </a:xfrm>
              <a:prstGeom prst="rect">
                <a:avLst/>
              </a:prstGeom>
              <a:blipFill>
                <a:blip r:embed="rId6"/>
                <a:srcRect/>
                <a:stretch>
                  <a:fillRect l="-11648" r="-11648"/>
                </a:stretch>
              </a:blip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PICTURE">
                <a:extLst>
                  <a:ext uri="{FF2B5EF4-FFF2-40B4-BE49-F238E27FC236}">
                    <a16:creationId xmlns:a16="http://schemas.microsoft.com/office/drawing/2014/main" id="{6CCCE5F8-1BD7-4921-9AF6-D024231C44E2}"/>
                  </a:ext>
                </a:extLst>
              </p:cNvPr>
              <p:cNvSpPr/>
              <p:nvPr/>
            </p:nvSpPr>
            <p:spPr>
              <a:xfrm>
                <a:off x="9511252" y="1219200"/>
                <a:ext cx="2660904" cy="5162550"/>
              </a:xfrm>
              <a:prstGeom prst="rect">
                <a:avLst/>
              </a:prstGeom>
              <a:blipFill>
                <a:blip r:embed="rId7"/>
                <a:srcRect/>
                <a:stretch>
                  <a:fillRect l="-14671" t="2713" r="-14671" b="-2713"/>
                </a:stretch>
              </a:blip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Rectangle: Single Corner Rounded 41">
              <a:extLst>
                <a:ext uri="{FF2B5EF4-FFF2-40B4-BE49-F238E27FC236}">
                  <a16:creationId xmlns:a16="http://schemas.microsoft.com/office/drawing/2014/main" id="{6EE26068-505D-450C-85BC-92524397DA7F}"/>
                </a:ext>
              </a:extLst>
            </p:cNvPr>
            <p:cNvSpPr/>
            <p:nvPr/>
          </p:nvSpPr>
          <p:spPr>
            <a:xfrm rot="10800000">
              <a:off x="766529" y="3972629"/>
              <a:ext cx="5762048" cy="2488404"/>
            </a:xfrm>
            <a:prstGeom prst="round1Rect">
              <a:avLst>
                <a:gd name="adj" fmla="val 41579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LOGO" descr="Covered plate">
            <a:extLst>
              <a:ext uri="{FF2B5EF4-FFF2-40B4-BE49-F238E27FC236}">
                <a16:creationId xmlns:a16="http://schemas.microsoft.com/office/drawing/2014/main" id="{100EAD95-53D2-463E-AAFD-707B58CCCB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81632" y="3981641"/>
            <a:ext cx="1015663" cy="1015663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CE95E7EE-FA50-497E-9AFE-674D1AD4527C}"/>
              </a:ext>
            </a:extLst>
          </p:cNvPr>
          <p:cNvGrpSpPr/>
          <p:nvPr/>
        </p:nvGrpSpPr>
        <p:grpSpPr>
          <a:xfrm>
            <a:off x="8514511" y="902300"/>
            <a:ext cx="3250426" cy="6044153"/>
            <a:chOff x="351739" y="0"/>
            <a:chExt cx="3250426" cy="6044153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BC11215-9A5C-4B9D-ACD3-9452AC392F48}"/>
                </a:ext>
              </a:extLst>
            </p:cNvPr>
            <p:cNvGrpSpPr/>
            <p:nvPr/>
          </p:nvGrpSpPr>
          <p:grpSpPr>
            <a:xfrm>
              <a:off x="351739" y="0"/>
              <a:ext cx="3247364" cy="1677720"/>
              <a:chOff x="351739" y="0"/>
              <a:chExt cx="3247364" cy="1677720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19A50BC-090B-4ED9-B266-81BE165A3ACF}"/>
                  </a:ext>
                </a:extLst>
              </p:cNvPr>
              <p:cNvSpPr txBox="1"/>
              <p:nvPr/>
            </p:nvSpPr>
            <p:spPr>
              <a:xfrm>
                <a:off x="351739" y="0"/>
                <a:ext cx="3247364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60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BARBEQUE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4327317-2D48-4AF2-B84F-10C3F6B95BE5}"/>
                  </a:ext>
                </a:extLst>
              </p:cNvPr>
              <p:cNvSpPr txBox="1"/>
              <p:nvPr/>
            </p:nvSpPr>
            <p:spPr>
              <a:xfrm>
                <a:off x="952224" y="662057"/>
                <a:ext cx="2646879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60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FOR YOU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94F2E9E-EA66-4472-BDEB-E50807F0C5F2}"/>
                </a:ext>
              </a:extLst>
            </p:cNvPr>
            <p:cNvGrpSpPr/>
            <p:nvPr/>
          </p:nvGrpSpPr>
          <p:grpSpPr>
            <a:xfrm>
              <a:off x="1146382" y="4474493"/>
              <a:ext cx="2455783" cy="1569660"/>
              <a:chOff x="1146382" y="4474493"/>
              <a:chExt cx="2455783" cy="1569660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523A20B-7864-4343-A17A-A17F910EDF96}"/>
                  </a:ext>
                </a:extLst>
              </p:cNvPr>
              <p:cNvSpPr txBox="1"/>
              <p:nvPr/>
            </p:nvSpPr>
            <p:spPr>
              <a:xfrm>
                <a:off x="1146382" y="4474493"/>
                <a:ext cx="1854995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60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$</a:t>
                </a:r>
                <a:r>
                  <a:rPr lang="en-US" sz="96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29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038A782-F5F0-48F9-A9E0-4FD0B5692C2A}"/>
                  </a:ext>
                </a:extLst>
              </p:cNvPr>
              <p:cNvSpPr txBox="1"/>
              <p:nvPr/>
            </p:nvSpPr>
            <p:spPr>
              <a:xfrm>
                <a:off x="2846830" y="4639640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44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8100000" sx="102000" sy="102000" algn="tr" rotWithShape="0">
                        <a:prstClr val="black">
                          <a:alpha val="40000"/>
                        </a:prstClr>
                      </a:outerShdw>
                    </a:effectLst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47CBB69-27BA-463A-ADF1-AD16F2839228}"/>
              </a:ext>
            </a:extLst>
          </p:cNvPr>
          <p:cNvSpPr txBox="1"/>
          <p:nvPr/>
        </p:nvSpPr>
        <p:spPr>
          <a:xfrm>
            <a:off x="3720151" y="4741665"/>
            <a:ext cx="25715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tx2">
                    <a:lumMod val="50000"/>
                  </a:schemeClr>
                </a:solidFill>
                <a:latin typeface="Agency FB" panose="00010606040000040003" pitchFamily="2" charset="0"/>
              </a:rPr>
              <a:t>LOREM IPSUM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2E41513-80BF-4FFA-9817-2C5186438708}"/>
              </a:ext>
            </a:extLst>
          </p:cNvPr>
          <p:cNvSpPr txBox="1"/>
          <p:nvPr/>
        </p:nvSpPr>
        <p:spPr>
          <a:xfrm>
            <a:off x="1036724" y="5219368"/>
            <a:ext cx="52549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dirty="0">
                <a:solidFill>
                  <a:schemeClr val="tx2">
                    <a:lumMod val="50000"/>
                  </a:schemeClr>
                </a:solidFill>
                <a:latin typeface="AgencyFB" panose="02000606030000020003" pitchFamily="2" charset="0"/>
              </a:rPr>
              <a:t>GRILL BY YOURSELF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1F9891C-9CC1-41A8-B160-C99D69390B9E}"/>
              </a:ext>
            </a:extLst>
          </p:cNvPr>
          <p:cNvGrpSpPr/>
          <p:nvPr/>
        </p:nvGrpSpPr>
        <p:grpSpPr>
          <a:xfrm>
            <a:off x="609186" y="575964"/>
            <a:ext cx="2005225" cy="923330"/>
            <a:chOff x="10462546" y="2616097"/>
            <a:chExt cx="2005225" cy="92333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2D391F8-0233-4671-8BBB-34A24CB99648}"/>
                </a:ext>
              </a:extLst>
            </p:cNvPr>
            <p:cNvSpPr/>
            <p:nvPr/>
          </p:nvSpPr>
          <p:spPr>
            <a:xfrm>
              <a:off x="10466303" y="2707292"/>
              <a:ext cx="2001468" cy="721708"/>
            </a:xfrm>
            <a:prstGeom prst="rect">
              <a:avLst/>
            </a:prstGeom>
            <a:gradFill flip="none" rotWithShape="1">
              <a:gsLst>
                <a:gs pos="94000">
                  <a:srgbClr val="FFC000">
                    <a:alpha val="0"/>
                  </a:srgbClr>
                </a:gs>
                <a:gs pos="70000">
                  <a:srgbClr val="FFC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166AC76-A725-4362-B479-29922316E52F}"/>
                </a:ext>
              </a:extLst>
            </p:cNvPr>
            <p:cNvGrpSpPr/>
            <p:nvPr/>
          </p:nvGrpSpPr>
          <p:grpSpPr>
            <a:xfrm>
              <a:off x="10462546" y="2616097"/>
              <a:ext cx="1472894" cy="923330"/>
              <a:chOff x="1005952" y="5276850"/>
              <a:chExt cx="1472894" cy="923330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60B8DB4-C4A1-4B2B-82B1-6CEBD2FE6C07}"/>
                  </a:ext>
                </a:extLst>
              </p:cNvPr>
              <p:cNvSpPr txBox="1"/>
              <p:nvPr/>
            </p:nvSpPr>
            <p:spPr>
              <a:xfrm>
                <a:off x="1005952" y="5276850"/>
                <a:ext cx="1143262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40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$</a:t>
                </a:r>
                <a:r>
                  <a:rPr lang="en-US" sz="5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25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0814482-121E-4048-A593-8DA4A9A039E2}"/>
                  </a:ext>
                </a:extLst>
              </p:cNvPr>
              <p:cNvSpPr txBox="1"/>
              <p:nvPr/>
            </p:nvSpPr>
            <p:spPr>
              <a:xfrm>
                <a:off x="1983197" y="5372354"/>
                <a:ext cx="4956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194B6C5-2D2A-4E66-BCFB-D6A725094002}"/>
              </a:ext>
            </a:extLst>
          </p:cNvPr>
          <p:cNvGrpSpPr/>
          <p:nvPr/>
        </p:nvGrpSpPr>
        <p:grpSpPr>
          <a:xfrm>
            <a:off x="3647449" y="575964"/>
            <a:ext cx="2030873" cy="923330"/>
            <a:chOff x="10436898" y="5557858"/>
            <a:chExt cx="2030873" cy="92333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B2F4EEA-96DB-477A-AEA1-5E9445B2DFA1}"/>
                </a:ext>
              </a:extLst>
            </p:cNvPr>
            <p:cNvSpPr/>
            <p:nvPr/>
          </p:nvSpPr>
          <p:spPr>
            <a:xfrm>
              <a:off x="10466303" y="5679092"/>
              <a:ext cx="2001468" cy="721708"/>
            </a:xfrm>
            <a:prstGeom prst="rect">
              <a:avLst/>
            </a:prstGeom>
            <a:gradFill flip="none" rotWithShape="1">
              <a:gsLst>
                <a:gs pos="94000">
                  <a:srgbClr val="FFC000">
                    <a:alpha val="0"/>
                  </a:srgbClr>
                </a:gs>
                <a:gs pos="70000">
                  <a:srgbClr val="FFC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C643326-CB9A-4D22-8316-568C452FF329}"/>
                </a:ext>
              </a:extLst>
            </p:cNvPr>
            <p:cNvGrpSpPr/>
            <p:nvPr/>
          </p:nvGrpSpPr>
          <p:grpSpPr>
            <a:xfrm>
              <a:off x="10436898" y="5557858"/>
              <a:ext cx="1498542" cy="923330"/>
              <a:chOff x="980304" y="5276850"/>
              <a:chExt cx="1498542" cy="923330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76AE31DF-366E-41E2-B29B-068C6F89D44F}"/>
                  </a:ext>
                </a:extLst>
              </p:cNvPr>
              <p:cNvSpPr txBox="1"/>
              <p:nvPr/>
            </p:nvSpPr>
            <p:spPr>
              <a:xfrm>
                <a:off x="980304" y="5276850"/>
                <a:ext cx="116891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40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$</a:t>
                </a:r>
                <a:r>
                  <a:rPr lang="en-US" sz="5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26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C5CF9A6-7621-42D2-B818-223524A4EAA2}"/>
                  </a:ext>
                </a:extLst>
              </p:cNvPr>
              <p:cNvSpPr txBox="1"/>
              <p:nvPr/>
            </p:nvSpPr>
            <p:spPr>
              <a:xfrm>
                <a:off x="1983197" y="5372354"/>
                <a:ext cx="4956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chemeClr val="tx2">
                        <a:lumMod val="50000"/>
                      </a:schemeClr>
                    </a:solidFill>
                    <a:latin typeface="AgencyFB" panose="02000606030000020003" pitchFamily="2" charset="0"/>
                  </a:rPr>
                  <a:t>99</a:t>
                </a:r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DB888C4-744B-4398-BC9B-B83D647EAA42}"/>
              </a:ext>
            </a:extLst>
          </p:cNvPr>
          <p:cNvSpPr txBox="1"/>
          <p:nvPr/>
        </p:nvSpPr>
        <p:spPr>
          <a:xfrm>
            <a:off x="720093" y="223657"/>
            <a:ext cx="2308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4F1A128-A632-4A1A-A0A7-6CA0CFD0497A}"/>
              </a:ext>
            </a:extLst>
          </p:cNvPr>
          <p:cNvSpPr txBox="1"/>
          <p:nvPr/>
        </p:nvSpPr>
        <p:spPr>
          <a:xfrm>
            <a:off x="3837007" y="223657"/>
            <a:ext cx="2308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LOREM IPSUM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Agency FB" panose="00010606040000040003" pitchFamily="2" charset="0"/>
              </a:rPr>
              <a:t>DOLOR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3700C77-3A37-4C2D-BF36-F65DEACD546E}"/>
              </a:ext>
            </a:extLst>
          </p:cNvPr>
          <p:cNvGrpSpPr/>
          <p:nvPr/>
        </p:nvGrpSpPr>
        <p:grpSpPr>
          <a:xfrm>
            <a:off x="6528577" y="3472734"/>
            <a:ext cx="1920500" cy="1524570"/>
            <a:chOff x="3898405" y="4137603"/>
            <a:chExt cx="1920500" cy="1524570"/>
          </a:xfrm>
        </p:grpSpPr>
        <p:sp>
          <p:nvSpPr>
            <p:cNvPr id="45" name="Rectangle: Single Corner Rounded 44">
              <a:extLst>
                <a:ext uri="{FF2B5EF4-FFF2-40B4-BE49-F238E27FC236}">
                  <a16:creationId xmlns:a16="http://schemas.microsoft.com/office/drawing/2014/main" id="{66490D52-3A1C-4A06-90F3-0328A4BC4F03}"/>
                </a:ext>
              </a:extLst>
            </p:cNvPr>
            <p:cNvSpPr/>
            <p:nvPr/>
          </p:nvSpPr>
          <p:spPr>
            <a:xfrm rot="5400000">
              <a:off x="4096370" y="3939638"/>
              <a:ext cx="1524570" cy="1920500"/>
            </a:xfrm>
            <a:prstGeom prst="round1Rect">
              <a:avLst>
                <a:gd name="adj" fmla="val 37647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98D7791-F67E-4F25-B518-0C441AB78472}"/>
                </a:ext>
              </a:extLst>
            </p:cNvPr>
            <p:cNvSpPr txBox="1"/>
            <p:nvPr/>
          </p:nvSpPr>
          <p:spPr>
            <a:xfrm>
              <a:off x="3970540" y="4198013"/>
              <a:ext cx="127631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54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50%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9949F4E-FAF9-4F01-9C65-A62D3FFD581E}"/>
                </a:ext>
              </a:extLst>
            </p:cNvPr>
            <p:cNvSpPr txBox="1"/>
            <p:nvPr/>
          </p:nvSpPr>
          <p:spPr>
            <a:xfrm rot="16200000">
              <a:off x="5030932" y="4342670"/>
              <a:ext cx="7537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OFF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2DF1003-0D77-4AAC-A542-2ECB722D3A36}"/>
                </a:ext>
              </a:extLst>
            </p:cNvPr>
            <p:cNvSpPr txBox="1"/>
            <p:nvPr/>
          </p:nvSpPr>
          <p:spPr>
            <a:xfrm>
              <a:off x="3974268" y="4886248"/>
              <a:ext cx="169790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600" b="1" dirty="0">
                  <a:solidFill>
                    <a:schemeClr val="bg1"/>
                  </a:solidFill>
                  <a:latin typeface="Agency FB" panose="00010606040000040003" pitchFamily="2" charset="0"/>
                </a:rPr>
                <a:t>GRAB IT FAST</a:t>
              </a:r>
            </a:p>
          </p:txBody>
        </p:sp>
      </p:grp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1D63A221-6717-441D-8FCE-8C6B94EB9916}"/>
              </a:ext>
            </a:extLst>
          </p:cNvPr>
          <p:cNvSpPr/>
          <p:nvPr/>
        </p:nvSpPr>
        <p:spPr>
          <a:xfrm rot="10800000">
            <a:off x="-6477059" y="-2068406"/>
            <a:ext cx="6814640" cy="10994812"/>
          </a:xfrm>
          <a:custGeom>
            <a:avLst/>
            <a:gdLst>
              <a:gd name="connsiteX0" fmla="*/ 661645 w 3424799"/>
              <a:gd name="connsiteY0" fmla="*/ 0 h 5525608"/>
              <a:gd name="connsiteX1" fmla="*/ 0 w 3424799"/>
              <a:gd name="connsiteY1" fmla="*/ 661645 h 5525608"/>
              <a:gd name="connsiteX2" fmla="*/ 2101160 w 3424799"/>
              <a:gd name="connsiteY2" fmla="*/ 2762804 h 5525608"/>
              <a:gd name="connsiteX3" fmla="*/ 0 w 3424799"/>
              <a:gd name="connsiteY3" fmla="*/ 4863964 h 5525608"/>
              <a:gd name="connsiteX4" fmla="*/ 661645 w 3424799"/>
              <a:gd name="connsiteY4" fmla="*/ 5525609 h 5525608"/>
              <a:gd name="connsiteX5" fmla="*/ 3424799 w 3424799"/>
              <a:gd name="connsiteY5" fmla="*/ 2762804 h 552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4799" h="5525608">
                <a:moveTo>
                  <a:pt x="661645" y="0"/>
                </a:moveTo>
                <a:lnTo>
                  <a:pt x="0" y="661645"/>
                </a:lnTo>
                <a:lnTo>
                  <a:pt x="2101160" y="2762804"/>
                </a:lnTo>
                <a:lnTo>
                  <a:pt x="0" y="4863964"/>
                </a:lnTo>
                <a:lnTo>
                  <a:pt x="661645" y="5525609"/>
                </a:lnTo>
                <a:lnTo>
                  <a:pt x="3424799" y="2762804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 w="35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TRANSITION">
            <a:extLst>
              <a:ext uri="{FF2B5EF4-FFF2-40B4-BE49-F238E27FC236}">
                <a16:creationId xmlns:a16="http://schemas.microsoft.com/office/drawing/2014/main" id="{9356D447-9FB3-4BD1-B904-E212AA258B0D}"/>
              </a:ext>
            </a:extLst>
          </p:cNvPr>
          <p:cNvSpPr/>
          <p:nvPr/>
        </p:nvSpPr>
        <p:spPr>
          <a:xfrm rot="10800000">
            <a:off x="-567670" y="-48547"/>
            <a:ext cx="16899013" cy="6980360"/>
          </a:xfrm>
          <a:custGeom>
            <a:avLst/>
            <a:gdLst>
              <a:gd name="connsiteX0" fmla="*/ 0 w 16668750"/>
              <a:gd name="connsiteY0" fmla="*/ 2442998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0" fmla="*/ 0 w 16668750"/>
              <a:gd name="connsiteY0" fmla="*/ 4453103 h 6877050"/>
              <a:gd name="connsiteX1" fmla="*/ 1005053 w 16668750"/>
              <a:gd name="connsiteY1" fmla="*/ 3448050 h 6877050"/>
              <a:gd name="connsiteX2" fmla="*/ 0 w 16668750"/>
              <a:gd name="connsiteY2" fmla="*/ 4453103 h 6877050"/>
              <a:gd name="connsiteX3" fmla="*/ 14763750 w 16668750"/>
              <a:gd name="connsiteY3" fmla="*/ 0 h 6877050"/>
              <a:gd name="connsiteX4" fmla="*/ 16668750 w 16668750"/>
              <a:gd name="connsiteY4" fmla="*/ 3429000 h 6877050"/>
              <a:gd name="connsiteX5" fmla="*/ 14935200 w 16668750"/>
              <a:gd name="connsiteY5" fmla="*/ 6877050 h 6877050"/>
              <a:gd name="connsiteX6" fmla="*/ 209386 w 16668750"/>
              <a:gd name="connsiteY6" fmla="*/ 6877050 h 6877050"/>
              <a:gd name="connsiteX7" fmla="*/ 3638820 w 16668750"/>
              <a:gd name="connsiteY7" fmla="*/ 3448050 h 6877050"/>
              <a:gd name="connsiteX8" fmla="*/ 209115 w 16668750"/>
              <a:gd name="connsiteY8" fmla="*/ 18780 h 6877050"/>
              <a:gd name="connsiteX9" fmla="*/ 14763750 w 16668750"/>
              <a:gd name="connsiteY9" fmla="*/ 0 h 6877050"/>
              <a:gd name="connsiteX0" fmla="*/ 14554635 w 16459635"/>
              <a:gd name="connsiteY0" fmla="*/ 0 h 6877050"/>
              <a:gd name="connsiteX1" fmla="*/ 16459635 w 16459635"/>
              <a:gd name="connsiteY1" fmla="*/ 3429000 h 6877050"/>
              <a:gd name="connsiteX2" fmla="*/ 14726085 w 16459635"/>
              <a:gd name="connsiteY2" fmla="*/ 6877050 h 6877050"/>
              <a:gd name="connsiteX3" fmla="*/ 271 w 16459635"/>
              <a:gd name="connsiteY3" fmla="*/ 6877050 h 6877050"/>
              <a:gd name="connsiteX4" fmla="*/ 3429705 w 16459635"/>
              <a:gd name="connsiteY4" fmla="*/ 3448050 h 6877050"/>
              <a:gd name="connsiteX5" fmla="*/ 0 w 16459635"/>
              <a:gd name="connsiteY5" fmla="*/ 18780 h 6877050"/>
              <a:gd name="connsiteX6" fmla="*/ 14554635 w 16459635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4726085 w 16648906"/>
              <a:gd name="connsiteY2" fmla="*/ 6877050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59635 w 16648906"/>
              <a:gd name="connsiteY1" fmla="*/ 3429000 h 6877050"/>
              <a:gd name="connsiteX2" fmla="*/ 16466395 w 16648906"/>
              <a:gd name="connsiteY2" fmla="*/ 6847554 h 6877050"/>
              <a:gd name="connsiteX3" fmla="*/ 271 w 16648906"/>
              <a:gd name="connsiteY3" fmla="*/ 6877050 h 6877050"/>
              <a:gd name="connsiteX4" fmla="*/ 3429705 w 16648906"/>
              <a:gd name="connsiteY4" fmla="*/ 3448050 h 6877050"/>
              <a:gd name="connsiteX5" fmla="*/ 0 w 16648906"/>
              <a:gd name="connsiteY5" fmla="*/ 18780 h 6877050"/>
              <a:gd name="connsiteX6" fmla="*/ 16648906 w 16648906"/>
              <a:gd name="connsiteY6" fmla="*/ 0 h 6877050"/>
              <a:gd name="connsiteX0" fmla="*/ 16648906 w 16648906"/>
              <a:gd name="connsiteY0" fmla="*/ 0 h 6877050"/>
              <a:gd name="connsiteX1" fmla="*/ 16466395 w 16648906"/>
              <a:gd name="connsiteY1" fmla="*/ 6847554 h 6877050"/>
              <a:gd name="connsiteX2" fmla="*/ 271 w 16648906"/>
              <a:gd name="connsiteY2" fmla="*/ 6877050 h 6877050"/>
              <a:gd name="connsiteX3" fmla="*/ 3429705 w 16648906"/>
              <a:gd name="connsiteY3" fmla="*/ 3448050 h 6877050"/>
              <a:gd name="connsiteX4" fmla="*/ 0 w 16648906"/>
              <a:gd name="connsiteY4" fmla="*/ 18780 h 6877050"/>
              <a:gd name="connsiteX5" fmla="*/ 16648906 w 16648906"/>
              <a:gd name="connsiteY5" fmla="*/ 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48906" h="6877050">
                <a:moveTo>
                  <a:pt x="16648906" y="0"/>
                </a:moveTo>
                <a:lnTo>
                  <a:pt x="16466395" y="6847554"/>
                </a:lnTo>
                <a:lnTo>
                  <a:pt x="271" y="6877050"/>
                </a:lnTo>
                <a:lnTo>
                  <a:pt x="3429705" y="3448050"/>
                </a:lnTo>
                <a:lnTo>
                  <a:pt x="0" y="18780"/>
                </a:lnTo>
                <a:lnTo>
                  <a:pt x="16648906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51" name="TRANSITION">
            <a:extLst>
              <a:ext uri="{FF2B5EF4-FFF2-40B4-BE49-F238E27FC236}">
                <a16:creationId xmlns:a16="http://schemas.microsoft.com/office/drawing/2014/main" id="{6BA3325D-362E-4733-A378-52F449423ED9}"/>
              </a:ext>
            </a:extLst>
          </p:cNvPr>
          <p:cNvGrpSpPr/>
          <p:nvPr/>
        </p:nvGrpSpPr>
        <p:grpSpPr>
          <a:xfrm>
            <a:off x="-567670" y="-2068406"/>
            <a:ext cx="19006640" cy="10994812"/>
            <a:chOff x="0" y="-2068406"/>
            <a:chExt cx="19006640" cy="10994812"/>
          </a:xfrm>
        </p:grpSpPr>
        <p:sp>
          <p:nvSpPr>
            <p:cNvPr id="52" name="Rectangle 58">
              <a:extLst>
                <a:ext uri="{FF2B5EF4-FFF2-40B4-BE49-F238E27FC236}">
                  <a16:creationId xmlns:a16="http://schemas.microsoft.com/office/drawing/2014/main" id="{B3466B33-768A-4AC0-8975-E85AA8BB593B}"/>
                </a:ext>
              </a:extLst>
            </p:cNvPr>
            <p:cNvSpPr/>
            <p:nvPr/>
          </p:nvSpPr>
          <p:spPr>
            <a:xfrm>
              <a:off x="0" y="-19050"/>
              <a:ext cx="16668750" cy="6877050"/>
            </a:xfrm>
            <a:custGeom>
              <a:avLst/>
              <a:gdLst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6858000 h 6858000"/>
                <a:gd name="connsiteX3" fmla="*/ 0 w 16668750"/>
                <a:gd name="connsiteY3" fmla="*/ 6858000 h 6858000"/>
                <a:gd name="connsiteX4" fmla="*/ 0 w 16668750"/>
                <a:gd name="connsiteY4" fmla="*/ 0 h 6858000"/>
                <a:gd name="connsiteX0" fmla="*/ 0 w 16668750"/>
                <a:gd name="connsiteY0" fmla="*/ 0 h 6858000"/>
                <a:gd name="connsiteX1" fmla="*/ 16668750 w 16668750"/>
                <a:gd name="connsiteY1" fmla="*/ 0 h 6858000"/>
                <a:gd name="connsiteX2" fmla="*/ 16668750 w 16668750"/>
                <a:gd name="connsiteY2" fmla="*/ 3409950 h 6858000"/>
                <a:gd name="connsiteX3" fmla="*/ 16668750 w 16668750"/>
                <a:gd name="connsiteY3" fmla="*/ 6858000 h 6858000"/>
                <a:gd name="connsiteX4" fmla="*/ 0 w 16668750"/>
                <a:gd name="connsiteY4" fmla="*/ 6858000 h 6858000"/>
                <a:gd name="connsiteX5" fmla="*/ 0 w 16668750"/>
                <a:gd name="connsiteY5" fmla="*/ 0 h 685800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666875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  <a:gd name="connsiteX0" fmla="*/ 0 w 16668750"/>
                <a:gd name="connsiteY0" fmla="*/ 19050 h 6877050"/>
                <a:gd name="connsiteX1" fmla="*/ 14763750 w 16668750"/>
                <a:gd name="connsiteY1" fmla="*/ 0 h 6877050"/>
                <a:gd name="connsiteX2" fmla="*/ 16668750 w 16668750"/>
                <a:gd name="connsiteY2" fmla="*/ 3429000 h 6877050"/>
                <a:gd name="connsiteX3" fmla="*/ 14935200 w 16668750"/>
                <a:gd name="connsiteY3" fmla="*/ 6877050 h 6877050"/>
                <a:gd name="connsiteX4" fmla="*/ 0 w 16668750"/>
                <a:gd name="connsiteY4" fmla="*/ 6877050 h 6877050"/>
                <a:gd name="connsiteX5" fmla="*/ 0 w 16668750"/>
                <a:gd name="connsiteY5" fmla="*/ 19050 h 687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68750" h="6877050">
                  <a:moveTo>
                    <a:pt x="0" y="19050"/>
                  </a:moveTo>
                  <a:lnTo>
                    <a:pt x="14763750" y="0"/>
                  </a:lnTo>
                  <a:lnTo>
                    <a:pt x="16668750" y="3429000"/>
                  </a:lnTo>
                  <a:lnTo>
                    <a:pt x="14935200" y="6877050"/>
                  </a:lnTo>
                  <a:lnTo>
                    <a:pt x="0" y="6877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94F5E8E-645D-482B-8C3D-808B30A5CC2C}"/>
                </a:ext>
              </a:extLst>
            </p:cNvPr>
            <p:cNvSpPr/>
            <p:nvPr/>
          </p:nvSpPr>
          <p:spPr>
            <a:xfrm>
              <a:off x="12192000" y="-2068406"/>
              <a:ext cx="6814640" cy="10994812"/>
            </a:xfrm>
            <a:custGeom>
              <a:avLst/>
              <a:gdLst>
                <a:gd name="connsiteX0" fmla="*/ 661645 w 3424799"/>
                <a:gd name="connsiteY0" fmla="*/ 0 h 5525608"/>
                <a:gd name="connsiteX1" fmla="*/ 0 w 3424799"/>
                <a:gd name="connsiteY1" fmla="*/ 661645 h 5525608"/>
                <a:gd name="connsiteX2" fmla="*/ 2101160 w 3424799"/>
                <a:gd name="connsiteY2" fmla="*/ 2762804 h 5525608"/>
                <a:gd name="connsiteX3" fmla="*/ 0 w 3424799"/>
                <a:gd name="connsiteY3" fmla="*/ 4863964 h 5525608"/>
                <a:gd name="connsiteX4" fmla="*/ 661645 w 3424799"/>
                <a:gd name="connsiteY4" fmla="*/ 5525609 h 5525608"/>
                <a:gd name="connsiteX5" fmla="*/ 3424799 w 3424799"/>
                <a:gd name="connsiteY5" fmla="*/ 2762804 h 5525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4799" h="5525608">
                  <a:moveTo>
                    <a:pt x="661645" y="0"/>
                  </a:moveTo>
                  <a:lnTo>
                    <a:pt x="0" y="661645"/>
                  </a:lnTo>
                  <a:lnTo>
                    <a:pt x="2101160" y="2762804"/>
                  </a:lnTo>
                  <a:lnTo>
                    <a:pt x="0" y="4863964"/>
                  </a:lnTo>
                  <a:lnTo>
                    <a:pt x="661645" y="5525609"/>
                  </a:lnTo>
                  <a:lnTo>
                    <a:pt x="3424799" y="2762804"/>
                  </a:lnTo>
                  <a:close/>
                </a:path>
              </a:pathLst>
            </a:custGeom>
            <a:solidFill>
              <a:schemeClr val="accent2"/>
            </a:solidFill>
            <a:ln w="3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829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6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6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6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6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95833E-6 0 L -0.04128 0 " pathEditMode="relative" rAng="0" ptsTypes="AA">
                                      <p:cBhvr>
                                        <p:cTn id="42" dur="3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xit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1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ntr" presetSubtype="8" ac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accel="40000" decel="6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4" grpId="0"/>
      <p:bldP spid="25" grpId="0"/>
      <p:bldP spid="8" grpId="0"/>
      <p:bldP spid="43" grpId="0"/>
      <p:bldP spid="49" grpId="0" animBg="1"/>
      <p:bldP spid="5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251</Words>
  <Application>Microsoft Office PowerPoint</Application>
  <PresentationFormat>Widescreen</PresentationFormat>
  <Paragraphs>134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Agency FB</vt:lpstr>
      <vt:lpstr>AgencyFB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20</cp:revision>
  <dcterms:created xsi:type="dcterms:W3CDTF">2021-07-12T03:26:37Z</dcterms:created>
  <dcterms:modified xsi:type="dcterms:W3CDTF">2021-07-14T09:03:29Z</dcterms:modified>
</cp:coreProperties>
</file>