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93879C9-2A7A-4580-BE98-46C6CA9BC7F4}">
          <p14:sldIdLst>
            <p14:sldId id="256"/>
            <p14:sldId id="257"/>
            <p14:sldId id="258"/>
            <p14:sldId id="259"/>
            <p14:sldId id="260"/>
            <p14:sldId id="26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Mr. A.Rahman     Mob. 01158156008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A870C7-D7E0-4850-B9A4-EA3594142587}" type="datetimeFigureOut">
              <a:rPr lang="en-US" smtClean="0"/>
              <a:t>2/7/2015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D2F86B-42AA-47A8-909E-386FB86F33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116711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Mr. A.Rahman     Mob. 01158156008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37BE8F-09FE-401E-8A52-4E1679FDDECE}" type="datetimeFigureOut">
              <a:rPr lang="en-US" smtClean="0"/>
              <a:t>2/7/2015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51D970-506B-4CE0-84AF-EF723233B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335039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51D970-506B-4CE0-84AF-EF723233BEFE}" type="slidenum">
              <a:rPr lang="en-US" smtClean="0"/>
              <a:t>1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Mr. A.Rahman     Mob. 01158156008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941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2/7/2015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2/7/2015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2/7/2015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2/7/2015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2/7/2015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2/7/2015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2/7/2015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1D8BD707-D9CF-40AE-B4C6-C98DA3205C09}" type="datetimeFigureOut">
              <a:rPr lang="en-US" smtClean="0"/>
              <a:pPr/>
              <a:t>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4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5" Type="http://schemas.openxmlformats.org/officeDocument/2006/relationships/image" Target="../media/image4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5" Type="http://schemas.openxmlformats.org/officeDocument/2006/relationships/image" Target="../media/image8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6.mp3"/><Relationship Id="rId1" Type="http://schemas.microsoft.com/office/2007/relationships/media" Target="../media/media6.mp3"/><Relationship Id="rId5" Type="http://schemas.openxmlformats.org/officeDocument/2006/relationships/image" Target="../media/image8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7394448" y="76200"/>
            <a:ext cx="1673352" cy="685800"/>
          </a:xfrm>
          <a:prstGeom prst="rect">
            <a:avLst/>
          </a:prstGeom>
        </p:spPr>
        <p:txBody>
          <a:bodyPr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18288" indent="0">
              <a:buFont typeface="Wingdings" pitchFamily="2" charset="2"/>
              <a:buNone/>
            </a:pPr>
            <a:r>
              <a:rPr lang="en-US" sz="1400" dirty="0" smtClean="0"/>
              <a:t>Mr. </a:t>
            </a:r>
            <a:r>
              <a:rPr lang="en-US" sz="1400" dirty="0" err="1" smtClean="0"/>
              <a:t>A.Rahman</a:t>
            </a:r>
            <a:r>
              <a:rPr lang="en-US" sz="1400" dirty="0" smtClean="0"/>
              <a:t>   </a:t>
            </a:r>
          </a:p>
          <a:p>
            <a:pPr marL="18288" indent="0">
              <a:buFont typeface="Wingdings" pitchFamily="2" charset="2"/>
              <a:buNone/>
            </a:pPr>
            <a:r>
              <a:rPr lang="en-US" sz="1400" dirty="0" smtClean="0"/>
              <a:t>Mob. 01158156008</a:t>
            </a:r>
            <a:endParaRPr lang="en-US" sz="1400" dirty="0"/>
          </a:p>
        </p:txBody>
      </p:sp>
      <p:grpSp>
        <p:nvGrpSpPr>
          <p:cNvPr id="8" name="Group 2"/>
          <p:cNvGrpSpPr>
            <a:grpSpLocks/>
          </p:cNvGrpSpPr>
          <p:nvPr/>
        </p:nvGrpSpPr>
        <p:grpSpPr bwMode="auto">
          <a:xfrm>
            <a:off x="1576388" y="228600"/>
            <a:ext cx="5105400" cy="841375"/>
            <a:chOff x="1134" y="1134"/>
            <a:chExt cx="9600" cy="2340"/>
          </a:xfrm>
        </p:grpSpPr>
        <p:sp>
          <p:nvSpPr>
            <p:cNvPr id="9" name="Text Box 3"/>
            <p:cNvSpPr txBox="1">
              <a:spLocks noChangeArrowheads="1"/>
            </p:cNvSpPr>
            <p:nvPr/>
          </p:nvSpPr>
          <p:spPr bwMode="auto">
            <a:xfrm>
              <a:off x="1734" y="1134"/>
              <a:ext cx="5520" cy="2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Impact" pitchFamily="34" charset="0"/>
                  <a:ea typeface="Arial" pitchFamily="34" charset="0"/>
                  <a:cs typeface="Arial" pitchFamily="34" charset="0"/>
                </a:rPr>
                <a:t>In the department store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028" name="Picture 4" descr="cozy-reading-blue-300x297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74" y="1134"/>
              <a:ext cx="2083" cy="2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1134" y="1134"/>
              <a:ext cx="9600" cy="2340"/>
            </a:xfrm>
            <a:custGeom>
              <a:avLst/>
              <a:gdLst>
                <a:gd name="T0" fmla="*/ 9600 w 9600"/>
                <a:gd name="T1" fmla="*/ 1800 h 2340"/>
                <a:gd name="T2" fmla="*/ 8520 w 9600"/>
                <a:gd name="T3" fmla="*/ 2340 h 2340"/>
                <a:gd name="T4" fmla="*/ 6600 w 9600"/>
                <a:gd name="T5" fmla="*/ 1800 h 2340"/>
                <a:gd name="T6" fmla="*/ 4800 w 9600"/>
                <a:gd name="T7" fmla="*/ 1620 h 2340"/>
                <a:gd name="T8" fmla="*/ 960 w 9600"/>
                <a:gd name="T9" fmla="*/ 1800 h 2340"/>
                <a:gd name="T10" fmla="*/ 0 w 9600"/>
                <a:gd name="T11" fmla="*/ 0 h 2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00" h="2340">
                  <a:moveTo>
                    <a:pt x="9600" y="1800"/>
                  </a:moveTo>
                  <a:cubicBezTo>
                    <a:pt x="9310" y="2070"/>
                    <a:pt x="9020" y="2340"/>
                    <a:pt x="8520" y="2340"/>
                  </a:cubicBezTo>
                  <a:cubicBezTo>
                    <a:pt x="8020" y="2340"/>
                    <a:pt x="7220" y="1920"/>
                    <a:pt x="6600" y="1800"/>
                  </a:cubicBezTo>
                  <a:cubicBezTo>
                    <a:pt x="5980" y="1680"/>
                    <a:pt x="5740" y="1620"/>
                    <a:pt x="4800" y="1620"/>
                  </a:cubicBezTo>
                  <a:cubicBezTo>
                    <a:pt x="3860" y="1620"/>
                    <a:pt x="1760" y="2070"/>
                    <a:pt x="960" y="1800"/>
                  </a:cubicBezTo>
                  <a:cubicBezTo>
                    <a:pt x="160" y="1530"/>
                    <a:pt x="80" y="765"/>
                    <a:pt x="0" y="0"/>
                  </a:cubicBezTo>
                </a:path>
              </a:pathLst>
            </a:custGeom>
            <a:noFill/>
            <a:ln w="57150" cap="flat" cmpd="sng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522" y="2352280"/>
            <a:ext cx="5410956" cy="2829320"/>
          </a:xfrm>
          <a:prstGeom prst="rect">
            <a:avLst/>
          </a:prstGeom>
        </p:spPr>
      </p:pic>
      <p:pic>
        <p:nvPicPr>
          <p:cNvPr id="12" name="Track 02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267200" y="1143000"/>
            <a:ext cx="609600" cy="6096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457200" y="457200"/>
            <a:ext cx="1066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Impact"/>
                <a:ea typeface="Times New Roman"/>
              </a:rPr>
              <a:t>Unit (7)</a:t>
            </a:r>
            <a:endParaRPr lang="en-US" sz="105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17353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052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713284" y="304800"/>
            <a:ext cx="36113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Impact"/>
                <a:ea typeface="Times New Roman"/>
              </a:rPr>
              <a:t>In a messy classroom</a:t>
            </a:r>
            <a:endParaRPr lang="en-US" sz="2800" dirty="0">
              <a:effectLst/>
              <a:latin typeface="Times New Roman"/>
              <a:ea typeface="Times New Roman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62000" y="457200"/>
            <a:ext cx="1066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Impact"/>
                <a:ea typeface="Times New Roman"/>
              </a:rPr>
              <a:t>Unit (8)</a:t>
            </a:r>
            <a:endParaRPr lang="en-US" sz="105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8837" y="2476500"/>
            <a:ext cx="4886325" cy="3390900"/>
          </a:xfrm>
          <a:prstGeom prst="rect">
            <a:avLst/>
          </a:prstGeom>
        </p:spPr>
      </p:pic>
      <p:pic>
        <p:nvPicPr>
          <p:cNvPr id="16" name="Track 15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1219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537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044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81000"/>
            <a:ext cx="2209800" cy="457200"/>
          </a:xfrm>
        </p:spPr>
        <p:txBody>
          <a:bodyPr/>
          <a:lstStyle/>
          <a:p>
            <a:r>
              <a:rPr lang="en-US" sz="2800" b="1" dirty="0" smtClean="0"/>
              <a:t>In the </a:t>
            </a:r>
            <a:r>
              <a:rPr lang="en-US" sz="2800" b="1" dirty="0" smtClean="0"/>
              <a:t>shop</a:t>
            </a:r>
            <a:endParaRPr lang="en-US" sz="2800" b="1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381000" y="381000"/>
            <a:ext cx="1219200" cy="457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000" b="1" dirty="0" smtClean="0"/>
              <a:t>Unit (9)</a:t>
            </a:r>
            <a:endParaRPr lang="en-US" sz="20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8362" y="2514600"/>
            <a:ext cx="4867275" cy="3505200"/>
          </a:xfrm>
          <a:prstGeom prst="rect">
            <a:avLst/>
          </a:prstGeom>
        </p:spPr>
      </p:pic>
      <p:pic>
        <p:nvPicPr>
          <p:cNvPr id="7" name="Track 28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1219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602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04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81000" y="381000"/>
            <a:ext cx="1219200" cy="457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000" b="1" dirty="0" smtClean="0"/>
              <a:t>Unit (10)</a:t>
            </a:r>
            <a:endParaRPr lang="en-US" sz="2000" b="1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286000" y="381000"/>
            <a:ext cx="2209800" cy="457200"/>
          </a:xfrm>
        </p:spPr>
        <p:txBody>
          <a:bodyPr/>
          <a:lstStyle/>
          <a:p>
            <a:r>
              <a:rPr lang="en-US" sz="2400" b="1" dirty="0" smtClean="0"/>
              <a:t>At the clinic</a:t>
            </a:r>
            <a:endParaRPr lang="en-US" sz="24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5537" y="2676525"/>
            <a:ext cx="4352925" cy="3267075"/>
          </a:xfrm>
          <a:prstGeom prst="rect">
            <a:avLst/>
          </a:prstGeom>
        </p:spPr>
      </p:pic>
      <p:pic>
        <p:nvPicPr>
          <p:cNvPr id="7" name="Track 47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12954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664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04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2286000" y="381000"/>
            <a:ext cx="3429000" cy="457200"/>
          </a:xfrm>
        </p:spPr>
        <p:txBody>
          <a:bodyPr/>
          <a:lstStyle/>
          <a:p>
            <a:r>
              <a:rPr lang="en-US" sz="2400" b="1" dirty="0" smtClean="0"/>
              <a:t>At </a:t>
            </a:r>
            <a:r>
              <a:rPr lang="en-US" sz="2400" b="1" dirty="0" smtClean="0"/>
              <a:t>home with Kareem</a:t>
            </a:r>
            <a:endParaRPr lang="en-US" sz="2400" b="1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81000" y="381000"/>
            <a:ext cx="1219200" cy="457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000" b="1" dirty="0" smtClean="0"/>
              <a:t>Unit (11)</a:t>
            </a:r>
            <a:endParaRPr lang="en-US" sz="20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7475" y="2438400"/>
            <a:ext cx="3829050" cy="3962400"/>
          </a:xfrm>
          <a:prstGeom prst="rect">
            <a:avLst/>
          </a:prstGeom>
        </p:spPr>
      </p:pic>
      <p:pic>
        <p:nvPicPr>
          <p:cNvPr id="7" name="Track 60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1143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581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6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81000" y="381000"/>
            <a:ext cx="1219200" cy="457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000" b="1" dirty="0" smtClean="0"/>
              <a:t>Unit (12)</a:t>
            </a:r>
            <a:endParaRPr lang="en-US" sz="2000" b="1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286000" y="381000"/>
            <a:ext cx="2362200" cy="457200"/>
          </a:xfrm>
        </p:spPr>
        <p:txBody>
          <a:bodyPr/>
          <a:lstStyle/>
          <a:p>
            <a:r>
              <a:rPr lang="en-US" sz="2400" b="1" dirty="0" smtClean="0"/>
              <a:t>On a picnic </a:t>
            </a:r>
            <a:endParaRPr lang="en-US" sz="24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812" y="2438400"/>
            <a:ext cx="4524375" cy="4038600"/>
          </a:xfrm>
          <a:prstGeom prst="rect">
            <a:avLst/>
          </a:prstGeom>
        </p:spPr>
      </p:pic>
      <p:pic>
        <p:nvPicPr>
          <p:cNvPr id="7" name="Track 73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10668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429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04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63</TotalTime>
  <Words>58</Words>
  <Application>Microsoft Office PowerPoint</Application>
  <PresentationFormat>On-screen Show (4:3)</PresentationFormat>
  <Paragraphs>16</Paragraphs>
  <Slides>6</Slides>
  <Notes>1</Notes>
  <HiddenSlides>0</HiddenSlides>
  <MMClips>6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Elemental</vt:lpstr>
      <vt:lpstr>PowerPoint Presentation</vt:lpstr>
      <vt:lpstr>PowerPoint Presentation</vt:lpstr>
      <vt:lpstr>In the shop</vt:lpstr>
      <vt:lpstr>At the clinic</vt:lpstr>
      <vt:lpstr>At home with Kareem</vt:lpstr>
      <vt:lpstr>On a picnic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time 4 english 4</dc:title>
  <dc:creator>Mr. Waleid 01158156008</dc:creator>
  <cp:lastModifiedBy>Dell</cp:lastModifiedBy>
  <cp:revision>8</cp:revision>
  <dcterms:created xsi:type="dcterms:W3CDTF">2006-08-16T00:00:00Z</dcterms:created>
  <dcterms:modified xsi:type="dcterms:W3CDTF">2015-02-07T09:56:51Z</dcterms:modified>
</cp:coreProperties>
</file>