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368"/>
    <a:srgbClr val="18D2CE"/>
    <a:srgbClr val="FFC647"/>
    <a:srgbClr val="81F1EE"/>
    <a:srgbClr val="4FEBE7"/>
    <a:srgbClr val="FF3F44"/>
    <a:srgbClr val="EEB750"/>
    <a:srgbClr val="27569B"/>
    <a:srgbClr val="FFC000"/>
    <a:srgbClr val="D0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5" autoAdjust="0"/>
    <p:restoredTop sz="84988" autoAdjust="0"/>
  </p:normalViewPr>
  <p:slideViewPr>
    <p:cSldViewPr snapToGrid="0" showGuides="1">
      <p:cViewPr>
        <p:scale>
          <a:sx n="66" d="100"/>
          <a:sy n="66" d="100"/>
        </p:scale>
        <p:origin x="66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B668A-1EF2-44DC-88C8-CC387DE5B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F048A-D353-426B-89F2-83C587E54B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554D7-B81F-46FF-BF12-3505DBDD6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99527-5810-4701-B231-95C1C11D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11D52-C32F-486A-B6BA-26AB698A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9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A4F60-2CF1-4C9C-864D-CE38BC33C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006BF6-3337-42FF-9610-FF8DE4971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D389B-EA65-4986-ACA7-606E4CD4D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0DA7E-A972-40A1-95C2-3C2EA4B92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99A33-60A0-4D36-A721-5E018557D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5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91245F-CABC-4DAC-A5E1-62DEC0F0F4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E26ED-685B-4556-B8E7-93FD2A028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F58BA-8D56-4C7D-B9BB-E81895DF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3DF6D-F630-4992-A0D4-3FDFD6831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12F44-F532-4661-8377-E55EDE05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1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E2705-DA89-47A2-B2C1-61FEA452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233BF-76B7-48D6-AF23-1092DF733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F6123-7B00-47C5-8905-F7A7E0371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82D1A-B501-4B0C-8900-72707BE90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F96E1-2C2A-4422-AE69-A541ABC84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01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6DB42-814F-4235-9499-9A71E24D1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00295-F59C-4ED3-A06C-6321519D7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5996C-289B-4C8B-8D3E-B36711BC4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1F374-D2AE-4E01-8DF1-47A549FEA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91D28-2C10-4212-950B-2163466C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0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1F4A-5DBB-4CE2-AF19-08182C918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C8C4-C625-4096-8569-89EF850D8D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04D57-BF16-498D-AA32-2647A8812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58A2A-58ED-496F-A9D0-28F3EB108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3DBC0-FAEE-4A6C-A024-A446178CB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7F91B-6C66-4923-B58B-929C61273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7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AB424-E646-475B-967A-D6EA7DAFD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DFFAA-DFB3-4B32-B9AF-09DABD370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BC06B-1825-46A0-9EC3-60473D37B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CB097D-8D16-4535-ACE6-9CE3B5F60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286465-C2B7-495E-8356-A8B3D3BCE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206B9B-7D30-4DF9-94C0-A67D4FBF1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54384D-FD3A-4155-BC3E-1E889B063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210F96-5003-45AD-B02A-FA47C565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98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EEE70-2EF2-49D3-A51D-39401A6BE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82B512-81AB-4B01-9AF1-8F8A7034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B66FA-8E9D-4DF6-95A2-5FE71F758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825319-9897-4086-B664-3F6F169D7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C4E453-24E9-42EF-A8EE-54D531D3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A15058-9F7D-43A8-9546-E402697DE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9AAF0-FF5D-4C17-95C1-3D3FDD69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8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DF2AB-CB47-45DC-82E1-493B82393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9E248-79BB-43DE-8BEF-DEC3F9806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4DDE99-DCCC-4D8F-87B1-14622B6EB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96CE8-F415-4DE0-AB9D-86B0C3CAA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BDB1AD-1397-49B1-B78A-D22E48A84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356207-A847-4E32-8708-B4CF669F3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6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05764-C4AD-4854-9D25-34033336B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2AB61-0AD5-486B-8B5B-E716B1AD00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09E5E-D295-45E7-AF44-B3D824415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72966-B199-4072-B880-517199AD1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090303-71DC-4FFB-B838-6D03DEF0E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B1614-5C8F-42AC-912A-F03CCC9E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7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674A37-A7E7-48CC-9268-333576E4B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BF6F73-AD19-4F1A-8FE9-0F14DC816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37FAE-0862-4C16-A423-29C88A3D5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52FD0-5D3F-4BA7-81E3-822E4740BB6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BB252-E06A-4680-AAF1-98F64D835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75A11-01CD-46CD-91E6-0803022FD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DD47D-8F1A-4254-A282-0CF6A6D7F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0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5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-">
            <a:extLst>
              <a:ext uri="{FF2B5EF4-FFF2-40B4-BE49-F238E27FC236}">
                <a16:creationId xmlns:a16="http://schemas.microsoft.com/office/drawing/2014/main" id="{25388C44-9A5E-40CD-810B-5D467417FF80}"/>
              </a:ext>
            </a:extLst>
          </p:cNvPr>
          <p:cNvSpPr/>
          <p:nvPr/>
        </p:nvSpPr>
        <p:spPr>
          <a:xfrm>
            <a:off x="1504419" y="-435429"/>
            <a:ext cx="7340260" cy="7728858"/>
          </a:xfrm>
          <a:prstGeom prst="parallelogram">
            <a:avLst/>
          </a:prstGeom>
          <a:solidFill>
            <a:srgbClr val="163856"/>
          </a:solidFill>
          <a:ln>
            <a:noFill/>
          </a:ln>
          <a:effectLst>
            <a:innerShdw blurRad="635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E5B28571-E3F1-459F-84D5-F0FE8115E29B}"/>
              </a:ext>
            </a:extLst>
          </p:cNvPr>
          <p:cNvSpPr/>
          <p:nvPr/>
        </p:nvSpPr>
        <p:spPr>
          <a:xfrm>
            <a:off x="-724249" y="1362518"/>
            <a:ext cx="2985118" cy="5382726"/>
          </a:xfrm>
          <a:custGeom>
            <a:avLst/>
            <a:gdLst>
              <a:gd name="connsiteX0" fmla="*/ 2249298 w 2273197"/>
              <a:gd name="connsiteY0" fmla="*/ 254745 h 4098999"/>
              <a:gd name="connsiteX1" fmla="*/ 0 w 2273197"/>
              <a:gd name="connsiteY1" fmla="*/ 4099000 h 4098999"/>
              <a:gd name="connsiteX2" fmla="*/ 0 w 2273197"/>
              <a:gd name="connsiteY2" fmla="*/ 1047505 h 4098999"/>
              <a:gd name="connsiteX3" fmla="*/ 2025941 w 2273197"/>
              <a:gd name="connsiteY3" fmla="*/ 18805 h 4098999"/>
              <a:gd name="connsiteX4" fmla="*/ 2249298 w 2273197"/>
              <a:gd name="connsiteY4" fmla="*/ 254745 h 409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3197" h="4098999">
                <a:moveTo>
                  <a:pt x="2249298" y="254745"/>
                </a:moveTo>
                <a:lnTo>
                  <a:pt x="0" y="4099000"/>
                </a:lnTo>
                <a:lnTo>
                  <a:pt x="0" y="1047505"/>
                </a:lnTo>
                <a:lnTo>
                  <a:pt x="2025941" y="18805"/>
                </a:lnTo>
                <a:cubicBezTo>
                  <a:pt x="2176943" y="-56696"/>
                  <a:pt x="2334237" y="110035"/>
                  <a:pt x="2249298" y="2547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441" cap="flat">
            <a:noFill/>
            <a:prstDash val="solid"/>
            <a:miter/>
          </a:ln>
          <a:effectLst>
            <a:outerShdw blurRad="127000" dist="38100" dir="18900000" algn="bl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D766A5CE-E1BE-46A2-94BE-9ADCA675F4E4}"/>
              </a:ext>
            </a:extLst>
          </p:cNvPr>
          <p:cNvSpPr/>
          <p:nvPr/>
        </p:nvSpPr>
        <p:spPr>
          <a:xfrm>
            <a:off x="-287200" y="-379721"/>
            <a:ext cx="2874531" cy="3005874"/>
          </a:xfrm>
          <a:custGeom>
            <a:avLst/>
            <a:gdLst>
              <a:gd name="connsiteX0" fmla="*/ 2409738 w 2409737"/>
              <a:gd name="connsiteY0" fmla="*/ 0 h 2519843"/>
              <a:gd name="connsiteX1" fmla="*/ 0 w 2409737"/>
              <a:gd name="connsiteY1" fmla="*/ 2519843 h 2519843"/>
              <a:gd name="connsiteX2" fmla="*/ 0 w 2409737"/>
              <a:gd name="connsiteY2" fmla="*/ 0 h 251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9737" h="2519843">
                <a:moveTo>
                  <a:pt x="2409738" y="0"/>
                </a:moveTo>
                <a:lnTo>
                  <a:pt x="0" y="2519843"/>
                </a:lnTo>
                <a:lnTo>
                  <a:pt x="0" y="0"/>
                </a:ln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  <a:effectLst>
            <a:outerShdw blurRad="127000" dist="38100" dir="2700000" algn="tl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1F597B42-2952-4AF0-B434-CB9751CDFEAC}"/>
              </a:ext>
            </a:extLst>
          </p:cNvPr>
          <p:cNvSpPr/>
          <p:nvPr/>
        </p:nvSpPr>
        <p:spPr>
          <a:xfrm>
            <a:off x="1290232" y="-442392"/>
            <a:ext cx="4459724" cy="1919685"/>
          </a:xfrm>
          <a:custGeom>
            <a:avLst/>
            <a:gdLst>
              <a:gd name="connsiteX0" fmla="*/ 3431975 w 3431974"/>
              <a:gd name="connsiteY0" fmla="*/ 0 h 1477291"/>
              <a:gd name="connsiteX1" fmla="*/ 78476 w 3431974"/>
              <a:gd name="connsiteY1" fmla="*/ 1472268 h 1477291"/>
              <a:gd name="connsiteX2" fmla="*/ 18704 w 3431974"/>
              <a:gd name="connsiteY2" fmla="*/ 1381038 h 1477291"/>
              <a:gd name="connsiteX3" fmla="*/ 1528722 w 3431974"/>
              <a:gd name="connsiteY3" fmla="*/ 0 h 1477291"/>
              <a:gd name="connsiteX4" fmla="*/ 3431975 w 3431974"/>
              <a:gd name="connsiteY4" fmla="*/ 0 h 147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1974" h="1477291">
                <a:moveTo>
                  <a:pt x="3431975" y="0"/>
                </a:moveTo>
                <a:lnTo>
                  <a:pt x="78476" y="1472268"/>
                </a:lnTo>
                <a:cubicBezTo>
                  <a:pt x="21850" y="1497435"/>
                  <a:pt x="-28484" y="1421934"/>
                  <a:pt x="18704" y="1381038"/>
                </a:cubicBezTo>
                <a:lnTo>
                  <a:pt x="1528722" y="0"/>
                </a:lnTo>
                <a:lnTo>
                  <a:pt x="3431975" y="0"/>
                </a:lnTo>
                <a:close/>
              </a:path>
            </a:pathLst>
          </a:custGeom>
          <a:solidFill>
            <a:srgbClr val="08BCC4"/>
          </a:solidFill>
          <a:ln w="31441" cap="flat">
            <a:noFill/>
            <a:prstDash val="solid"/>
            <a:miter/>
          </a:ln>
          <a:effectLst>
            <a:outerShdw blurRad="127000" dist="38100" dir="8100000" algn="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54A29FD6-E328-4B78-A38D-DD05C9CFF0A4}"/>
              </a:ext>
            </a:extLst>
          </p:cNvPr>
          <p:cNvSpPr/>
          <p:nvPr/>
        </p:nvSpPr>
        <p:spPr>
          <a:xfrm>
            <a:off x="10425879" y="1440904"/>
            <a:ext cx="2394861" cy="4314057"/>
          </a:xfrm>
          <a:custGeom>
            <a:avLst/>
            <a:gdLst>
              <a:gd name="connsiteX0" fmla="*/ 17214 w 1552400"/>
              <a:gd name="connsiteY0" fmla="*/ 2623657 h 2796464"/>
              <a:gd name="connsiteX1" fmla="*/ 1552400 w 1552400"/>
              <a:gd name="connsiteY1" fmla="*/ 0 h 2796464"/>
              <a:gd name="connsiteX2" fmla="*/ 1552400 w 1552400"/>
              <a:gd name="connsiteY2" fmla="*/ 2082567 h 2796464"/>
              <a:gd name="connsiteX3" fmla="*/ 168217 w 1552400"/>
              <a:gd name="connsiteY3" fmla="*/ 2784096 h 2796464"/>
              <a:gd name="connsiteX4" fmla="*/ 17214 w 1552400"/>
              <a:gd name="connsiteY4" fmla="*/ 2623657 h 279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400" h="2796464">
                <a:moveTo>
                  <a:pt x="17214" y="2623657"/>
                </a:moveTo>
                <a:lnTo>
                  <a:pt x="1552400" y="0"/>
                </a:lnTo>
                <a:lnTo>
                  <a:pt x="1552400" y="2082567"/>
                </a:lnTo>
                <a:lnTo>
                  <a:pt x="168217" y="2784096"/>
                </a:lnTo>
                <a:cubicBezTo>
                  <a:pt x="64402" y="2834431"/>
                  <a:pt x="-42557" y="2721179"/>
                  <a:pt x="17214" y="2623657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  <a:effectLst>
            <a:outerShdw blurRad="152400" dist="38100" dir="8100000" algn="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-">
            <a:extLst>
              <a:ext uri="{FF2B5EF4-FFF2-40B4-BE49-F238E27FC236}">
                <a16:creationId xmlns:a16="http://schemas.microsoft.com/office/drawing/2014/main" id="{1B417902-66A2-4E7B-A32B-900550E2B3A4}"/>
              </a:ext>
            </a:extLst>
          </p:cNvPr>
          <p:cNvSpPr/>
          <p:nvPr/>
        </p:nvSpPr>
        <p:spPr>
          <a:xfrm>
            <a:off x="9855314" y="4661141"/>
            <a:ext cx="2862745" cy="2917481"/>
          </a:xfrm>
          <a:custGeom>
            <a:avLst/>
            <a:gdLst>
              <a:gd name="connsiteX0" fmla="*/ 0 w 1645291"/>
              <a:gd name="connsiteY0" fmla="*/ 1676750 h 1676749"/>
              <a:gd name="connsiteX1" fmla="*/ 1645291 w 1645291"/>
              <a:gd name="connsiteY1" fmla="*/ 0 h 1676749"/>
              <a:gd name="connsiteX2" fmla="*/ 1645291 w 1645291"/>
              <a:gd name="connsiteY2" fmla="*/ 1676750 h 167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45291" h="1676749">
                <a:moveTo>
                  <a:pt x="0" y="1676750"/>
                </a:moveTo>
                <a:lnTo>
                  <a:pt x="1645291" y="0"/>
                </a:lnTo>
                <a:lnTo>
                  <a:pt x="1645291" y="1676750"/>
                </a:lnTo>
                <a:close/>
              </a:path>
            </a:pathLst>
          </a:custGeom>
          <a:solidFill>
            <a:srgbClr val="08BCC4"/>
          </a:solidFill>
          <a:ln w="31441" cap="flat">
            <a:noFill/>
            <a:prstDash val="solid"/>
            <a:miter/>
          </a:ln>
          <a:effectLst>
            <a:outerShdw blurRad="127000" dist="38100" dir="13500000" algn="b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-">
            <a:extLst>
              <a:ext uri="{FF2B5EF4-FFF2-40B4-BE49-F238E27FC236}">
                <a16:creationId xmlns:a16="http://schemas.microsoft.com/office/drawing/2014/main" id="{A42FF0D2-16B8-4CB5-870D-2CFA606F3E6C}"/>
              </a:ext>
            </a:extLst>
          </p:cNvPr>
          <p:cNvSpPr/>
          <p:nvPr/>
        </p:nvSpPr>
        <p:spPr>
          <a:xfrm>
            <a:off x="7296838" y="5469303"/>
            <a:ext cx="4095283" cy="1765775"/>
          </a:xfrm>
          <a:custGeom>
            <a:avLst/>
            <a:gdLst>
              <a:gd name="connsiteX0" fmla="*/ 0 w 2343893"/>
              <a:gd name="connsiteY0" fmla="*/ 1010623 h 1010623"/>
              <a:gd name="connsiteX1" fmla="*/ 2290194 w 2343893"/>
              <a:gd name="connsiteY1" fmla="*/ 3944 h 1010623"/>
              <a:gd name="connsiteX2" fmla="*/ 2331090 w 2343893"/>
              <a:gd name="connsiteY2" fmla="*/ 66862 h 1010623"/>
              <a:gd name="connsiteX3" fmla="*/ 1299245 w 2343893"/>
              <a:gd name="connsiteY3" fmla="*/ 1010623 h 1010623"/>
              <a:gd name="connsiteX4" fmla="*/ 0 w 2343893"/>
              <a:gd name="connsiteY4" fmla="*/ 1010623 h 1010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3893" h="1010623">
                <a:moveTo>
                  <a:pt x="0" y="1010623"/>
                </a:moveTo>
                <a:lnTo>
                  <a:pt x="2290194" y="3944"/>
                </a:lnTo>
                <a:cubicBezTo>
                  <a:pt x="2331090" y="-14931"/>
                  <a:pt x="2362549" y="38549"/>
                  <a:pt x="2331090" y="66862"/>
                </a:cubicBezTo>
                <a:lnTo>
                  <a:pt x="1299245" y="1010623"/>
                </a:lnTo>
                <a:lnTo>
                  <a:pt x="0" y="1010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1441" cap="flat">
            <a:noFill/>
            <a:prstDash val="solid"/>
            <a:miter/>
          </a:ln>
          <a:effectLst>
            <a:outerShdw blurRad="127000" dist="38100" dir="18900000" algn="bl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-">
            <a:extLst>
              <a:ext uri="{FF2B5EF4-FFF2-40B4-BE49-F238E27FC236}">
                <a16:creationId xmlns:a16="http://schemas.microsoft.com/office/drawing/2014/main" id="{F10879E5-70E3-46E7-ABAA-7F20C6BE50AC}"/>
              </a:ext>
            </a:extLst>
          </p:cNvPr>
          <p:cNvSpPr/>
          <p:nvPr/>
        </p:nvSpPr>
        <p:spPr>
          <a:xfrm>
            <a:off x="5877699" y="925095"/>
            <a:ext cx="1585519" cy="1585519"/>
          </a:xfrm>
          <a:custGeom>
            <a:avLst/>
            <a:gdLst>
              <a:gd name="connsiteX0" fmla="*/ 792760 w 1585519"/>
              <a:gd name="connsiteY0" fmla="*/ 0 h 1585519"/>
              <a:gd name="connsiteX1" fmla="*/ 0 w 1585519"/>
              <a:gd name="connsiteY1" fmla="*/ 792760 h 1585519"/>
              <a:gd name="connsiteX2" fmla="*/ 792760 w 1585519"/>
              <a:gd name="connsiteY2" fmla="*/ 1585519 h 1585519"/>
              <a:gd name="connsiteX3" fmla="*/ 1585519 w 1585519"/>
              <a:gd name="connsiteY3" fmla="*/ 792760 h 1585519"/>
              <a:gd name="connsiteX4" fmla="*/ 792760 w 1585519"/>
              <a:gd name="connsiteY4" fmla="*/ 0 h 1585519"/>
              <a:gd name="connsiteX5" fmla="*/ 792760 w 1585519"/>
              <a:gd name="connsiteY5" fmla="*/ 1475414 h 1585519"/>
              <a:gd name="connsiteX6" fmla="*/ 113252 w 1585519"/>
              <a:gd name="connsiteY6" fmla="*/ 795906 h 1585519"/>
              <a:gd name="connsiteX7" fmla="*/ 792760 w 1585519"/>
              <a:gd name="connsiteY7" fmla="*/ 116397 h 1585519"/>
              <a:gd name="connsiteX8" fmla="*/ 1472268 w 1585519"/>
              <a:gd name="connsiteY8" fmla="*/ 795906 h 1585519"/>
              <a:gd name="connsiteX9" fmla="*/ 792760 w 1585519"/>
              <a:gd name="connsiteY9" fmla="*/ 1475414 h 1585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5519" h="1585519">
                <a:moveTo>
                  <a:pt x="792760" y="0"/>
                </a:moveTo>
                <a:cubicBezTo>
                  <a:pt x="355483" y="0"/>
                  <a:pt x="0" y="355483"/>
                  <a:pt x="0" y="792760"/>
                </a:cubicBezTo>
                <a:cubicBezTo>
                  <a:pt x="0" y="1230036"/>
                  <a:pt x="355483" y="1585519"/>
                  <a:pt x="792760" y="1585519"/>
                </a:cubicBezTo>
                <a:cubicBezTo>
                  <a:pt x="1230036" y="1585519"/>
                  <a:pt x="1585519" y="1230036"/>
                  <a:pt x="1585519" y="792760"/>
                </a:cubicBezTo>
                <a:cubicBezTo>
                  <a:pt x="1585519" y="355483"/>
                  <a:pt x="1230036" y="0"/>
                  <a:pt x="792760" y="0"/>
                </a:cubicBezTo>
                <a:close/>
                <a:moveTo>
                  <a:pt x="792760" y="1475414"/>
                </a:moveTo>
                <a:cubicBezTo>
                  <a:pt x="415255" y="1475414"/>
                  <a:pt x="113252" y="1170264"/>
                  <a:pt x="113252" y="795906"/>
                </a:cubicBezTo>
                <a:cubicBezTo>
                  <a:pt x="113252" y="418401"/>
                  <a:pt x="418401" y="116397"/>
                  <a:pt x="792760" y="116397"/>
                </a:cubicBezTo>
                <a:cubicBezTo>
                  <a:pt x="1170265" y="116397"/>
                  <a:pt x="1472268" y="421547"/>
                  <a:pt x="1472268" y="795906"/>
                </a:cubicBezTo>
                <a:cubicBezTo>
                  <a:pt x="1472268" y="1170264"/>
                  <a:pt x="1167119" y="1475414"/>
                  <a:pt x="792760" y="1475414"/>
                </a:cubicBezTo>
                <a:close/>
              </a:path>
            </a:pathLst>
          </a:custGeom>
          <a:solidFill>
            <a:srgbClr val="08BCC4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-">
            <a:extLst>
              <a:ext uri="{FF2B5EF4-FFF2-40B4-BE49-F238E27FC236}">
                <a16:creationId xmlns:a16="http://schemas.microsoft.com/office/drawing/2014/main" id="{81773E6B-88E0-44F5-A53C-6E7007D10A8D}"/>
              </a:ext>
            </a:extLst>
          </p:cNvPr>
          <p:cNvSpPr/>
          <p:nvPr/>
        </p:nvSpPr>
        <p:spPr>
          <a:xfrm>
            <a:off x="6348947" y="5469303"/>
            <a:ext cx="799051" cy="799051"/>
          </a:xfrm>
          <a:custGeom>
            <a:avLst/>
            <a:gdLst>
              <a:gd name="connsiteX0" fmla="*/ 399526 w 799051"/>
              <a:gd name="connsiteY0" fmla="*/ 0 h 799051"/>
              <a:gd name="connsiteX1" fmla="*/ 0 w 799051"/>
              <a:gd name="connsiteY1" fmla="*/ 399526 h 799051"/>
              <a:gd name="connsiteX2" fmla="*/ 399526 w 799051"/>
              <a:gd name="connsiteY2" fmla="*/ 799051 h 799051"/>
              <a:gd name="connsiteX3" fmla="*/ 799051 w 799051"/>
              <a:gd name="connsiteY3" fmla="*/ 399526 h 799051"/>
              <a:gd name="connsiteX4" fmla="*/ 399526 w 799051"/>
              <a:gd name="connsiteY4" fmla="*/ 0 h 799051"/>
              <a:gd name="connsiteX5" fmla="*/ 399526 w 799051"/>
              <a:gd name="connsiteY5" fmla="*/ 748718 h 799051"/>
              <a:gd name="connsiteX6" fmla="*/ 50334 w 799051"/>
              <a:gd name="connsiteY6" fmla="*/ 399526 h 799051"/>
              <a:gd name="connsiteX7" fmla="*/ 399526 w 799051"/>
              <a:gd name="connsiteY7" fmla="*/ 50334 h 799051"/>
              <a:gd name="connsiteX8" fmla="*/ 748717 w 799051"/>
              <a:gd name="connsiteY8" fmla="*/ 399526 h 799051"/>
              <a:gd name="connsiteX9" fmla="*/ 399526 w 799051"/>
              <a:gd name="connsiteY9" fmla="*/ 748718 h 79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9051" h="799051">
                <a:moveTo>
                  <a:pt x="399526" y="0"/>
                </a:moveTo>
                <a:cubicBezTo>
                  <a:pt x="179315" y="0"/>
                  <a:pt x="0" y="179315"/>
                  <a:pt x="0" y="399526"/>
                </a:cubicBezTo>
                <a:cubicBezTo>
                  <a:pt x="0" y="619737"/>
                  <a:pt x="179315" y="799051"/>
                  <a:pt x="399526" y="799051"/>
                </a:cubicBezTo>
                <a:cubicBezTo>
                  <a:pt x="619737" y="799051"/>
                  <a:pt x="799051" y="619737"/>
                  <a:pt x="799051" y="399526"/>
                </a:cubicBezTo>
                <a:cubicBezTo>
                  <a:pt x="799051" y="179315"/>
                  <a:pt x="619737" y="0"/>
                  <a:pt x="399526" y="0"/>
                </a:cubicBezTo>
                <a:close/>
                <a:moveTo>
                  <a:pt x="399526" y="748718"/>
                </a:moveTo>
                <a:cubicBezTo>
                  <a:pt x="207627" y="748718"/>
                  <a:pt x="50334" y="594570"/>
                  <a:pt x="50334" y="399526"/>
                </a:cubicBezTo>
                <a:cubicBezTo>
                  <a:pt x="50334" y="207627"/>
                  <a:pt x="204482" y="50334"/>
                  <a:pt x="399526" y="50334"/>
                </a:cubicBezTo>
                <a:cubicBezTo>
                  <a:pt x="591423" y="50334"/>
                  <a:pt x="748717" y="204482"/>
                  <a:pt x="748717" y="399526"/>
                </a:cubicBezTo>
                <a:cubicBezTo>
                  <a:pt x="748717" y="591424"/>
                  <a:pt x="591423" y="748718"/>
                  <a:pt x="399526" y="748718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-">
            <a:extLst>
              <a:ext uri="{FF2B5EF4-FFF2-40B4-BE49-F238E27FC236}">
                <a16:creationId xmlns:a16="http://schemas.microsoft.com/office/drawing/2014/main" id="{7F29BBDE-576D-418E-A46F-C75783521A5F}"/>
              </a:ext>
            </a:extLst>
          </p:cNvPr>
          <p:cNvSpPr/>
          <p:nvPr/>
        </p:nvSpPr>
        <p:spPr>
          <a:xfrm>
            <a:off x="4308910" y="620871"/>
            <a:ext cx="729841" cy="726696"/>
          </a:xfrm>
          <a:custGeom>
            <a:avLst/>
            <a:gdLst>
              <a:gd name="connsiteX0" fmla="*/ 364921 w 729841"/>
              <a:gd name="connsiteY0" fmla="*/ 0 h 726696"/>
              <a:gd name="connsiteX1" fmla="*/ 0 w 729841"/>
              <a:gd name="connsiteY1" fmla="*/ 364921 h 726696"/>
              <a:gd name="connsiteX2" fmla="*/ 364921 w 729841"/>
              <a:gd name="connsiteY2" fmla="*/ 726696 h 726696"/>
              <a:gd name="connsiteX3" fmla="*/ 729842 w 729841"/>
              <a:gd name="connsiteY3" fmla="*/ 361775 h 726696"/>
              <a:gd name="connsiteX4" fmla="*/ 364921 w 729841"/>
              <a:gd name="connsiteY4" fmla="*/ 0 h 726696"/>
              <a:gd name="connsiteX5" fmla="*/ 364921 w 729841"/>
              <a:gd name="connsiteY5" fmla="*/ 688946 h 726696"/>
              <a:gd name="connsiteX6" fmla="*/ 40896 w 729841"/>
              <a:gd name="connsiteY6" fmla="*/ 364921 h 726696"/>
              <a:gd name="connsiteX7" fmla="*/ 364921 w 729841"/>
              <a:gd name="connsiteY7" fmla="*/ 40896 h 726696"/>
              <a:gd name="connsiteX8" fmla="*/ 688946 w 729841"/>
              <a:gd name="connsiteY8" fmla="*/ 364921 h 726696"/>
              <a:gd name="connsiteX9" fmla="*/ 364921 w 729841"/>
              <a:gd name="connsiteY9" fmla="*/ 688946 h 72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9841" h="726696">
                <a:moveTo>
                  <a:pt x="364921" y="0"/>
                </a:moveTo>
                <a:cubicBezTo>
                  <a:pt x="163585" y="0"/>
                  <a:pt x="0" y="163585"/>
                  <a:pt x="0" y="364921"/>
                </a:cubicBezTo>
                <a:cubicBezTo>
                  <a:pt x="0" y="566257"/>
                  <a:pt x="163585" y="726696"/>
                  <a:pt x="364921" y="726696"/>
                </a:cubicBezTo>
                <a:cubicBezTo>
                  <a:pt x="566257" y="726696"/>
                  <a:pt x="729842" y="563111"/>
                  <a:pt x="729842" y="361775"/>
                </a:cubicBezTo>
                <a:cubicBezTo>
                  <a:pt x="729842" y="160439"/>
                  <a:pt x="566257" y="0"/>
                  <a:pt x="364921" y="0"/>
                </a:cubicBezTo>
                <a:close/>
                <a:moveTo>
                  <a:pt x="364921" y="688946"/>
                </a:moveTo>
                <a:cubicBezTo>
                  <a:pt x="185606" y="688946"/>
                  <a:pt x="40896" y="544236"/>
                  <a:pt x="40896" y="364921"/>
                </a:cubicBezTo>
                <a:cubicBezTo>
                  <a:pt x="40896" y="185606"/>
                  <a:pt x="185606" y="40896"/>
                  <a:pt x="364921" y="40896"/>
                </a:cubicBezTo>
                <a:cubicBezTo>
                  <a:pt x="544235" y="40896"/>
                  <a:pt x="688946" y="185606"/>
                  <a:pt x="688946" y="364921"/>
                </a:cubicBezTo>
                <a:cubicBezTo>
                  <a:pt x="688946" y="544236"/>
                  <a:pt x="544235" y="688946"/>
                  <a:pt x="364921" y="688946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-">
            <a:extLst>
              <a:ext uri="{FF2B5EF4-FFF2-40B4-BE49-F238E27FC236}">
                <a16:creationId xmlns:a16="http://schemas.microsoft.com/office/drawing/2014/main" id="{28262BDA-2843-48EF-8390-472EA8E82F4E}"/>
              </a:ext>
            </a:extLst>
          </p:cNvPr>
          <p:cNvSpPr/>
          <p:nvPr/>
        </p:nvSpPr>
        <p:spPr>
          <a:xfrm>
            <a:off x="9059917" y="5754961"/>
            <a:ext cx="364920" cy="364920"/>
          </a:xfrm>
          <a:custGeom>
            <a:avLst/>
            <a:gdLst>
              <a:gd name="connsiteX0" fmla="*/ 364921 w 364920"/>
              <a:gd name="connsiteY0" fmla="*/ 182460 h 364920"/>
              <a:gd name="connsiteX1" fmla="*/ 182461 w 364920"/>
              <a:gd name="connsiteY1" fmla="*/ 364921 h 364920"/>
              <a:gd name="connsiteX2" fmla="*/ 0 w 364920"/>
              <a:gd name="connsiteY2" fmla="*/ 182460 h 364920"/>
              <a:gd name="connsiteX3" fmla="*/ 182461 w 364920"/>
              <a:gd name="connsiteY3" fmla="*/ 0 h 364920"/>
              <a:gd name="connsiteX4" fmla="*/ 364921 w 364920"/>
              <a:gd name="connsiteY4" fmla="*/ 182460 h 36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920" h="364920">
                <a:moveTo>
                  <a:pt x="364921" y="182460"/>
                </a:moveTo>
                <a:cubicBezTo>
                  <a:pt x="364921" y="283128"/>
                  <a:pt x="283128" y="364921"/>
                  <a:pt x="182461" y="364921"/>
                </a:cubicBezTo>
                <a:cubicBezTo>
                  <a:pt x="81792" y="364921"/>
                  <a:pt x="0" y="283128"/>
                  <a:pt x="0" y="182460"/>
                </a:cubicBezTo>
                <a:cubicBezTo>
                  <a:pt x="0" y="81792"/>
                  <a:pt x="81792" y="0"/>
                  <a:pt x="182461" y="0"/>
                </a:cubicBezTo>
                <a:cubicBezTo>
                  <a:pt x="283128" y="0"/>
                  <a:pt x="364921" y="81792"/>
                  <a:pt x="364921" y="182460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-">
            <a:extLst>
              <a:ext uri="{FF2B5EF4-FFF2-40B4-BE49-F238E27FC236}">
                <a16:creationId xmlns:a16="http://schemas.microsoft.com/office/drawing/2014/main" id="{2724F363-9BFD-4968-9EE8-8584558632EE}"/>
              </a:ext>
            </a:extLst>
          </p:cNvPr>
          <p:cNvSpPr/>
          <p:nvPr/>
        </p:nvSpPr>
        <p:spPr>
          <a:xfrm>
            <a:off x="2010057" y="6199349"/>
            <a:ext cx="333462" cy="333462"/>
          </a:xfrm>
          <a:custGeom>
            <a:avLst/>
            <a:gdLst>
              <a:gd name="connsiteX0" fmla="*/ 333462 w 333462"/>
              <a:gd name="connsiteY0" fmla="*/ 166731 h 333462"/>
              <a:gd name="connsiteX1" fmla="*/ 166731 w 333462"/>
              <a:gd name="connsiteY1" fmla="*/ 333462 h 333462"/>
              <a:gd name="connsiteX2" fmla="*/ 0 w 333462"/>
              <a:gd name="connsiteY2" fmla="*/ 166731 h 333462"/>
              <a:gd name="connsiteX3" fmla="*/ 166731 w 333462"/>
              <a:gd name="connsiteY3" fmla="*/ 0 h 333462"/>
              <a:gd name="connsiteX4" fmla="*/ 333462 w 333462"/>
              <a:gd name="connsiteY4" fmla="*/ 166731 h 33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462" h="333462">
                <a:moveTo>
                  <a:pt x="333462" y="166731"/>
                </a:moveTo>
                <a:cubicBezTo>
                  <a:pt x="333462" y="258814"/>
                  <a:pt x="258814" y="333462"/>
                  <a:pt x="166731" y="333462"/>
                </a:cubicBezTo>
                <a:cubicBezTo>
                  <a:pt x="74648" y="333462"/>
                  <a:pt x="0" y="258814"/>
                  <a:pt x="0" y="166731"/>
                </a:cubicBezTo>
                <a:cubicBezTo>
                  <a:pt x="0" y="74648"/>
                  <a:pt x="74648" y="0"/>
                  <a:pt x="166731" y="0"/>
                </a:cubicBezTo>
                <a:cubicBezTo>
                  <a:pt x="258814" y="0"/>
                  <a:pt x="333462" y="74648"/>
                  <a:pt x="333462" y="166731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-">
            <a:extLst>
              <a:ext uri="{FF2B5EF4-FFF2-40B4-BE49-F238E27FC236}">
                <a16:creationId xmlns:a16="http://schemas.microsoft.com/office/drawing/2014/main" id="{1DDE0388-1DE1-40FA-9E40-D3C0BFB10F07}"/>
              </a:ext>
            </a:extLst>
          </p:cNvPr>
          <p:cNvSpPr/>
          <p:nvPr/>
        </p:nvSpPr>
        <p:spPr>
          <a:xfrm>
            <a:off x="9002882" y="1078278"/>
            <a:ext cx="289420" cy="289420"/>
          </a:xfrm>
          <a:custGeom>
            <a:avLst/>
            <a:gdLst>
              <a:gd name="connsiteX0" fmla="*/ 289421 w 289420"/>
              <a:gd name="connsiteY0" fmla="*/ 144710 h 289420"/>
              <a:gd name="connsiteX1" fmla="*/ 144710 w 289420"/>
              <a:gd name="connsiteY1" fmla="*/ 289420 h 289420"/>
              <a:gd name="connsiteX2" fmla="*/ 0 w 289420"/>
              <a:gd name="connsiteY2" fmla="*/ 144710 h 289420"/>
              <a:gd name="connsiteX3" fmla="*/ 144710 w 289420"/>
              <a:gd name="connsiteY3" fmla="*/ 0 h 289420"/>
              <a:gd name="connsiteX4" fmla="*/ 289421 w 289420"/>
              <a:gd name="connsiteY4" fmla="*/ 144710 h 28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9420" h="289420">
                <a:moveTo>
                  <a:pt x="289421" y="144710"/>
                </a:moveTo>
                <a:cubicBezTo>
                  <a:pt x="289421" y="223357"/>
                  <a:pt x="223357" y="289420"/>
                  <a:pt x="144710" y="289420"/>
                </a:cubicBezTo>
                <a:cubicBezTo>
                  <a:pt x="66063" y="289420"/>
                  <a:pt x="0" y="223357"/>
                  <a:pt x="0" y="144710"/>
                </a:cubicBezTo>
                <a:cubicBezTo>
                  <a:pt x="0" y="66063"/>
                  <a:pt x="66063" y="0"/>
                  <a:pt x="144710" y="0"/>
                </a:cubicBezTo>
                <a:cubicBezTo>
                  <a:pt x="223357" y="0"/>
                  <a:pt x="289421" y="66063"/>
                  <a:pt x="289421" y="144710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-">
            <a:extLst>
              <a:ext uri="{FF2B5EF4-FFF2-40B4-BE49-F238E27FC236}">
                <a16:creationId xmlns:a16="http://schemas.microsoft.com/office/drawing/2014/main" id="{62F4E17A-EA00-49B2-8904-EAFB25C4EE0D}"/>
              </a:ext>
            </a:extLst>
          </p:cNvPr>
          <p:cNvSpPr/>
          <p:nvPr/>
        </p:nvSpPr>
        <p:spPr>
          <a:xfrm>
            <a:off x="11073348" y="-1118654"/>
            <a:ext cx="2237304" cy="2237308"/>
          </a:xfrm>
          <a:custGeom>
            <a:avLst/>
            <a:gdLst>
              <a:gd name="connsiteX0" fmla="*/ 670071 w 1340141"/>
              <a:gd name="connsiteY0" fmla="*/ 412109 h 1340142"/>
              <a:gd name="connsiteX1" fmla="*/ 412109 w 1340141"/>
              <a:gd name="connsiteY1" fmla="*/ 670071 h 1340142"/>
              <a:gd name="connsiteX2" fmla="*/ 670071 w 1340141"/>
              <a:gd name="connsiteY2" fmla="*/ 928032 h 1340142"/>
              <a:gd name="connsiteX3" fmla="*/ 928032 w 1340141"/>
              <a:gd name="connsiteY3" fmla="*/ 670071 h 1340142"/>
              <a:gd name="connsiteX4" fmla="*/ 670071 w 1340141"/>
              <a:gd name="connsiteY4" fmla="*/ 412109 h 1340142"/>
              <a:gd name="connsiteX5" fmla="*/ 670071 w 1340141"/>
              <a:gd name="connsiteY5" fmla="*/ 0 h 1340142"/>
              <a:gd name="connsiteX6" fmla="*/ 1340141 w 1340141"/>
              <a:gd name="connsiteY6" fmla="*/ 670071 h 1340142"/>
              <a:gd name="connsiteX7" fmla="*/ 670071 w 1340141"/>
              <a:gd name="connsiteY7" fmla="*/ 1340142 h 1340142"/>
              <a:gd name="connsiteX8" fmla="*/ 0 w 1340141"/>
              <a:gd name="connsiteY8" fmla="*/ 670071 h 1340142"/>
              <a:gd name="connsiteX9" fmla="*/ 670071 w 1340141"/>
              <a:gd name="connsiteY9" fmla="*/ 0 h 134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0141" h="1340142">
                <a:moveTo>
                  <a:pt x="670071" y="412109"/>
                </a:moveTo>
                <a:cubicBezTo>
                  <a:pt x="527603" y="412109"/>
                  <a:pt x="412109" y="527603"/>
                  <a:pt x="412109" y="670071"/>
                </a:cubicBezTo>
                <a:cubicBezTo>
                  <a:pt x="412109" y="812539"/>
                  <a:pt x="527603" y="928032"/>
                  <a:pt x="670071" y="928032"/>
                </a:cubicBezTo>
                <a:cubicBezTo>
                  <a:pt x="812539" y="928032"/>
                  <a:pt x="928032" y="812539"/>
                  <a:pt x="928032" y="670071"/>
                </a:cubicBezTo>
                <a:cubicBezTo>
                  <a:pt x="928032" y="527603"/>
                  <a:pt x="812539" y="412109"/>
                  <a:pt x="670071" y="412109"/>
                </a:cubicBezTo>
                <a:close/>
                <a:moveTo>
                  <a:pt x="670071" y="0"/>
                </a:moveTo>
                <a:cubicBezTo>
                  <a:pt x="1040140" y="0"/>
                  <a:pt x="1340141" y="300001"/>
                  <a:pt x="1340141" y="670071"/>
                </a:cubicBezTo>
                <a:cubicBezTo>
                  <a:pt x="1340141" y="1040141"/>
                  <a:pt x="1040141" y="1340142"/>
                  <a:pt x="670071" y="1340142"/>
                </a:cubicBezTo>
                <a:cubicBezTo>
                  <a:pt x="300001" y="1340142"/>
                  <a:pt x="0" y="1040141"/>
                  <a:pt x="0" y="670071"/>
                </a:cubicBezTo>
                <a:cubicBezTo>
                  <a:pt x="0" y="300001"/>
                  <a:pt x="300001" y="0"/>
                  <a:pt x="670071" y="0"/>
                </a:cubicBezTo>
                <a:close/>
              </a:path>
            </a:pathLst>
          </a:custGeom>
          <a:solidFill>
            <a:srgbClr val="FF9D00"/>
          </a:solidFill>
          <a:ln w="314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6" name="-">
            <a:extLst>
              <a:ext uri="{FF2B5EF4-FFF2-40B4-BE49-F238E27FC236}">
                <a16:creationId xmlns:a16="http://schemas.microsoft.com/office/drawing/2014/main" id="{6D13438A-C16E-4BC9-A5FD-12DEDBFAF736}"/>
              </a:ext>
            </a:extLst>
          </p:cNvPr>
          <p:cNvSpPr/>
          <p:nvPr/>
        </p:nvSpPr>
        <p:spPr>
          <a:xfrm>
            <a:off x="2375587" y="1128091"/>
            <a:ext cx="2403769" cy="5286990"/>
          </a:xfrm>
          <a:custGeom>
            <a:avLst/>
            <a:gdLst>
              <a:gd name="connsiteX0" fmla="*/ 2204743 w 2403769"/>
              <a:gd name="connsiteY0" fmla="*/ 5286990 h 5286990"/>
              <a:gd name="connsiteX1" fmla="*/ 200574 w 2403769"/>
              <a:gd name="connsiteY1" fmla="*/ 5286990 h 5286990"/>
              <a:gd name="connsiteX2" fmla="*/ 0 w 2403769"/>
              <a:gd name="connsiteY2" fmla="*/ 5086417 h 5286990"/>
              <a:gd name="connsiteX3" fmla="*/ 0 w 2403769"/>
              <a:gd name="connsiteY3" fmla="*/ 200573 h 5286990"/>
              <a:gd name="connsiteX4" fmla="*/ 200574 w 2403769"/>
              <a:gd name="connsiteY4" fmla="*/ 0 h 5286990"/>
              <a:gd name="connsiteX5" fmla="*/ 2203176 w 2403769"/>
              <a:gd name="connsiteY5" fmla="*/ 0 h 5286990"/>
              <a:gd name="connsiteX6" fmla="*/ 2403749 w 2403769"/>
              <a:gd name="connsiteY6" fmla="*/ 200573 h 5286990"/>
              <a:gd name="connsiteX7" fmla="*/ 2403749 w 2403769"/>
              <a:gd name="connsiteY7" fmla="*/ 5084850 h 5286990"/>
              <a:gd name="connsiteX8" fmla="*/ 2204743 w 2403769"/>
              <a:gd name="connsiteY8" fmla="*/ 5286990 h 528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3769" h="5286990">
                <a:moveTo>
                  <a:pt x="2204743" y="5286990"/>
                </a:moveTo>
                <a:lnTo>
                  <a:pt x="200574" y="5286990"/>
                </a:lnTo>
                <a:cubicBezTo>
                  <a:pt x="89318" y="5286990"/>
                  <a:pt x="0" y="5197673"/>
                  <a:pt x="0" y="5086417"/>
                </a:cubicBezTo>
                <a:lnTo>
                  <a:pt x="0" y="200573"/>
                </a:lnTo>
                <a:cubicBezTo>
                  <a:pt x="0" y="89318"/>
                  <a:pt x="89318" y="0"/>
                  <a:pt x="200574" y="0"/>
                </a:cubicBezTo>
                <a:lnTo>
                  <a:pt x="2203176" y="0"/>
                </a:lnTo>
                <a:cubicBezTo>
                  <a:pt x="2314431" y="0"/>
                  <a:pt x="2403749" y="89318"/>
                  <a:pt x="2403749" y="200573"/>
                </a:cubicBezTo>
                <a:lnTo>
                  <a:pt x="2403749" y="5084850"/>
                </a:lnTo>
                <a:cubicBezTo>
                  <a:pt x="2405316" y="5196106"/>
                  <a:pt x="2315999" y="5286990"/>
                  <a:pt x="2204743" y="5286990"/>
                </a:cubicBezTo>
                <a:close/>
              </a:path>
            </a:pathLst>
          </a:custGeom>
          <a:solidFill>
            <a:srgbClr val="FF9D00"/>
          </a:solidFill>
          <a:ln w="38100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101" name="-">
            <a:extLst>
              <a:ext uri="{FF2B5EF4-FFF2-40B4-BE49-F238E27FC236}">
                <a16:creationId xmlns:a16="http://schemas.microsoft.com/office/drawing/2014/main" id="{ACA12057-B8EF-4684-8351-6E5D32B64E89}"/>
              </a:ext>
            </a:extLst>
          </p:cNvPr>
          <p:cNvSpPr/>
          <p:nvPr/>
        </p:nvSpPr>
        <p:spPr>
          <a:xfrm>
            <a:off x="2374020" y="5310388"/>
            <a:ext cx="2405316" cy="1104693"/>
          </a:xfrm>
          <a:custGeom>
            <a:avLst/>
            <a:gdLst>
              <a:gd name="connsiteX0" fmla="*/ 202141 w 2405316"/>
              <a:gd name="connsiteY0" fmla="*/ 1104693 h 1104693"/>
              <a:gd name="connsiteX1" fmla="*/ 2204743 w 2405316"/>
              <a:gd name="connsiteY1" fmla="*/ 1104693 h 1104693"/>
              <a:gd name="connsiteX2" fmla="*/ 2405316 w 2405316"/>
              <a:gd name="connsiteY2" fmla="*/ 904120 h 1104693"/>
              <a:gd name="connsiteX3" fmla="*/ 2405316 w 2405316"/>
              <a:gd name="connsiteY3" fmla="*/ 48549 h 1104693"/>
              <a:gd name="connsiteX4" fmla="*/ 1695474 w 2405316"/>
              <a:gd name="connsiteY4" fmla="*/ 18776 h 1104693"/>
              <a:gd name="connsiteX5" fmla="*/ 0 w 2405316"/>
              <a:gd name="connsiteY5" fmla="*/ 130032 h 1104693"/>
              <a:gd name="connsiteX6" fmla="*/ 0 w 2405316"/>
              <a:gd name="connsiteY6" fmla="*/ 904120 h 1104693"/>
              <a:gd name="connsiteX7" fmla="*/ 202141 w 2405316"/>
              <a:gd name="connsiteY7" fmla="*/ 1104693 h 110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4693">
                <a:moveTo>
                  <a:pt x="202141" y="1104693"/>
                </a:moveTo>
                <a:lnTo>
                  <a:pt x="2204743" y="1104693"/>
                </a:lnTo>
                <a:cubicBezTo>
                  <a:pt x="2315998" y="1104693"/>
                  <a:pt x="2405316" y="1015376"/>
                  <a:pt x="2405316" y="904120"/>
                </a:cubicBezTo>
                <a:lnTo>
                  <a:pt x="2405316" y="48549"/>
                </a:lnTo>
                <a:cubicBezTo>
                  <a:pt x="2243917" y="4674"/>
                  <a:pt x="2013571" y="-18831"/>
                  <a:pt x="1695474" y="18776"/>
                </a:cubicBezTo>
                <a:cubicBezTo>
                  <a:pt x="601721" y="150403"/>
                  <a:pt x="789759" y="383883"/>
                  <a:pt x="0" y="130032"/>
                </a:cubicBezTo>
                <a:lnTo>
                  <a:pt x="0" y="904120"/>
                </a:lnTo>
                <a:cubicBezTo>
                  <a:pt x="1567" y="1013809"/>
                  <a:pt x="90885" y="1104693"/>
                  <a:pt x="202141" y="1104693"/>
                </a:cubicBezTo>
                <a:close/>
              </a:path>
            </a:pathLst>
          </a:custGeom>
          <a:solidFill>
            <a:srgbClr val="D28200"/>
          </a:solidFill>
          <a:ln w="15609" cap="flat">
            <a:noFill/>
            <a:prstDash val="solid"/>
            <a:miter/>
          </a:ln>
          <a:effectLst>
            <a:outerShdw blurRad="50800" dist="38100" dir="16200000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102" name="-">
            <a:extLst>
              <a:ext uri="{FF2B5EF4-FFF2-40B4-BE49-F238E27FC236}">
                <a16:creationId xmlns:a16="http://schemas.microsoft.com/office/drawing/2014/main" id="{2A0BCC9B-821A-4C30-B1D0-3F575695116A}"/>
              </a:ext>
            </a:extLst>
          </p:cNvPr>
          <p:cNvSpPr/>
          <p:nvPr/>
        </p:nvSpPr>
        <p:spPr>
          <a:xfrm>
            <a:off x="2536986" y="3124424"/>
            <a:ext cx="2021405" cy="2699906"/>
          </a:xfrm>
          <a:custGeom>
            <a:avLst/>
            <a:gdLst>
              <a:gd name="connsiteX0" fmla="*/ 2021406 w 2021405"/>
              <a:gd name="connsiteY0" fmla="*/ 2699907 h 2699906"/>
              <a:gd name="connsiteX1" fmla="*/ 0 w 2021405"/>
              <a:gd name="connsiteY1" fmla="*/ 2699907 h 2699906"/>
              <a:gd name="connsiteX2" fmla="*/ 0 w 2021405"/>
              <a:gd name="connsiteY2" fmla="*/ 177069 h 2699906"/>
              <a:gd name="connsiteX3" fmla="*/ 177069 w 2021405"/>
              <a:gd name="connsiteY3" fmla="*/ 0 h 2699906"/>
              <a:gd name="connsiteX4" fmla="*/ 1844337 w 2021405"/>
              <a:gd name="connsiteY4" fmla="*/ 0 h 2699906"/>
              <a:gd name="connsiteX5" fmla="*/ 2021406 w 2021405"/>
              <a:gd name="connsiteY5" fmla="*/ 177069 h 2699906"/>
              <a:gd name="connsiteX6" fmla="*/ 2021406 w 2021405"/>
              <a:gd name="connsiteY6" fmla="*/ 2699907 h 269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1405" h="2699906">
                <a:moveTo>
                  <a:pt x="2021406" y="2699907"/>
                </a:moveTo>
                <a:lnTo>
                  <a:pt x="0" y="2699907"/>
                </a:lnTo>
                <a:lnTo>
                  <a:pt x="0" y="177069"/>
                </a:lnTo>
                <a:cubicBezTo>
                  <a:pt x="0" y="79916"/>
                  <a:pt x="79916" y="0"/>
                  <a:pt x="177069" y="0"/>
                </a:cubicBezTo>
                <a:lnTo>
                  <a:pt x="1844337" y="0"/>
                </a:lnTo>
                <a:cubicBezTo>
                  <a:pt x="1941490" y="0"/>
                  <a:pt x="2021406" y="79916"/>
                  <a:pt x="2021406" y="177069"/>
                </a:cubicBezTo>
                <a:lnTo>
                  <a:pt x="2021406" y="26999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609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097" name="-">
            <a:extLst>
              <a:ext uri="{FF2B5EF4-FFF2-40B4-BE49-F238E27FC236}">
                <a16:creationId xmlns:a16="http://schemas.microsoft.com/office/drawing/2014/main" id="{EEDC0900-B39E-4526-B1CB-CF97F73CEBE4}"/>
              </a:ext>
            </a:extLst>
          </p:cNvPr>
          <p:cNvSpPr/>
          <p:nvPr/>
        </p:nvSpPr>
        <p:spPr>
          <a:xfrm>
            <a:off x="2848816" y="1811295"/>
            <a:ext cx="1460426" cy="1460425"/>
          </a:xfrm>
          <a:custGeom>
            <a:avLst/>
            <a:gdLst>
              <a:gd name="connsiteX0" fmla="*/ 1460427 w 1460426"/>
              <a:gd name="connsiteY0" fmla="*/ 730213 h 1460425"/>
              <a:gd name="connsiteX1" fmla="*/ 730213 w 1460426"/>
              <a:gd name="connsiteY1" fmla="*/ 1460425 h 1460425"/>
              <a:gd name="connsiteX2" fmla="*/ 0 w 1460426"/>
              <a:gd name="connsiteY2" fmla="*/ 730213 h 1460425"/>
              <a:gd name="connsiteX3" fmla="*/ 730213 w 1460426"/>
              <a:gd name="connsiteY3" fmla="*/ 0 h 1460425"/>
              <a:gd name="connsiteX4" fmla="*/ 1460427 w 1460426"/>
              <a:gd name="connsiteY4" fmla="*/ 730213 h 14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426" h="1460425">
                <a:moveTo>
                  <a:pt x="1460427" y="730213"/>
                </a:moveTo>
                <a:cubicBezTo>
                  <a:pt x="1460427" y="1133498"/>
                  <a:pt x="1133499" y="1460425"/>
                  <a:pt x="730213" y="1460425"/>
                </a:cubicBezTo>
                <a:cubicBezTo>
                  <a:pt x="326928" y="1460425"/>
                  <a:pt x="0" y="1133498"/>
                  <a:pt x="0" y="730213"/>
                </a:cubicBezTo>
                <a:cubicBezTo>
                  <a:pt x="0" y="326927"/>
                  <a:pt x="326928" y="0"/>
                  <a:pt x="730213" y="0"/>
                </a:cubicBezTo>
                <a:cubicBezTo>
                  <a:pt x="1133499" y="0"/>
                  <a:pt x="1460427" y="326927"/>
                  <a:pt x="1460427" y="730213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099" name="-">
            <a:extLst>
              <a:ext uri="{FF2B5EF4-FFF2-40B4-BE49-F238E27FC236}">
                <a16:creationId xmlns:a16="http://schemas.microsoft.com/office/drawing/2014/main" id="{BC71F2AE-457D-47F2-A3AB-0DBF1A93316C}"/>
              </a:ext>
            </a:extLst>
          </p:cNvPr>
          <p:cNvSpPr/>
          <p:nvPr/>
        </p:nvSpPr>
        <p:spPr>
          <a:xfrm>
            <a:off x="2375587" y="1128091"/>
            <a:ext cx="2405316" cy="1106260"/>
          </a:xfrm>
          <a:custGeom>
            <a:avLst/>
            <a:gdLst>
              <a:gd name="connsiteX0" fmla="*/ 2204743 w 2405316"/>
              <a:gd name="connsiteY0" fmla="*/ 0 h 1106260"/>
              <a:gd name="connsiteX1" fmla="*/ 200574 w 2405316"/>
              <a:gd name="connsiteY1" fmla="*/ 0 h 1106260"/>
              <a:gd name="connsiteX2" fmla="*/ 0 w 2405316"/>
              <a:gd name="connsiteY2" fmla="*/ 200573 h 1106260"/>
              <a:gd name="connsiteX3" fmla="*/ 0 w 2405316"/>
              <a:gd name="connsiteY3" fmla="*/ 1057711 h 1106260"/>
              <a:gd name="connsiteX4" fmla="*/ 709843 w 2405316"/>
              <a:gd name="connsiteY4" fmla="*/ 1087484 h 1106260"/>
              <a:gd name="connsiteX5" fmla="*/ 2405316 w 2405316"/>
              <a:gd name="connsiteY5" fmla="*/ 976228 h 1106260"/>
              <a:gd name="connsiteX6" fmla="*/ 2405316 w 2405316"/>
              <a:gd name="connsiteY6" fmla="*/ 200573 h 1106260"/>
              <a:gd name="connsiteX7" fmla="*/ 2204743 w 2405316"/>
              <a:gd name="connsiteY7" fmla="*/ 0 h 110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6260">
                <a:moveTo>
                  <a:pt x="2204743" y="0"/>
                </a:moveTo>
                <a:lnTo>
                  <a:pt x="200574" y="0"/>
                </a:lnTo>
                <a:cubicBezTo>
                  <a:pt x="89318" y="0"/>
                  <a:pt x="0" y="89318"/>
                  <a:pt x="0" y="200573"/>
                </a:cubicBezTo>
                <a:lnTo>
                  <a:pt x="0" y="1057711"/>
                </a:lnTo>
                <a:cubicBezTo>
                  <a:pt x="161399" y="1101587"/>
                  <a:pt x="391745" y="1125092"/>
                  <a:pt x="709843" y="1087484"/>
                </a:cubicBezTo>
                <a:cubicBezTo>
                  <a:pt x="1803596" y="955858"/>
                  <a:pt x="1615558" y="722378"/>
                  <a:pt x="2405316" y="976228"/>
                </a:cubicBezTo>
                <a:lnTo>
                  <a:pt x="2405316" y="200573"/>
                </a:lnTo>
                <a:cubicBezTo>
                  <a:pt x="2405316" y="89318"/>
                  <a:pt x="2315999" y="0"/>
                  <a:pt x="2204743" y="0"/>
                </a:cubicBezTo>
                <a:close/>
              </a:path>
            </a:pathLst>
          </a:custGeom>
          <a:solidFill>
            <a:srgbClr val="D28200"/>
          </a:solidFill>
          <a:ln w="15609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100" name="-">
            <a:extLst>
              <a:ext uri="{FF2B5EF4-FFF2-40B4-BE49-F238E27FC236}">
                <a16:creationId xmlns:a16="http://schemas.microsoft.com/office/drawing/2014/main" id="{35F4B57C-679A-4A5F-A55B-32CDEE04B20D}"/>
              </a:ext>
            </a:extLst>
          </p:cNvPr>
          <p:cNvSpPr/>
          <p:nvPr/>
        </p:nvSpPr>
        <p:spPr>
          <a:xfrm>
            <a:off x="2375587" y="1128091"/>
            <a:ext cx="2405316" cy="1105014"/>
          </a:xfrm>
          <a:custGeom>
            <a:avLst/>
            <a:gdLst>
              <a:gd name="connsiteX0" fmla="*/ 2405316 w 2405316"/>
              <a:gd name="connsiteY0" fmla="*/ 200573 h 1105014"/>
              <a:gd name="connsiteX1" fmla="*/ 2204743 w 2405316"/>
              <a:gd name="connsiteY1" fmla="*/ 0 h 1105014"/>
              <a:gd name="connsiteX2" fmla="*/ 200574 w 2405316"/>
              <a:gd name="connsiteY2" fmla="*/ 0 h 1105014"/>
              <a:gd name="connsiteX3" fmla="*/ 0 w 2405316"/>
              <a:gd name="connsiteY3" fmla="*/ 200573 h 1105014"/>
              <a:gd name="connsiteX4" fmla="*/ 0 w 2405316"/>
              <a:gd name="connsiteY4" fmla="*/ 943322 h 1105014"/>
              <a:gd name="connsiteX5" fmla="*/ 1592053 w 2405316"/>
              <a:gd name="connsiteY5" fmla="*/ 1085917 h 1105014"/>
              <a:gd name="connsiteX6" fmla="*/ 2405316 w 2405316"/>
              <a:gd name="connsiteY6" fmla="*/ 1023238 h 1105014"/>
              <a:gd name="connsiteX7" fmla="*/ 2405316 w 2405316"/>
              <a:gd name="connsiteY7" fmla="*/ 200573 h 11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5014">
                <a:moveTo>
                  <a:pt x="2405316" y="200573"/>
                </a:moveTo>
                <a:cubicBezTo>
                  <a:pt x="2405316" y="89318"/>
                  <a:pt x="2315999" y="0"/>
                  <a:pt x="2204743" y="0"/>
                </a:cubicBezTo>
                <a:lnTo>
                  <a:pt x="200574" y="0"/>
                </a:lnTo>
                <a:cubicBezTo>
                  <a:pt x="89318" y="0"/>
                  <a:pt x="0" y="89318"/>
                  <a:pt x="0" y="200573"/>
                </a:cubicBezTo>
                <a:lnTo>
                  <a:pt x="0" y="943322"/>
                </a:lnTo>
                <a:cubicBezTo>
                  <a:pt x="672235" y="742749"/>
                  <a:pt x="548443" y="960559"/>
                  <a:pt x="1592053" y="1085917"/>
                </a:cubicBezTo>
                <a:cubicBezTo>
                  <a:pt x="1985365" y="1132927"/>
                  <a:pt x="2243917" y="1085917"/>
                  <a:pt x="2405316" y="1023238"/>
                </a:cubicBezTo>
                <a:lnTo>
                  <a:pt x="2405316" y="200573"/>
                </a:lnTo>
                <a:close/>
              </a:path>
            </a:pathLst>
          </a:custGeom>
          <a:solidFill>
            <a:srgbClr val="FFB337"/>
          </a:solidFill>
          <a:ln w="15609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103" name="-">
            <a:extLst>
              <a:ext uri="{FF2B5EF4-FFF2-40B4-BE49-F238E27FC236}">
                <a16:creationId xmlns:a16="http://schemas.microsoft.com/office/drawing/2014/main" id="{EE68F901-3506-42BF-9035-8E809B4609A7}"/>
              </a:ext>
            </a:extLst>
          </p:cNvPr>
          <p:cNvSpPr/>
          <p:nvPr/>
        </p:nvSpPr>
        <p:spPr>
          <a:xfrm>
            <a:off x="2374020" y="5310067"/>
            <a:ext cx="2405316" cy="1105014"/>
          </a:xfrm>
          <a:custGeom>
            <a:avLst/>
            <a:gdLst>
              <a:gd name="connsiteX0" fmla="*/ 1567 w 2405316"/>
              <a:gd name="connsiteY0" fmla="*/ 904441 h 1105014"/>
              <a:gd name="connsiteX1" fmla="*/ 202141 w 2405316"/>
              <a:gd name="connsiteY1" fmla="*/ 1105014 h 1105014"/>
              <a:gd name="connsiteX2" fmla="*/ 2204743 w 2405316"/>
              <a:gd name="connsiteY2" fmla="*/ 1105014 h 1105014"/>
              <a:gd name="connsiteX3" fmla="*/ 2405316 w 2405316"/>
              <a:gd name="connsiteY3" fmla="*/ 904441 h 1105014"/>
              <a:gd name="connsiteX4" fmla="*/ 2405316 w 2405316"/>
              <a:gd name="connsiteY4" fmla="*/ 161692 h 1105014"/>
              <a:gd name="connsiteX5" fmla="*/ 813263 w 2405316"/>
              <a:gd name="connsiteY5" fmla="*/ 19097 h 1105014"/>
              <a:gd name="connsiteX6" fmla="*/ 0 w 2405316"/>
              <a:gd name="connsiteY6" fmla="*/ 81776 h 1105014"/>
              <a:gd name="connsiteX7" fmla="*/ 0 w 2405316"/>
              <a:gd name="connsiteY7" fmla="*/ 904441 h 11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5014">
                <a:moveTo>
                  <a:pt x="1567" y="904441"/>
                </a:moveTo>
                <a:cubicBezTo>
                  <a:pt x="1567" y="1015697"/>
                  <a:pt x="90885" y="1105014"/>
                  <a:pt x="202141" y="1105014"/>
                </a:cubicBezTo>
                <a:lnTo>
                  <a:pt x="2204743" y="1105014"/>
                </a:lnTo>
                <a:cubicBezTo>
                  <a:pt x="2315998" y="1105014"/>
                  <a:pt x="2405316" y="1015697"/>
                  <a:pt x="2405316" y="904441"/>
                </a:cubicBezTo>
                <a:lnTo>
                  <a:pt x="2405316" y="161692"/>
                </a:lnTo>
                <a:cubicBezTo>
                  <a:pt x="1733081" y="362266"/>
                  <a:pt x="1856873" y="144456"/>
                  <a:pt x="813263" y="19097"/>
                </a:cubicBezTo>
                <a:cubicBezTo>
                  <a:pt x="419951" y="-27912"/>
                  <a:pt x="161399" y="19097"/>
                  <a:pt x="0" y="81776"/>
                </a:cubicBezTo>
                <a:lnTo>
                  <a:pt x="0" y="904441"/>
                </a:lnTo>
                <a:close/>
              </a:path>
            </a:pathLst>
          </a:custGeom>
          <a:solidFill>
            <a:srgbClr val="FFB337"/>
          </a:solidFill>
          <a:ln w="15609" cap="flat">
            <a:noFill/>
            <a:prstDash val="solid"/>
            <a:miter/>
          </a:ln>
          <a:effectLst>
            <a:outerShdw blurRad="50800" dist="38100" dir="16200000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-">
            <a:extLst>
              <a:ext uri="{FF2B5EF4-FFF2-40B4-BE49-F238E27FC236}">
                <a16:creationId xmlns:a16="http://schemas.microsoft.com/office/drawing/2014/main" id="{01F06EBF-6D1D-44A0-B21B-0B36E2ECD48D}"/>
              </a:ext>
            </a:extLst>
          </p:cNvPr>
          <p:cNvSpPr/>
          <p:nvPr/>
        </p:nvSpPr>
        <p:spPr>
          <a:xfrm>
            <a:off x="4923384" y="1609126"/>
            <a:ext cx="1965838" cy="4323779"/>
          </a:xfrm>
          <a:custGeom>
            <a:avLst/>
            <a:gdLst>
              <a:gd name="connsiteX0" fmla="*/ 2204743 w 2403769"/>
              <a:gd name="connsiteY0" fmla="*/ 5286990 h 5286990"/>
              <a:gd name="connsiteX1" fmla="*/ 200574 w 2403769"/>
              <a:gd name="connsiteY1" fmla="*/ 5286990 h 5286990"/>
              <a:gd name="connsiteX2" fmla="*/ 0 w 2403769"/>
              <a:gd name="connsiteY2" fmla="*/ 5086417 h 5286990"/>
              <a:gd name="connsiteX3" fmla="*/ 0 w 2403769"/>
              <a:gd name="connsiteY3" fmla="*/ 200573 h 5286990"/>
              <a:gd name="connsiteX4" fmla="*/ 200574 w 2403769"/>
              <a:gd name="connsiteY4" fmla="*/ 0 h 5286990"/>
              <a:gd name="connsiteX5" fmla="*/ 2203176 w 2403769"/>
              <a:gd name="connsiteY5" fmla="*/ 0 h 5286990"/>
              <a:gd name="connsiteX6" fmla="*/ 2403749 w 2403769"/>
              <a:gd name="connsiteY6" fmla="*/ 200573 h 5286990"/>
              <a:gd name="connsiteX7" fmla="*/ 2403749 w 2403769"/>
              <a:gd name="connsiteY7" fmla="*/ 5084850 h 5286990"/>
              <a:gd name="connsiteX8" fmla="*/ 2204743 w 2403769"/>
              <a:gd name="connsiteY8" fmla="*/ 5286990 h 528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3769" h="5286990">
                <a:moveTo>
                  <a:pt x="2204743" y="5286990"/>
                </a:moveTo>
                <a:lnTo>
                  <a:pt x="200574" y="5286990"/>
                </a:lnTo>
                <a:cubicBezTo>
                  <a:pt x="89318" y="5286990"/>
                  <a:pt x="0" y="5197673"/>
                  <a:pt x="0" y="5086417"/>
                </a:cubicBezTo>
                <a:lnTo>
                  <a:pt x="0" y="200573"/>
                </a:lnTo>
                <a:cubicBezTo>
                  <a:pt x="0" y="89318"/>
                  <a:pt x="89318" y="0"/>
                  <a:pt x="200574" y="0"/>
                </a:cubicBezTo>
                <a:lnTo>
                  <a:pt x="2203176" y="0"/>
                </a:lnTo>
                <a:cubicBezTo>
                  <a:pt x="2314431" y="0"/>
                  <a:pt x="2403749" y="89318"/>
                  <a:pt x="2403749" y="200573"/>
                </a:cubicBezTo>
                <a:lnTo>
                  <a:pt x="2403749" y="5084850"/>
                </a:lnTo>
                <a:cubicBezTo>
                  <a:pt x="2405316" y="5196106"/>
                  <a:pt x="2315999" y="5286990"/>
                  <a:pt x="2204743" y="5286990"/>
                </a:cubicBezTo>
                <a:close/>
              </a:path>
            </a:pathLst>
          </a:custGeom>
          <a:solidFill>
            <a:srgbClr val="08BCC4"/>
          </a:solidFill>
          <a:ln w="38100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-">
            <a:extLst>
              <a:ext uri="{FF2B5EF4-FFF2-40B4-BE49-F238E27FC236}">
                <a16:creationId xmlns:a16="http://schemas.microsoft.com/office/drawing/2014/main" id="{21A01781-66FD-4AB9-9263-A73D9B8D3761}"/>
              </a:ext>
            </a:extLst>
          </p:cNvPr>
          <p:cNvSpPr/>
          <p:nvPr/>
        </p:nvSpPr>
        <p:spPr>
          <a:xfrm>
            <a:off x="4922102" y="5029470"/>
            <a:ext cx="1967103" cy="903434"/>
          </a:xfrm>
          <a:custGeom>
            <a:avLst/>
            <a:gdLst>
              <a:gd name="connsiteX0" fmla="*/ 202141 w 2405316"/>
              <a:gd name="connsiteY0" fmla="*/ 1104693 h 1104693"/>
              <a:gd name="connsiteX1" fmla="*/ 2204743 w 2405316"/>
              <a:gd name="connsiteY1" fmla="*/ 1104693 h 1104693"/>
              <a:gd name="connsiteX2" fmla="*/ 2405316 w 2405316"/>
              <a:gd name="connsiteY2" fmla="*/ 904120 h 1104693"/>
              <a:gd name="connsiteX3" fmla="*/ 2405316 w 2405316"/>
              <a:gd name="connsiteY3" fmla="*/ 48549 h 1104693"/>
              <a:gd name="connsiteX4" fmla="*/ 1695474 w 2405316"/>
              <a:gd name="connsiteY4" fmla="*/ 18776 h 1104693"/>
              <a:gd name="connsiteX5" fmla="*/ 0 w 2405316"/>
              <a:gd name="connsiteY5" fmla="*/ 130032 h 1104693"/>
              <a:gd name="connsiteX6" fmla="*/ 0 w 2405316"/>
              <a:gd name="connsiteY6" fmla="*/ 904120 h 1104693"/>
              <a:gd name="connsiteX7" fmla="*/ 202141 w 2405316"/>
              <a:gd name="connsiteY7" fmla="*/ 1104693 h 110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4693">
                <a:moveTo>
                  <a:pt x="202141" y="1104693"/>
                </a:moveTo>
                <a:lnTo>
                  <a:pt x="2204743" y="1104693"/>
                </a:lnTo>
                <a:cubicBezTo>
                  <a:pt x="2315998" y="1104693"/>
                  <a:pt x="2405316" y="1015376"/>
                  <a:pt x="2405316" y="904120"/>
                </a:cubicBezTo>
                <a:lnTo>
                  <a:pt x="2405316" y="48549"/>
                </a:lnTo>
                <a:cubicBezTo>
                  <a:pt x="2243917" y="4674"/>
                  <a:pt x="2013571" y="-18831"/>
                  <a:pt x="1695474" y="18776"/>
                </a:cubicBezTo>
                <a:cubicBezTo>
                  <a:pt x="601721" y="150403"/>
                  <a:pt x="789759" y="383883"/>
                  <a:pt x="0" y="130032"/>
                </a:cubicBezTo>
                <a:lnTo>
                  <a:pt x="0" y="904120"/>
                </a:lnTo>
                <a:cubicBezTo>
                  <a:pt x="1567" y="1013809"/>
                  <a:pt x="90885" y="1104693"/>
                  <a:pt x="202141" y="1104693"/>
                </a:cubicBezTo>
                <a:close/>
              </a:path>
            </a:pathLst>
          </a:custGeom>
          <a:solidFill>
            <a:srgbClr val="06979E"/>
          </a:solidFill>
          <a:ln w="15609" cap="flat">
            <a:noFill/>
            <a:prstDash val="solid"/>
            <a:miter/>
          </a:ln>
          <a:effectLst>
            <a:outerShdw blurRad="50800" dist="38100" dir="16200000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-">
            <a:extLst>
              <a:ext uri="{FF2B5EF4-FFF2-40B4-BE49-F238E27FC236}">
                <a16:creationId xmlns:a16="http://schemas.microsoft.com/office/drawing/2014/main" id="{EDF75DB6-A053-4722-89F8-BFC672E99571}"/>
              </a:ext>
            </a:extLst>
          </p:cNvPr>
          <p:cNvSpPr/>
          <p:nvPr/>
        </p:nvSpPr>
        <p:spPr>
          <a:xfrm>
            <a:off x="5055378" y="3494050"/>
            <a:ext cx="1653135" cy="2208023"/>
          </a:xfrm>
          <a:custGeom>
            <a:avLst/>
            <a:gdLst>
              <a:gd name="connsiteX0" fmla="*/ 2021406 w 2021405"/>
              <a:gd name="connsiteY0" fmla="*/ 2699907 h 2699906"/>
              <a:gd name="connsiteX1" fmla="*/ 0 w 2021405"/>
              <a:gd name="connsiteY1" fmla="*/ 2699907 h 2699906"/>
              <a:gd name="connsiteX2" fmla="*/ 0 w 2021405"/>
              <a:gd name="connsiteY2" fmla="*/ 177069 h 2699906"/>
              <a:gd name="connsiteX3" fmla="*/ 177069 w 2021405"/>
              <a:gd name="connsiteY3" fmla="*/ 0 h 2699906"/>
              <a:gd name="connsiteX4" fmla="*/ 1844337 w 2021405"/>
              <a:gd name="connsiteY4" fmla="*/ 0 h 2699906"/>
              <a:gd name="connsiteX5" fmla="*/ 2021406 w 2021405"/>
              <a:gd name="connsiteY5" fmla="*/ 177069 h 2699906"/>
              <a:gd name="connsiteX6" fmla="*/ 2021406 w 2021405"/>
              <a:gd name="connsiteY6" fmla="*/ 2699907 h 269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1405" h="2699906">
                <a:moveTo>
                  <a:pt x="2021406" y="2699907"/>
                </a:moveTo>
                <a:lnTo>
                  <a:pt x="0" y="2699907"/>
                </a:lnTo>
                <a:lnTo>
                  <a:pt x="0" y="177069"/>
                </a:lnTo>
                <a:cubicBezTo>
                  <a:pt x="0" y="79916"/>
                  <a:pt x="79916" y="0"/>
                  <a:pt x="177069" y="0"/>
                </a:cubicBezTo>
                <a:lnTo>
                  <a:pt x="1844337" y="0"/>
                </a:lnTo>
                <a:cubicBezTo>
                  <a:pt x="1941490" y="0"/>
                  <a:pt x="2021406" y="79916"/>
                  <a:pt x="2021406" y="177069"/>
                </a:cubicBezTo>
                <a:lnTo>
                  <a:pt x="2021406" y="26999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609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-">
            <a:extLst>
              <a:ext uri="{FF2B5EF4-FFF2-40B4-BE49-F238E27FC236}">
                <a16:creationId xmlns:a16="http://schemas.microsoft.com/office/drawing/2014/main" id="{AD100735-A9A4-4B9A-809C-7CCE2B0BA60D}"/>
              </a:ext>
            </a:extLst>
          </p:cNvPr>
          <p:cNvSpPr/>
          <p:nvPr/>
        </p:nvSpPr>
        <p:spPr>
          <a:xfrm>
            <a:off x="5310397" y="2167860"/>
            <a:ext cx="1194358" cy="1194357"/>
          </a:xfrm>
          <a:custGeom>
            <a:avLst/>
            <a:gdLst>
              <a:gd name="connsiteX0" fmla="*/ 1460427 w 1460426"/>
              <a:gd name="connsiteY0" fmla="*/ 730213 h 1460425"/>
              <a:gd name="connsiteX1" fmla="*/ 730213 w 1460426"/>
              <a:gd name="connsiteY1" fmla="*/ 1460425 h 1460425"/>
              <a:gd name="connsiteX2" fmla="*/ 0 w 1460426"/>
              <a:gd name="connsiteY2" fmla="*/ 730213 h 1460425"/>
              <a:gd name="connsiteX3" fmla="*/ 730213 w 1460426"/>
              <a:gd name="connsiteY3" fmla="*/ 0 h 1460425"/>
              <a:gd name="connsiteX4" fmla="*/ 1460427 w 1460426"/>
              <a:gd name="connsiteY4" fmla="*/ 730213 h 14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426" h="1460425">
                <a:moveTo>
                  <a:pt x="1460427" y="730213"/>
                </a:moveTo>
                <a:cubicBezTo>
                  <a:pt x="1460427" y="1133498"/>
                  <a:pt x="1133499" y="1460425"/>
                  <a:pt x="730213" y="1460425"/>
                </a:cubicBezTo>
                <a:cubicBezTo>
                  <a:pt x="326928" y="1460425"/>
                  <a:pt x="0" y="1133498"/>
                  <a:pt x="0" y="730213"/>
                </a:cubicBezTo>
                <a:cubicBezTo>
                  <a:pt x="0" y="326927"/>
                  <a:pt x="326928" y="0"/>
                  <a:pt x="730213" y="0"/>
                </a:cubicBezTo>
                <a:cubicBezTo>
                  <a:pt x="1133499" y="0"/>
                  <a:pt x="1460427" y="326927"/>
                  <a:pt x="1460427" y="730213"/>
                </a:cubicBezTo>
                <a:close/>
              </a:path>
            </a:pathLst>
          </a:custGeom>
          <a:solidFill>
            <a:srgbClr val="C0F9FC"/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-">
            <a:extLst>
              <a:ext uri="{FF2B5EF4-FFF2-40B4-BE49-F238E27FC236}">
                <a16:creationId xmlns:a16="http://schemas.microsoft.com/office/drawing/2014/main" id="{F2D5CC65-1C0C-4EDE-8F29-EFA9EE1D610B}"/>
              </a:ext>
            </a:extLst>
          </p:cNvPr>
          <p:cNvSpPr/>
          <p:nvPr/>
        </p:nvSpPr>
        <p:spPr>
          <a:xfrm>
            <a:off x="4923384" y="1609126"/>
            <a:ext cx="1967103" cy="904716"/>
          </a:xfrm>
          <a:custGeom>
            <a:avLst/>
            <a:gdLst>
              <a:gd name="connsiteX0" fmla="*/ 2204743 w 2405316"/>
              <a:gd name="connsiteY0" fmla="*/ 0 h 1106260"/>
              <a:gd name="connsiteX1" fmla="*/ 200574 w 2405316"/>
              <a:gd name="connsiteY1" fmla="*/ 0 h 1106260"/>
              <a:gd name="connsiteX2" fmla="*/ 0 w 2405316"/>
              <a:gd name="connsiteY2" fmla="*/ 200573 h 1106260"/>
              <a:gd name="connsiteX3" fmla="*/ 0 w 2405316"/>
              <a:gd name="connsiteY3" fmla="*/ 1057711 h 1106260"/>
              <a:gd name="connsiteX4" fmla="*/ 709843 w 2405316"/>
              <a:gd name="connsiteY4" fmla="*/ 1087484 h 1106260"/>
              <a:gd name="connsiteX5" fmla="*/ 2405316 w 2405316"/>
              <a:gd name="connsiteY5" fmla="*/ 976228 h 1106260"/>
              <a:gd name="connsiteX6" fmla="*/ 2405316 w 2405316"/>
              <a:gd name="connsiteY6" fmla="*/ 200573 h 1106260"/>
              <a:gd name="connsiteX7" fmla="*/ 2204743 w 2405316"/>
              <a:gd name="connsiteY7" fmla="*/ 0 h 110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6260">
                <a:moveTo>
                  <a:pt x="2204743" y="0"/>
                </a:moveTo>
                <a:lnTo>
                  <a:pt x="200574" y="0"/>
                </a:lnTo>
                <a:cubicBezTo>
                  <a:pt x="89318" y="0"/>
                  <a:pt x="0" y="89318"/>
                  <a:pt x="0" y="200573"/>
                </a:cubicBezTo>
                <a:lnTo>
                  <a:pt x="0" y="1057711"/>
                </a:lnTo>
                <a:cubicBezTo>
                  <a:pt x="161399" y="1101587"/>
                  <a:pt x="391745" y="1125092"/>
                  <a:pt x="709843" y="1087484"/>
                </a:cubicBezTo>
                <a:cubicBezTo>
                  <a:pt x="1803596" y="955858"/>
                  <a:pt x="1615558" y="722378"/>
                  <a:pt x="2405316" y="976228"/>
                </a:cubicBezTo>
                <a:lnTo>
                  <a:pt x="2405316" y="200573"/>
                </a:lnTo>
                <a:cubicBezTo>
                  <a:pt x="2405316" y="89318"/>
                  <a:pt x="2315999" y="0"/>
                  <a:pt x="2204743" y="0"/>
                </a:cubicBezTo>
                <a:close/>
              </a:path>
            </a:pathLst>
          </a:custGeom>
          <a:solidFill>
            <a:srgbClr val="06979E"/>
          </a:solidFill>
          <a:ln w="15609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-">
            <a:extLst>
              <a:ext uri="{FF2B5EF4-FFF2-40B4-BE49-F238E27FC236}">
                <a16:creationId xmlns:a16="http://schemas.microsoft.com/office/drawing/2014/main" id="{166E8E2C-963F-4DD1-94B0-0BDFF7F0E6D2}"/>
              </a:ext>
            </a:extLst>
          </p:cNvPr>
          <p:cNvSpPr/>
          <p:nvPr/>
        </p:nvSpPr>
        <p:spPr>
          <a:xfrm>
            <a:off x="4923384" y="1609126"/>
            <a:ext cx="1967103" cy="903697"/>
          </a:xfrm>
          <a:custGeom>
            <a:avLst/>
            <a:gdLst>
              <a:gd name="connsiteX0" fmla="*/ 2405316 w 2405316"/>
              <a:gd name="connsiteY0" fmla="*/ 200573 h 1105014"/>
              <a:gd name="connsiteX1" fmla="*/ 2204743 w 2405316"/>
              <a:gd name="connsiteY1" fmla="*/ 0 h 1105014"/>
              <a:gd name="connsiteX2" fmla="*/ 200574 w 2405316"/>
              <a:gd name="connsiteY2" fmla="*/ 0 h 1105014"/>
              <a:gd name="connsiteX3" fmla="*/ 0 w 2405316"/>
              <a:gd name="connsiteY3" fmla="*/ 200573 h 1105014"/>
              <a:gd name="connsiteX4" fmla="*/ 0 w 2405316"/>
              <a:gd name="connsiteY4" fmla="*/ 943322 h 1105014"/>
              <a:gd name="connsiteX5" fmla="*/ 1592053 w 2405316"/>
              <a:gd name="connsiteY5" fmla="*/ 1085917 h 1105014"/>
              <a:gd name="connsiteX6" fmla="*/ 2405316 w 2405316"/>
              <a:gd name="connsiteY6" fmla="*/ 1023238 h 1105014"/>
              <a:gd name="connsiteX7" fmla="*/ 2405316 w 2405316"/>
              <a:gd name="connsiteY7" fmla="*/ 200573 h 11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5014">
                <a:moveTo>
                  <a:pt x="2405316" y="200573"/>
                </a:moveTo>
                <a:cubicBezTo>
                  <a:pt x="2405316" y="89318"/>
                  <a:pt x="2315999" y="0"/>
                  <a:pt x="2204743" y="0"/>
                </a:cubicBezTo>
                <a:lnTo>
                  <a:pt x="200574" y="0"/>
                </a:lnTo>
                <a:cubicBezTo>
                  <a:pt x="89318" y="0"/>
                  <a:pt x="0" y="89318"/>
                  <a:pt x="0" y="200573"/>
                </a:cubicBezTo>
                <a:lnTo>
                  <a:pt x="0" y="943322"/>
                </a:lnTo>
                <a:cubicBezTo>
                  <a:pt x="672235" y="742749"/>
                  <a:pt x="548443" y="960559"/>
                  <a:pt x="1592053" y="1085917"/>
                </a:cubicBezTo>
                <a:cubicBezTo>
                  <a:pt x="1985365" y="1132927"/>
                  <a:pt x="2243917" y="1085917"/>
                  <a:pt x="2405316" y="1023238"/>
                </a:cubicBezTo>
                <a:lnTo>
                  <a:pt x="2405316" y="200573"/>
                </a:lnTo>
                <a:close/>
              </a:path>
            </a:pathLst>
          </a:custGeom>
          <a:solidFill>
            <a:srgbClr val="0AE1EC"/>
          </a:solidFill>
          <a:ln w="15609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-">
            <a:extLst>
              <a:ext uri="{FF2B5EF4-FFF2-40B4-BE49-F238E27FC236}">
                <a16:creationId xmlns:a16="http://schemas.microsoft.com/office/drawing/2014/main" id="{FCF4AD4B-B459-4BE6-93F2-DFD6863F7FAA}"/>
              </a:ext>
            </a:extLst>
          </p:cNvPr>
          <p:cNvSpPr/>
          <p:nvPr/>
        </p:nvSpPr>
        <p:spPr>
          <a:xfrm>
            <a:off x="4922102" y="5029208"/>
            <a:ext cx="1967103" cy="903697"/>
          </a:xfrm>
          <a:custGeom>
            <a:avLst/>
            <a:gdLst>
              <a:gd name="connsiteX0" fmla="*/ 1567 w 2405316"/>
              <a:gd name="connsiteY0" fmla="*/ 904441 h 1105014"/>
              <a:gd name="connsiteX1" fmla="*/ 202141 w 2405316"/>
              <a:gd name="connsiteY1" fmla="*/ 1105014 h 1105014"/>
              <a:gd name="connsiteX2" fmla="*/ 2204743 w 2405316"/>
              <a:gd name="connsiteY2" fmla="*/ 1105014 h 1105014"/>
              <a:gd name="connsiteX3" fmla="*/ 2405316 w 2405316"/>
              <a:gd name="connsiteY3" fmla="*/ 904441 h 1105014"/>
              <a:gd name="connsiteX4" fmla="*/ 2405316 w 2405316"/>
              <a:gd name="connsiteY4" fmla="*/ 161692 h 1105014"/>
              <a:gd name="connsiteX5" fmla="*/ 813263 w 2405316"/>
              <a:gd name="connsiteY5" fmla="*/ 19097 h 1105014"/>
              <a:gd name="connsiteX6" fmla="*/ 0 w 2405316"/>
              <a:gd name="connsiteY6" fmla="*/ 81776 h 1105014"/>
              <a:gd name="connsiteX7" fmla="*/ 0 w 2405316"/>
              <a:gd name="connsiteY7" fmla="*/ 904441 h 11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5014">
                <a:moveTo>
                  <a:pt x="1567" y="904441"/>
                </a:moveTo>
                <a:cubicBezTo>
                  <a:pt x="1567" y="1015697"/>
                  <a:pt x="90885" y="1105014"/>
                  <a:pt x="202141" y="1105014"/>
                </a:cubicBezTo>
                <a:lnTo>
                  <a:pt x="2204743" y="1105014"/>
                </a:lnTo>
                <a:cubicBezTo>
                  <a:pt x="2315998" y="1105014"/>
                  <a:pt x="2405316" y="1015697"/>
                  <a:pt x="2405316" y="904441"/>
                </a:cubicBezTo>
                <a:lnTo>
                  <a:pt x="2405316" y="161692"/>
                </a:lnTo>
                <a:cubicBezTo>
                  <a:pt x="1733081" y="362266"/>
                  <a:pt x="1856873" y="144456"/>
                  <a:pt x="813263" y="19097"/>
                </a:cubicBezTo>
                <a:cubicBezTo>
                  <a:pt x="419951" y="-27912"/>
                  <a:pt x="161399" y="19097"/>
                  <a:pt x="0" y="81776"/>
                </a:cubicBezTo>
                <a:lnTo>
                  <a:pt x="0" y="904441"/>
                </a:lnTo>
                <a:close/>
              </a:path>
            </a:pathLst>
          </a:custGeom>
          <a:solidFill>
            <a:srgbClr val="0AE1EC"/>
          </a:solidFill>
          <a:ln w="15609" cap="flat">
            <a:noFill/>
            <a:prstDash val="solid"/>
            <a:miter/>
          </a:ln>
          <a:effectLst>
            <a:outerShdw blurRad="50800" dist="38100" dir="16200000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-">
            <a:extLst>
              <a:ext uri="{FF2B5EF4-FFF2-40B4-BE49-F238E27FC236}">
                <a16:creationId xmlns:a16="http://schemas.microsoft.com/office/drawing/2014/main" id="{D773BBF7-05A9-4FA2-8CE7-AC0CAD6E9A2F}"/>
              </a:ext>
            </a:extLst>
          </p:cNvPr>
          <p:cNvSpPr/>
          <p:nvPr/>
        </p:nvSpPr>
        <p:spPr>
          <a:xfrm>
            <a:off x="264461" y="1609126"/>
            <a:ext cx="1965838" cy="4323779"/>
          </a:xfrm>
          <a:custGeom>
            <a:avLst/>
            <a:gdLst>
              <a:gd name="connsiteX0" fmla="*/ 2204743 w 2403769"/>
              <a:gd name="connsiteY0" fmla="*/ 5286990 h 5286990"/>
              <a:gd name="connsiteX1" fmla="*/ 200574 w 2403769"/>
              <a:gd name="connsiteY1" fmla="*/ 5286990 h 5286990"/>
              <a:gd name="connsiteX2" fmla="*/ 0 w 2403769"/>
              <a:gd name="connsiteY2" fmla="*/ 5086417 h 5286990"/>
              <a:gd name="connsiteX3" fmla="*/ 0 w 2403769"/>
              <a:gd name="connsiteY3" fmla="*/ 200573 h 5286990"/>
              <a:gd name="connsiteX4" fmla="*/ 200574 w 2403769"/>
              <a:gd name="connsiteY4" fmla="*/ 0 h 5286990"/>
              <a:gd name="connsiteX5" fmla="*/ 2203176 w 2403769"/>
              <a:gd name="connsiteY5" fmla="*/ 0 h 5286990"/>
              <a:gd name="connsiteX6" fmla="*/ 2403749 w 2403769"/>
              <a:gd name="connsiteY6" fmla="*/ 200573 h 5286990"/>
              <a:gd name="connsiteX7" fmla="*/ 2403749 w 2403769"/>
              <a:gd name="connsiteY7" fmla="*/ 5084850 h 5286990"/>
              <a:gd name="connsiteX8" fmla="*/ 2204743 w 2403769"/>
              <a:gd name="connsiteY8" fmla="*/ 5286990 h 528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3769" h="5286990">
                <a:moveTo>
                  <a:pt x="2204743" y="5286990"/>
                </a:moveTo>
                <a:lnTo>
                  <a:pt x="200574" y="5286990"/>
                </a:lnTo>
                <a:cubicBezTo>
                  <a:pt x="89318" y="5286990"/>
                  <a:pt x="0" y="5197673"/>
                  <a:pt x="0" y="5086417"/>
                </a:cubicBezTo>
                <a:lnTo>
                  <a:pt x="0" y="200573"/>
                </a:lnTo>
                <a:cubicBezTo>
                  <a:pt x="0" y="89318"/>
                  <a:pt x="89318" y="0"/>
                  <a:pt x="200574" y="0"/>
                </a:cubicBezTo>
                <a:lnTo>
                  <a:pt x="2203176" y="0"/>
                </a:lnTo>
                <a:cubicBezTo>
                  <a:pt x="2314431" y="0"/>
                  <a:pt x="2403749" y="89318"/>
                  <a:pt x="2403749" y="200573"/>
                </a:cubicBezTo>
                <a:lnTo>
                  <a:pt x="2403749" y="5084850"/>
                </a:lnTo>
                <a:cubicBezTo>
                  <a:pt x="2405316" y="5196106"/>
                  <a:pt x="2315999" y="5286990"/>
                  <a:pt x="2204743" y="5286990"/>
                </a:cubicBezTo>
                <a:close/>
              </a:path>
            </a:pathLst>
          </a:custGeom>
          <a:solidFill>
            <a:srgbClr val="08BCC4"/>
          </a:solidFill>
          <a:ln w="38100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-">
            <a:extLst>
              <a:ext uri="{FF2B5EF4-FFF2-40B4-BE49-F238E27FC236}">
                <a16:creationId xmlns:a16="http://schemas.microsoft.com/office/drawing/2014/main" id="{70BAC487-6A87-40EC-9186-2426E7497303}"/>
              </a:ext>
            </a:extLst>
          </p:cNvPr>
          <p:cNvSpPr/>
          <p:nvPr/>
        </p:nvSpPr>
        <p:spPr>
          <a:xfrm>
            <a:off x="263179" y="5029470"/>
            <a:ext cx="1967103" cy="903434"/>
          </a:xfrm>
          <a:custGeom>
            <a:avLst/>
            <a:gdLst>
              <a:gd name="connsiteX0" fmla="*/ 202141 w 2405316"/>
              <a:gd name="connsiteY0" fmla="*/ 1104693 h 1104693"/>
              <a:gd name="connsiteX1" fmla="*/ 2204743 w 2405316"/>
              <a:gd name="connsiteY1" fmla="*/ 1104693 h 1104693"/>
              <a:gd name="connsiteX2" fmla="*/ 2405316 w 2405316"/>
              <a:gd name="connsiteY2" fmla="*/ 904120 h 1104693"/>
              <a:gd name="connsiteX3" fmla="*/ 2405316 w 2405316"/>
              <a:gd name="connsiteY3" fmla="*/ 48549 h 1104693"/>
              <a:gd name="connsiteX4" fmla="*/ 1695474 w 2405316"/>
              <a:gd name="connsiteY4" fmla="*/ 18776 h 1104693"/>
              <a:gd name="connsiteX5" fmla="*/ 0 w 2405316"/>
              <a:gd name="connsiteY5" fmla="*/ 130032 h 1104693"/>
              <a:gd name="connsiteX6" fmla="*/ 0 w 2405316"/>
              <a:gd name="connsiteY6" fmla="*/ 904120 h 1104693"/>
              <a:gd name="connsiteX7" fmla="*/ 202141 w 2405316"/>
              <a:gd name="connsiteY7" fmla="*/ 1104693 h 110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4693">
                <a:moveTo>
                  <a:pt x="202141" y="1104693"/>
                </a:moveTo>
                <a:lnTo>
                  <a:pt x="2204743" y="1104693"/>
                </a:lnTo>
                <a:cubicBezTo>
                  <a:pt x="2315998" y="1104693"/>
                  <a:pt x="2405316" y="1015376"/>
                  <a:pt x="2405316" y="904120"/>
                </a:cubicBezTo>
                <a:lnTo>
                  <a:pt x="2405316" y="48549"/>
                </a:lnTo>
                <a:cubicBezTo>
                  <a:pt x="2243917" y="4674"/>
                  <a:pt x="2013571" y="-18831"/>
                  <a:pt x="1695474" y="18776"/>
                </a:cubicBezTo>
                <a:cubicBezTo>
                  <a:pt x="601721" y="150403"/>
                  <a:pt x="789759" y="383883"/>
                  <a:pt x="0" y="130032"/>
                </a:cubicBezTo>
                <a:lnTo>
                  <a:pt x="0" y="904120"/>
                </a:lnTo>
                <a:cubicBezTo>
                  <a:pt x="1567" y="1013809"/>
                  <a:pt x="90885" y="1104693"/>
                  <a:pt x="202141" y="1104693"/>
                </a:cubicBezTo>
                <a:close/>
              </a:path>
            </a:pathLst>
          </a:custGeom>
          <a:solidFill>
            <a:srgbClr val="06979E"/>
          </a:solidFill>
          <a:ln w="15609" cap="flat">
            <a:noFill/>
            <a:prstDash val="solid"/>
            <a:miter/>
          </a:ln>
          <a:effectLst>
            <a:outerShdw blurRad="50800" dist="38100" dir="16200000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-">
            <a:extLst>
              <a:ext uri="{FF2B5EF4-FFF2-40B4-BE49-F238E27FC236}">
                <a16:creationId xmlns:a16="http://schemas.microsoft.com/office/drawing/2014/main" id="{2B47A837-961F-44EB-9BAB-36FEDB7BB88D}"/>
              </a:ext>
            </a:extLst>
          </p:cNvPr>
          <p:cNvSpPr/>
          <p:nvPr/>
        </p:nvSpPr>
        <p:spPr>
          <a:xfrm>
            <a:off x="396455" y="3816187"/>
            <a:ext cx="1653135" cy="2106466"/>
          </a:xfrm>
          <a:custGeom>
            <a:avLst/>
            <a:gdLst>
              <a:gd name="connsiteX0" fmla="*/ 2021406 w 2021405"/>
              <a:gd name="connsiteY0" fmla="*/ 2699907 h 2699906"/>
              <a:gd name="connsiteX1" fmla="*/ 0 w 2021405"/>
              <a:gd name="connsiteY1" fmla="*/ 2699907 h 2699906"/>
              <a:gd name="connsiteX2" fmla="*/ 0 w 2021405"/>
              <a:gd name="connsiteY2" fmla="*/ 177069 h 2699906"/>
              <a:gd name="connsiteX3" fmla="*/ 177069 w 2021405"/>
              <a:gd name="connsiteY3" fmla="*/ 0 h 2699906"/>
              <a:gd name="connsiteX4" fmla="*/ 1844337 w 2021405"/>
              <a:gd name="connsiteY4" fmla="*/ 0 h 2699906"/>
              <a:gd name="connsiteX5" fmla="*/ 2021406 w 2021405"/>
              <a:gd name="connsiteY5" fmla="*/ 177069 h 2699906"/>
              <a:gd name="connsiteX6" fmla="*/ 2021406 w 2021405"/>
              <a:gd name="connsiteY6" fmla="*/ 2699907 h 269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1405" h="2699906">
                <a:moveTo>
                  <a:pt x="2021406" y="2699907"/>
                </a:moveTo>
                <a:lnTo>
                  <a:pt x="0" y="2699907"/>
                </a:lnTo>
                <a:lnTo>
                  <a:pt x="0" y="177069"/>
                </a:lnTo>
                <a:cubicBezTo>
                  <a:pt x="0" y="79916"/>
                  <a:pt x="79916" y="0"/>
                  <a:pt x="177069" y="0"/>
                </a:cubicBezTo>
                <a:lnTo>
                  <a:pt x="1844337" y="0"/>
                </a:lnTo>
                <a:cubicBezTo>
                  <a:pt x="1941490" y="0"/>
                  <a:pt x="2021406" y="79916"/>
                  <a:pt x="2021406" y="177069"/>
                </a:cubicBezTo>
                <a:lnTo>
                  <a:pt x="2021406" y="26999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609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-">
            <a:extLst>
              <a:ext uri="{FF2B5EF4-FFF2-40B4-BE49-F238E27FC236}">
                <a16:creationId xmlns:a16="http://schemas.microsoft.com/office/drawing/2014/main" id="{323CA068-627A-4D15-A6E2-AD36A9366371}"/>
              </a:ext>
            </a:extLst>
          </p:cNvPr>
          <p:cNvSpPr/>
          <p:nvPr/>
        </p:nvSpPr>
        <p:spPr>
          <a:xfrm>
            <a:off x="651474" y="2167860"/>
            <a:ext cx="1194358" cy="1194357"/>
          </a:xfrm>
          <a:custGeom>
            <a:avLst/>
            <a:gdLst>
              <a:gd name="connsiteX0" fmla="*/ 1460427 w 1460426"/>
              <a:gd name="connsiteY0" fmla="*/ 730213 h 1460425"/>
              <a:gd name="connsiteX1" fmla="*/ 730213 w 1460426"/>
              <a:gd name="connsiteY1" fmla="*/ 1460425 h 1460425"/>
              <a:gd name="connsiteX2" fmla="*/ 0 w 1460426"/>
              <a:gd name="connsiteY2" fmla="*/ 730213 h 1460425"/>
              <a:gd name="connsiteX3" fmla="*/ 730213 w 1460426"/>
              <a:gd name="connsiteY3" fmla="*/ 0 h 1460425"/>
              <a:gd name="connsiteX4" fmla="*/ 1460427 w 1460426"/>
              <a:gd name="connsiteY4" fmla="*/ 730213 h 14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426" h="1460425">
                <a:moveTo>
                  <a:pt x="1460427" y="730213"/>
                </a:moveTo>
                <a:cubicBezTo>
                  <a:pt x="1460427" y="1133498"/>
                  <a:pt x="1133499" y="1460425"/>
                  <a:pt x="730213" y="1460425"/>
                </a:cubicBezTo>
                <a:cubicBezTo>
                  <a:pt x="326928" y="1460425"/>
                  <a:pt x="0" y="1133498"/>
                  <a:pt x="0" y="730213"/>
                </a:cubicBezTo>
                <a:cubicBezTo>
                  <a:pt x="0" y="326927"/>
                  <a:pt x="326928" y="0"/>
                  <a:pt x="730213" y="0"/>
                </a:cubicBezTo>
                <a:cubicBezTo>
                  <a:pt x="1133499" y="0"/>
                  <a:pt x="1460427" y="326927"/>
                  <a:pt x="1460427" y="730213"/>
                </a:cubicBezTo>
                <a:close/>
              </a:path>
            </a:pathLst>
          </a:custGeom>
          <a:solidFill>
            <a:srgbClr val="C0F9FC"/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-">
            <a:extLst>
              <a:ext uri="{FF2B5EF4-FFF2-40B4-BE49-F238E27FC236}">
                <a16:creationId xmlns:a16="http://schemas.microsoft.com/office/drawing/2014/main" id="{03C04CEE-6075-494E-9533-7B12BA9ADDE9}"/>
              </a:ext>
            </a:extLst>
          </p:cNvPr>
          <p:cNvSpPr/>
          <p:nvPr/>
        </p:nvSpPr>
        <p:spPr>
          <a:xfrm>
            <a:off x="264461" y="1609126"/>
            <a:ext cx="1967103" cy="904716"/>
          </a:xfrm>
          <a:custGeom>
            <a:avLst/>
            <a:gdLst>
              <a:gd name="connsiteX0" fmla="*/ 2204743 w 2405316"/>
              <a:gd name="connsiteY0" fmla="*/ 0 h 1106260"/>
              <a:gd name="connsiteX1" fmla="*/ 200574 w 2405316"/>
              <a:gd name="connsiteY1" fmla="*/ 0 h 1106260"/>
              <a:gd name="connsiteX2" fmla="*/ 0 w 2405316"/>
              <a:gd name="connsiteY2" fmla="*/ 200573 h 1106260"/>
              <a:gd name="connsiteX3" fmla="*/ 0 w 2405316"/>
              <a:gd name="connsiteY3" fmla="*/ 1057711 h 1106260"/>
              <a:gd name="connsiteX4" fmla="*/ 709843 w 2405316"/>
              <a:gd name="connsiteY4" fmla="*/ 1087484 h 1106260"/>
              <a:gd name="connsiteX5" fmla="*/ 2405316 w 2405316"/>
              <a:gd name="connsiteY5" fmla="*/ 976228 h 1106260"/>
              <a:gd name="connsiteX6" fmla="*/ 2405316 w 2405316"/>
              <a:gd name="connsiteY6" fmla="*/ 200573 h 1106260"/>
              <a:gd name="connsiteX7" fmla="*/ 2204743 w 2405316"/>
              <a:gd name="connsiteY7" fmla="*/ 0 h 110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6260">
                <a:moveTo>
                  <a:pt x="2204743" y="0"/>
                </a:moveTo>
                <a:lnTo>
                  <a:pt x="200574" y="0"/>
                </a:lnTo>
                <a:cubicBezTo>
                  <a:pt x="89318" y="0"/>
                  <a:pt x="0" y="89318"/>
                  <a:pt x="0" y="200573"/>
                </a:cubicBezTo>
                <a:lnTo>
                  <a:pt x="0" y="1057711"/>
                </a:lnTo>
                <a:cubicBezTo>
                  <a:pt x="161399" y="1101587"/>
                  <a:pt x="391745" y="1125092"/>
                  <a:pt x="709843" y="1087484"/>
                </a:cubicBezTo>
                <a:cubicBezTo>
                  <a:pt x="1803596" y="955858"/>
                  <a:pt x="1615558" y="722378"/>
                  <a:pt x="2405316" y="976228"/>
                </a:cubicBezTo>
                <a:lnTo>
                  <a:pt x="2405316" y="200573"/>
                </a:lnTo>
                <a:cubicBezTo>
                  <a:pt x="2405316" y="89318"/>
                  <a:pt x="2315999" y="0"/>
                  <a:pt x="2204743" y="0"/>
                </a:cubicBezTo>
                <a:close/>
              </a:path>
            </a:pathLst>
          </a:custGeom>
          <a:solidFill>
            <a:srgbClr val="06979E"/>
          </a:solidFill>
          <a:ln w="15609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-">
            <a:extLst>
              <a:ext uri="{FF2B5EF4-FFF2-40B4-BE49-F238E27FC236}">
                <a16:creationId xmlns:a16="http://schemas.microsoft.com/office/drawing/2014/main" id="{F0CF15D5-6136-4423-9E27-5DC038842E29}"/>
              </a:ext>
            </a:extLst>
          </p:cNvPr>
          <p:cNvSpPr/>
          <p:nvPr/>
        </p:nvSpPr>
        <p:spPr>
          <a:xfrm>
            <a:off x="264461" y="1609126"/>
            <a:ext cx="1967103" cy="903697"/>
          </a:xfrm>
          <a:custGeom>
            <a:avLst/>
            <a:gdLst>
              <a:gd name="connsiteX0" fmla="*/ 2405316 w 2405316"/>
              <a:gd name="connsiteY0" fmla="*/ 200573 h 1105014"/>
              <a:gd name="connsiteX1" fmla="*/ 2204743 w 2405316"/>
              <a:gd name="connsiteY1" fmla="*/ 0 h 1105014"/>
              <a:gd name="connsiteX2" fmla="*/ 200574 w 2405316"/>
              <a:gd name="connsiteY2" fmla="*/ 0 h 1105014"/>
              <a:gd name="connsiteX3" fmla="*/ 0 w 2405316"/>
              <a:gd name="connsiteY3" fmla="*/ 200573 h 1105014"/>
              <a:gd name="connsiteX4" fmla="*/ 0 w 2405316"/>
              <a:gd name="connsiteY4" fmla="*/ 943322 h 1105014"/>
              <a:gd name="connsiteX5" fmla="*/ 1592053 w 2405316"/>
              <a:gd name="connsiteY5" fmla="*/ 1085917 h 1105014"/>
              <a:gd name="connsiteX6" fmla="*/ 2405316 w 2405316"/>
              <a:gd name="connsiteY6" fmla="*/ 1023238 h 1105014"/>
              <a:gd name="connsiteX7" fmla="*/ 2405316 w 2405316"/>
              <a:gd name="connsiteY7" fmla="*/ 200573 h 11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5014">
                <a:moveTo>
                  <a:pt x="2405316" y="200573"/>
                </a:moveTo>
                <a:cubicBezTo>
                  <a:pt x="2405316" y="89318"/>
                  <a:pt x="2315999" y="0"/>
                  <a:pt x="2204743" y="0"/>
                </a:cubicBezTo>
                <a:lnTo>
                  <a:pt x="200574" y="0"/>
                </a:lnTo>
                <a:cubicBezTo>
                  <a:pt x="89318" y="0"/>
                  <a:pt x="0" y="89318"/>
                  <a:pt x="0" y="200573"/>
                </a:cubicBezTo>
                <a:lnTo>
                  <a:pt x="0" y="943322"/>
                </a:lnTo>
                <a:cubicBezTo>
                  <a:pt x="672235" y="742749"/>
                  <a:pt x="548443" y="960559"/>
                  <a:pt x="1592053" y="1085917"/>
                </a:cubicBezTo>
                <a:cubicBezTo>
                  <a:pt x="1985365" y="1132927"/>
                  <a:pt x="2243917" y="1085917"/>
                  <a:pt x="2405316" y="1023238"/>
                </a:cubicBezTo>
                <a:lnTo>
                  <a:pt x="2405316" y="200573"/>
                </a:lnTo>
                <a:close/>
              </a:path>
            </a:pathLst>
          </a:custGeom>
          <a:solidFill>
            <a:srgbClr val="0AE1EC"/>
          </a:solidFill>
          <a:ln w="15609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-">
            <a:extLst>
              <a:ext uri="{FF2B5EF4-FFF2-40B4-BE49-F238E27FC236}">
                <a16:creationId xmlns:a16="http://schemas.microsoft.com/office/drawing/2014/main" id="{57EB86A9-314E-4FFE-92AC-9617222754B0}"/>
              </a:ext>
            </a:extLst>
          </p:cNvPr>
          <p:cNvSpPr/>
          <p:nvPr/>
        </p:nvSpPr>
        <p:spPr>
          <a:xfrm>
            <a:off x="263179" y="5029208"/>
            <a:ext cx="1967103" cy="903697"/>
          </a:xfrm>
          <a:custGeom>
            <a:avLst/>
            <a:gdLst>
              <a:gd name="connsiteX0" fmla="*/ 1567 w 2405316"/>
              <a:gd name="connsiteY0" fmla="*/ 904441 h 1105014"/>
              <a:gd name="connsiteX1" fmla="*/ 202141 w 2405316"/>
              <a:gd name="connsiteY1" fmla="*/ 1105014 h 1105014"/>
              <a:gd name="connsiteX2" fmla="*/ 2204743 w 2405316"/>
              <a:gd name="connsiteY2" fmla="*/ 1105014 h 1105014"/>
              <a:gd name="connsiteX3" fmla="*/ 2405316 w 2405316"/>
              <a:gd name="connsiteY3" fmla="*/ 904441 h 1105014"/>
              <a:gd name="connsiteX4" fmla="*/ 2405316 w 2405316"/>
              <a:gd name="connsiteY4" fmla="*/ 161692 h 1105014"/>
              <a:gd name="connsiteX5" fmla="*/ 813263 w 2405316"/>
              <a:gd name="connsiteY5" fmla="*/ 19097 h 1105014"/>
              <a:gd name="connsiteX6" fmla="*/ 0 w 2405316"/>
              <a:gd name="connsiteY6" fmla="*/ 81776 h 1105014"/>
              <a:gd name="connsiteX7" fmla="*/ 0 w 2405316"/>
              <a:gd name="connsiteY7" fmla="*/ 904441 h 11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05316" h="1105014">
                <a:moveTo>
                  <a:pt x="1567" y="904441"/>
                </a:moveTo>
                <a:cubicBezTo>
                  <a:pt x="1567" y="1015697"/>
                  <a:pt x="90885" y="1105014"/>
                  <a:pt x="202141" y="1105014"/>
                </a:cubicBezTo>
                <a:lnTo>
                  <a:pt x="2204743" y="1105014"/>
                </a:lnTo>
                <a:cubicBezTo>
                  <a:pt x="2315998" y="1105014"/>
                  <a:pt x="2405316" y="1015697"/>
                  <a:pt x="2405316" y="904441"/>
                </a:cubicBezTo>
                <a:lnTo>
                  <a:pt x="2405316" y="161692"/>
                </a:lnTo>
                <a:cubicBezTo>
                  <a:pt x="1733081" y="362266"/>
                  <a:pt x="1856873" y="144456"/>
                  <a:pt x="813263" y="19097"/>
                </a:cubicBezTo>
                <a:cubicBezTo>
                  <a:pt x="419951" y="-27912"/>
                  <a:pt x="161399" y="19097"/>
                  <a:pt x="0" y="81776"/>
                </a:cubicBezTo>
                <a:lnTo>
                  <a:pt x="0" y="904441"/>
                </a:lnTo>
                <a:close/>
              </a:path>
            </a:pathLst>
          </a:custGeom>
          <a:solidFill>
            <a:srgbClr val="0AE1EC"/>
          </a:solidFill>
          <a:ln w="15609" cap="flat">
            <a:noFill/>
            <a:prstDash val="solid"/>
            <a:miter/>
          </a:ln>
          <a:effectLst>
            <a:outerShdw blurRad="50800" dist="38100" dir="16200000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14CB619-F903-4EC0-98D0-704132292390}"/>
              </a:ext>
            </a:extLst>
          </p:cNvPr>
          <p:cNvSpPr txBox="1"/>
          <p:nvPr/>
        </p:nvSpPr>
        <p:spPr>
          <a:xfrm>
            <a:off x="8162571" y="3006065"/>
            <a:ext cx="3754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spc="600" dirty="0"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2" charset="0"/>
              </a:rPr>
              <a:t>LOREM IPSUM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29BB1AA-AEFF-4B95-94F3-B1A736C7EFE0}"/>
              </a:ext>
            </a:extLst>
          </p:cNvPr>
          <p:cNvSpPr txBox="1"/>
          <p:nvPr/>
        </p:nvSpPr>
        <p:spPr>
          <a:xfrm>
            <a:off x="8566528" y="1700988"/>
            <a:ext cx="3350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dirty="0">
                <a:solidFill>
                  <a:srgbClr val="FFB337"/>
                </a:solidFill>
                <a:effectLst>
                  <a:outerShdw blurRad="50800" dist="38100" dir="8100000" algn="tr" rotWithShape="0">
                    <a:prstClr val="black">
                      <a:alpha val="25000"/>
                    </a:prstClr>
                  </a:outerShdw>
                </a:effectLst>
                <a:latin typeface="Montserrat Black" panose="00000A00000000000000" pitchFamily="2" charset="0"/>
              </a:rPr>
              <a:t>CHOOSE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6CD3505-3559-4941-9959-06BDA4A9DCDA}"/>
              </a:ext>
            </a:extLst>
          </p:cNvPr>
          <p:cNvSpPr txBox="1"/>
          <p:nvPr/>
        </p:nvSpPr>
        <p:spPr>
          <a:xfrm>
            <a:off x="7127032" y="2245042"/>
            <a:ext cx="47900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25000"/>
                    </a:prstClr>
                  </a:outerShdw>
                </a:effectLst>
                <a:latin typeface="Montserrat Black" panose="00000A00000000000000" pitchFamily="2" charset="0"/>
              </a:rPr>
              <a:t>THE OFFER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C0F889C-00D4-479A-84F4-E862E2EB5057}"/>
              </a:ext>
            </a:extLst>
          </p:cNvPr>
          <p:cNvSpPr txBox="1"/>
          <p:nvPr/>
        </p:nvSpPr>
        <p:spPr>
          <a:xfrm>
            <a:off x="7694033" y="3457662"/>
            <a:ext cx="4223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consectetur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adipiscing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elit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Ut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posuere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est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et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ornare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dapibus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risus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odio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iaculis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arcu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ipsum at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In pharetra lacinia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metus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pulvinar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suscipit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</a:t>
            </a:r>
          </a:p>
        </p:txBody>
      </p:sp>
      <p:sp>
        <p:nvSpPr>
          <p:cNvPr id="108" name="-">
            <a:extLst>
              <a:ext uri="{FF2B5EF4-FFF2-40B4-BE49-F238E27FC236}">
                <a16:creationId xmlns:a16="http://schemas.microsoft.com/office/drawing/2014/main" id="{2BD1B9BE-4C67-4312-90CF-6C7D7AF5E5CD}"/>
              </a:ext>
            </a:extLst>
          </p:cNvPr>
          <p:cNvSpPr/>
          <p:nvPr/>
        </p:nvSpPr>
        <p:spPr>
          <a:xfrm>
            <a:off x="10367909" y="4437650"/>
            <a:ext cx="1549216" cy="358908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2700000" sx="101000" sy="101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10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E594F2B-03E4-41FA-B80C-A06A22556863}"/>
              </a:ext>
            </a:extLst>
          </p:cNvPr>
          <p:cNvSpPr txBox="1"/>
          <p:nvPr/>
        </p:nvSpPr>
        <p:spPr>
          <a:xfrm>
            <a:off x="10442646" y="4463216"/>
            <a:ext cx="1399742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6979E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Chonburi" panose="00000500000000000000" pitchFamily="2" charset="-34"/>
              </a:rPr>
              <a:t>LINK ON BIO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C4DCFFA-DB3C-49E9-9B97-EE70727BDADE}"/>
              </a:ext>
            </a:extLst>
          </p:cNvPr>
          <p:cNvSpPr txBox="1"/>
          <p:nvPr/>
        </p:nvSpPr>
        <p:spPr>
          <a:xfrm>
            <a:off x="9739926" y="267887"/>
            <a:ext cx="2177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25000"/>
                    </a:prstClr>
                  </a:outerShdw>
                </a:effectLst>
                <a:latin typeface="Montserrat Black" panose="00000A00000000000000" pitchFamily="2" charset="0"/>
              </a:rPr>
              <a:t>YOUR LOGO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E11ACA3-AD59-4117-AAAD-08EA8B05E9D0}"/>
              </a:ext>
            </a:extLst>
          </p:cNvPr>
          <p:cNvSpPr txBox="1"/>
          <p:nvPr/>
        </p:nvSpPr>
        <p:spPr>
          <a:xfrm>
            <a:off x="2550588" y="1354530"/>
            <a:ext cx="2053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PREMIUM</a:t>
            </a:r>
          </a:p>
        </p:txBody>
      </p:sp>
      <p:sp>
        <p:nvSpPr>
          <p:cNvPr id="113" name="-">
            <a:extLst>
              <a:ext uri="{FF2B5EF4-FFF2-40B4-BE49-F238E27FC236}">
                <a16:creationId xmlns:a16="http://schemas.microsoft.com/office/drawing/2014/main" id="{70394629-ED95-4286-BD1F-1F0360E4D988}"/>
              </a:ext>
            </a:extLst>
          </p:cNvPr>
          <p:cNvSpPr/>
          <p:nvPr/>
        </p:nvSpPr>
        <p:spPr>
          <a:xfrm>
            <a:off x="2952138" y="5772420"/>
            <a:ext cx="1250666" cy="320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45022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 sz="1600">
              <a:solidFill>
                <a:srgbClr val="209E9A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E93AC95-5A00-4F4A-99B3-C0939805BD17}"/>
              </a:ext>
            </a:extLst>
          </p:cNvPr>
          <p:cNvSpPr txBox="1"/>
          <p:nvPr/>
        </p:nvSpPr>
        <p:spPr>
          <a:xfrm>
            <a:off x="3047617" y="5794404"/>
            <a:ext cx="1059708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B337"/>
                </a:solidFill>
                <a:effectLst>
                  <a:outerShdw blurRad="76200" dist="38100" dir="5400000" algn="t" rotWithShape="0">
                    <a:prstClr val="black">
                      <a:alpha val="30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BUY NOW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5C098C50-7764-46E5-ACEC-B2EE213BF8C2}"/>
              </a:ext>
            </a:extLst>
          </p:cNvPr>
          <p:cNvSpPr txBox="1"/>
          <p:nvPr/>
        </p:nvSpPr>
        <p:spPr>
          <a:xfrm>
            <a:off x="2559763" y="3317766"/>
            <a:ext cx="20354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FD9BBD9-7BC7-4463-B58D-2172DDB2DA78}"/>
              </a:ext>
            </a:extLst>
          </p:cNvPr>
          <p:cNvSpPr txBox="1"/>
          <p:nvPr/>
        </p:nvSpPr>
        <p:spPr>
          <a:xfrm>
            <a:off x="2559763" y="3816187"/>
            <a:ext cx="20354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5189706-59DF-42C4-9517-194EA43A2C7B}"/>
              </a:ext>
            </a:extLst>
          </p:cNvPr>
          <p:cNvSpPr txBox="1"/>
          <p:nvPr/>
        </p:nvSpPr>
        <p:spPr>
          <a:xfrm>
            <a:off x="2559763" y="4314608"/>
            <a:ext cx="20354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793BD5A-C222-47AB-BCE3-F6A1CE373F3D}"/>
              </a:ext>
            </a:extLst>
          </p:cNvPr>
          <p:cNvSpPr txBox="1"/>
          <p:nvPr/>
        </p:nvSpPr>
        <p:spPr>
          <a:xfrm>
            <a:off x="2559763" y="4813028"/>
            <a:ext cx="20354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05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651BF3F-980A-4DCE-862E-9D7633E79E77}"/>
              </a:ext>
            </a:extLst>
          </p:cNvPr>
          <p:cNvSpPr txBox="1"/>
          <p:nvPr/>
        </p:nvSpPr>
        <p:spPr>
          <a:xfrm>
            <a:off x="2916875" y="2226294"/>
            <a:ext cx="13211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i="1" dirty="0">
                <a:solidFill>
                  <a:srgbClr val="D28200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$90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740204A-8367-493A-AF2A-6372CA8A3910}"/>
              </a:ext>
            </a:extLst>
          </p:cNvPr>
          <p:cNvSpPr txBox="1"/>
          <p:nvPr/>
        </p:nvSpPr>
        <p:spPr>
          <a:xfrm>
            <a:off x="4891371" y="1811295"/>
            <a:ext cx="2011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STANDART</a:t>
            </a:r>
          </a:p>
        </p:txBody>
      </p:sp>
      <p:sp>
        <p:nvSpPr>
          <p:cNvPr id="123" name="-">
            <a:extLst>
              <a:ext uri="{FF2B5EF4-FFF2-40B4-BE49-F238E27FC236}">
                <a16:creationId xmlns:a16="http://schemas.microsoft.com/office/drawing/2014/main" id="{F27A55ED-9278-432E-AFB0-A077CEE528F1}"/>
              </a:ext>
            </a:extLst>
          </p:cNvPr>
          <p:cNvSpPr/>
          <p:nvPr/>
        </p:nvSpPr>
        <p:spPr>
          <a:xfrm>
            <a:off x="5280970" y="5434759"/>
            <a:ext cx="1250666" cy="320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45022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 sz="1600">
              <a:solidFill>
                <a:srgbClr val="209E9A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42D6D40-0351-4823-BD73-3D70BABBB127}"/>
              </a:ext>
            </a:extLst>
          </p:cNvPr>
          <p:cNvSpPr txBox="1"/>
          <p:nvPr/>
        </p:nvSpPr>
        <p:spPr>
          <a:xfrm>
            <a:off x="5376449" y="5456743"/>
            <a:ext cx="1059708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6979E"/>
                </a:solidFill>
                <a:effectLst>
                  <a:outerShdw blurRad="76200" dist="38100" dir="5400000" algn="t" rotWithShape="0">
                    <a:prstClr val="black">
                      <a:alpha val="30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BUY NOW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0554F5C-29D9-4449-B899-F72285882F91}"/>
              </a:ext>
            </a:extLst>
          </p:cNvPr>
          <p:cNvSpPr txBox="1"/>
          <p:nvPr/>
        </p:nvSpPr>
        <p:spPr>
          <a:xfrm>
            <a:off x="5004397" y="3786284"/>
            <a:ext cx="1803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D964F4D-B52D-476A-802F-82A230161D32}"/>
              </a:ext>
            </a:extLst>
          </p:cNvPr>
          <p:cNvSpPr txBox="1"/>
          <p:nvPr/>
        </p:nvSpPr>
        <p:spPr>
          <a:xfrm>
            <a:off x="5004397" y="4196193"/>
            <a:ext cx="1803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E5A3AB2-5394-4941-A831-7837EC5345BE}"/>
              </a:ext>
            </a:extLst>
          </p:cNvPr>
          <p:cNvSpPr txBox="1"/>
          <p:nvPr/>
        </p:nvSpPr>
        <p:spPr>
          <a:xfrm>
            <a:off x="5309133" y="2545429"/>
            <a:ext cx="1175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solidFill>
                  <a:srgbClr val="06979E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$80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7A0BF2D-30D1-4633-B4E9-EAC4184478FE}"/>
              </a:ext>
            </a:extLst>
          </p:cNvPr>
          <p:cNvSpPr txBox="1"/>
          <p:nvPr/>
        </p:nvSpPr>
        <p:spPr>
          <a:xfrm>
            <a:off x="5004397" y="4606101"/>
            <a:ext cx="1803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8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8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C18BA63-9759-4D86-8928-263FDAD920E0}"/>
              </a:ext>
            </a:extLst>
          </p:cNvPr>
          <p:cNvSpPr txBox="1"/>
          <p:nvPr/>
        </p:nvSpPr>
        <p:spPr>
          <a:xfrm>
            <a:off x="242316" y="1811295"/>
            <a:ext cx="2011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BASIC</a:t>
            </a:r>
          </a:p>
        </p:txBody>
      </p:sp>
      <p:sp>
        <p:nvSpPr>
          <p:cNvPr id="130" name="-">
            <a:extLst>
              <a:ext uri="{FF2B5EF4-FFF2-40B4-BE49-F238E27FC236}">
                <a16:creationId xmlns:a16="http://schemas.microsoft.com/office/drawing/2014/main" id="{2CC1B324-DA53-42D0-AE02-73253EEC2223}"/>
              </a:ext>
            </a:extLst>
          </p:cNvPr>
          <p:cNvSpPr/>
          <p:nvPr/>
        </p:nvSpPr>
        <p:spPr>
          <a:xfrm>
            <a:off x="631915" y="5434759"/>
            <a:ext cx="1250666" cy="32063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45022" cap="flat">
            <a:noFill/>
            <a:prstDash val="solid"/>
            <a:miter/>
          </a:ln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 sz="1600">
              <a:solidFill>
                <a:srgbClr val="209E9A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292FCD2-8480-4F6F-8BF3-E31081350F22}"/>
              </a:ext>
            </a:extLst>
          </p:cNvPr>
          <p:cNvSpPr txBox="1"/>
          <p:nvPr/>
        </p:nvSpPr>
        <p:spPr>
          <a:xfrm>
            <a:off x="727394" y="5456743"/>
            <a:ext cx="1059708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6979E"/>
                </a:solidFill>
                <a:effectLst>
                  <a:outerShdw blurRad="76200" dist="38100" dir="5400000" algn="t" rotWithShape="0">
                    <a:prstClr val="black">
                      <a:alpha val="30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BUY NOW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FC1090D-8B85-455C-8E1F-CFCED315AB08}"/>
              </a:ext>
            </a:extLst>
          </p:cNvPr>
          <p:cNvSpPr txBox="1"/>
          <p:nvPr/>
        </p:nvSpPr>
        <p:spPr>
          <a:xfrm>
            <a:off x="432893" y="4036715"/>
            <a:ext cx="1648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5C42BF3-CF7C-4E33-BD3E-F28BC2931560}"/>
              </a:ext>
            </a:extLst>
          </p:cNvPr>
          <p:cNvSpPr txBox="1"/>
          <p:nvPr/>
        </p:nvSpPr>
        <p:spPr>
          <a:xfrm>
            <a:off x="432893" y="4489615"/>
            <a:ext cx="1648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900" dirty="0" err="1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900" dirty="0">
                <a:solidFill>
                  <a:schemeClr val="tx2">
                    <a:lumMod val="50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96C61DE6-373B-4C95-8A1B-6CF5E1958390}"/>
              </a:ext>
            </a:extLst>
          </p:cNvPr>
          <p:cNvSpPr txBox="1"/>
          <p:nvPr/>
        </p:nvSpPr>
        <p:spPr>
          <a:xfrm>
            <a:off x="660078" y="2545429"/>
            <a:ext cx="1175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solidFill>
                  <a:srgbClr val="06979E"/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$60</a:t>
            </a:r>
          </a:p>
        </p:txBody>
      </p:sp>
    </p:spTree>
    <p:extLst>
      <p:ext uri="{BB962C8B-B14F-4D97-AF65-F5344CB8AC3E}">
        <p14:creationId xmlns:p14="http://schemas.microsoft.com/office/powerpoint/2010/main" val="1398678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04167E-6 0 L 0.0776 0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">
                                      <p:cBhvr>
                                        <p:cTn id="2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" fill="hold"/>
                                        <p:tgtEl>
                                          <p:spTgt spid="1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42" presetClass="path" presetSubtype="0" decel="10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875E-6 -2.96296E-6 L 0.20013 -0.22569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1127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">
                                      <p:cBhvr>
                                        <p:cTn id="33" dur="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" fill="hold"/>
                                        <p:tgtEl>
                                          <p:spTgt spid="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2.22222E-6 L -0.17018 0.19537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3" y="976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44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" fill="hold"/>
                                        <p:tgtEl>
                                          <p:spTgt spid="1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79167E-6 2.96296E-6 L 0.13802 -0.21273 " pathEditMode="relative" rAng="0" ptsTypes="AA">
                                      <p:cBhvr>
                                        <p:cTn id="53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1" y="-10648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">
                                      <p:cBhvr>
                                        <p:cTn id="55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2.59259E-6 L -0.17019 0.19537 " pathEditMode="relative" rAng="0" ptsTypes="AA">
                                      <p:cBhvr>
                                        <p:cTn id="64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6" y="976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66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1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accel="50000" decel="50000" autoRev="1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5" dur="2125" fill="hold"/>
                                        <p:tgtEl>
                                          <p:spTgt spid="18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10" fill="hold"/>
                                        <p:tgtEl>
                                          <p:spTgt spid="1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accel="50000" decel="50000" autoRev="1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84" dur="2125" fill="hold"/>
                                        <p:tgtEl>
                                          <p:spTgt spid="19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10" fill="hold"/>
                                        <p:tgtEl>
                                          <p:spTgt spid="4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4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accel="50000" decel="50000" autoRev="1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93" dur="2125" fill="hold"/>
                                        <p:tgtEl>
                                          <p:spTgt spid="40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10" fill="hold"/>
                                        <p:tgtEl>
                                          <p:spTgt spid="4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accel="50000" decel="50000" autoRev="1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2" dur="2125" fill="hold"/>
                                        <p:tgtEl>
                                          <p:spTgt spid="4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0" dur="2125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5" dur="10" fill="hold"/>
                                        <p:tgtEl>
                                          <p:spTgt spid="4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6" presetClass="emph" presetSubtype="0" accel="50000" decel="50000" autoRev="1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9" dur="2125" fill="hold"/>
                                        <p:tgtEl>
                                          <p:spTgt spid="4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10" fill="hold"/>
                                        <p:tgtEl>
                                          <p:spTgt spid="4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6" dur="1000" fill="hold"/>
                                        <p:tgtEl>
                                          <p:spTgt spid="4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6" presetClass="emph" presetSubtype="0" accel="50000" decel="50000" autoRev="1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28" dur="2125" fill="hold"/>
                                        <p:tgtEl>
                                          <p:spTgt spid="41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3" dur="10" fill="hold"/>
                                        <p:tgtEl>
                                          <p:spTgt spid="409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6" presetClass="emph" presetSubtype="0" decel="100000" fill="hold" grpId="2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135" dur="1000" fill="hold"/>
                                        <p:tgtEl>
                                          <p:spTgt spid="409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3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1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42" dur="1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42" presetClass="path" presetSubtype="0" decel="10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7 1.11111E-6 L 4.16667E-7 -0.08056 " pathEditMode="relative" rAng="0" ptsTypes="AA">
                                      <p:cBhvr>
                                        <p:cTn id="144" dur="1000" spd="-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28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3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9" dur="1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1" dur="1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7 1.11111E-6 L 4.16667E-7 -0.08056 " pathEditMode="relative" rAng="0" ptsTypes="AA">
                                      <p:cBhvr>
                                        <p:cTn id="153" dur="1000" spd="-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28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8" dur="1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60" dur="1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42" presetClass="path" presetSubtype="0" decel="10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-1.11111E-6 L 6.25E-7 0.08148 " pathEditMode="relative" rAng="0" ptsTypes="AA">
                                      <p:cBhvr>
                                        <p:cTn id="162" dur="1000" spd="-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74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3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7" dur="10" fill="hold"/>
                                        <p:tgtEl>
                                          <p:spTgt spid="410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0" fill="hold"/>
                                        <p:tgtEl>
                                          <p:spTgt spid="410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6.25E-7 -1.11111E-6 L 6.25E-7 0.08148 " pathEditMode="relative" rAng="0" ptsTypes="AA">
                                      <p:cBhvr>
                                        <p:cTn id="171" dur="1000" spd="-100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74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3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6" dur="1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8" dur="1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42" presetClass="path" presetSubtype="0" decel="100000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58333E-6 -4.81481E-6 L 0.00248 0.20255 " pathEditMode="relative" rAng="0" ptsTypes="AA">
                                      <p:cBhvr>
                                        <p:cTn id="180" dur="1000" spd="-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625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3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10" fill="hold"/>
                                        <p:tgtEl>
                                          <p:spTgt spid="409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87" dur="1000" fill="hold"/>
                                        <p:tgtEl>
                                          <p:spTgt spid="409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3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10" fill="hold"/>
                                        <p:tgtEl>
                                          <p:spTgt spid="7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6" presetClass="emph" presetSubtype="0" decel="100000" fill="hold" grpId="2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194" dur="1000" fill="hold"/>
                                        <p:tgtEl>
                                          <p:spTgt spid="7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3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9" dur="10" fill="hold"/>
                                        <p:tgtEl>
                                          <p:spTgt spid="7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01" dur="1000" fill="hold"/>
                                        <p:tgtEl>
                                          <p:spTgt spid="7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3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6" dur="10" fill="hold"/>
                                        <p:tgtEl>
                                          <p:spTgt spid="7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07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08" dur="1000" fill="hold"/>
                                        <p:tgtEl>
                                          <p:spTgt spid="7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42" presetClass="path" presetSubtype="0" decel="100000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875E-6 -3.7037E-7 L 0.00248 0.20255 " pathEditMode="relative" rAng="0" ptsTypes="AA">
                                      <p:cBhvr>
                                        <p:cTn id="210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10116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3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5" dur="10" fill="hold"/>
                                        <p:tgtEl>
                                          <p:spTgt spid="7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16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17" dur="1000" fill="hold"/>
                                        <p:tgtEl>
                                          <p:spTgt spid="7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42" presetClass="path" presetSubtype="0" decel="10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4.07407E-6 L 5E-6 0.06598 " pathEditMode="relative" rAng="0" ptsTypes="AA">
                                      <p:cBhvr>
                                        <p:cTn id="219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87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3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4" dur="10" fill="hold"/>
                                        <p:tgtEl>
                                          <p:spTgt spid="7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25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6" dur="1000" fill="hold"/>
                                        <p:tgtEl>
                                          <p:spTgt spid="7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4.07407E-6 L 5E-6 0.06598 " pathEditMode="relative" rAng="0" ptsTypes="AA">
                                      <p:cBhvr>
                                        <p:cTn id="228" dur="100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87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3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3" dur="10" fill="hold"/>
                                        <p:tgtEl>
                                          <p:spTgt spid="9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34" presetID="6" presetClass="emph" presetSubtype="0" decel="100000" fill="hold" grpId="2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235" dur="1000" fill="hold"/>
                                        <p:tgtEl>
                                          <p:spTgt spid="9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3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0" dur="10" fill="hold"/>
                                        <p:tgtEl>
                                          <p:spTgt spid="10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41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42" dur="1000" fill="hold"/>
                                        <p:tgtEl>
                                          <p:spTgt spid="10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3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7" dur="10" fill="hold"/>
                                        <p:tgtEl>
                                          <p:spTgt spid="9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49" dur="1000" fill="hold"/>
                                        <p:tgtEl>
                                          <p:spTgt spid="9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50" presetID="42" presetClass="path" presetSubtype="0" decel="100000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16667E-7 -3.7037E-6 L 0.00247 0.20255 " pathEditMode="relative" rAng="0" ptsTypes="AA">
                                      <p:cBhvr>
                                        <p:cTn id="251" dur="1000" spd="-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10116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3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6" dur="10" fill="hold"/>
                                        <p:tgtEl>
                                          <p:spTgt spid="7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58" dur="1000" fill="hold"/>
                                        <p:tgtEl>
                                          <p:spTgt spid="7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59" presetID="42" presetClass="path" presetSubtype="0" decel="10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4.44444E-6 L 5E-6 -0.06597 " pathEditMode="relative" rAng="0" ptsTypes="AA">
                                      <p:cBhvr>
                                        <p:cTn id="260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1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3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5" dur="10" fill="hold"/>
                                        <p:tgtEl>
                                          <p:spTgt spid="7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67" dur="1000" fill="hold"/>
                                        <p:tgtEl>
                                          <p:spTgt spid="7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68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2.96296E-6 L 5E-6 -0.06574 " pathEditMode="relative" rAng="0" ptsTypes="AA">
                                      <p:cBhvr>
                                        <p:cTn id="269" dur="10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87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3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4" dur="10" fill="hold"/>
                                        <p:tgtEl>
                                          <p:spTgt spid="10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76" dur="1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42" presetClass="path" presetSubtype="0" decel="10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4.44444E-6 L 5E-6 -0.06597 " pathEditMode="relative" rAng="0" ptsTypes="AA">
                                      <p:cBhvr>
                                        <p:cTn id="278" dur="10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10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3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3" dur="10" fill="hold"/>
                                        <p:tgtEl>
                                          <p:spTgt spid="10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84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85" dur="1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86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2.96296E-6 L 5E-6 -0.06574 " pathEditMode="relative" rAng="0" ptsTypes="AA">
                                      <p:cBhvr>
                                        <p:cTn id="287" dur="1000" spd="-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87"/>
                                    </p:animMotion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3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2" dur="10" fill="hold"/>
                                        <p:tgtEl>
                                          <p:spTgt spid="10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94" dur="10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95" presetID="42" presetClass="path" presetSubtype="0" decel="10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4.07407E-6 L 5E-6 0.06598 " pathEditMode="relative" rAng="0" ptsTypes="AA">
                                      <p:cBhvr>
                                        <p:cTn id="296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87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3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1" dur="10" fill="hold"/>
                                        <p:tgtEl>
                                          <p:spTgt spid="9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02" presetID="6" presetClass="emph" presetSubtype="0" decel="10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03" dur="1000" fill="hold"/>
                                        <p:tgtEl>
                                          <p:spTgt spid="9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04" presetID="42" presetClass="path" presetSubtype="0" decel="10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4.07407E-6 L 5E-6 0.06598 " pathEditMode="relative" rAng="0" ptsTypes="AA">
                                      <p:cBhvr>
                                        <p:cTn id="305" dur="1000" spd="-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87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3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5" dur="10" fill="hold"/>
                                        <p:tgtEl>
                                          <p:spTgt spid="10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26" presetID="6" presetClass="emph" presetSubtype="0" decel="10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27" dur="1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3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2" dur="10" fill="hold"/>
                                        <p:tgtEl>
                                          <p:spTgt spid="10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33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4" dur="1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35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35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6.25E-7 1.85185E-6 L 0.00013 0.0331 " pathEditMode="relative" rAng="0" ptsTypes="AA">
                                      <p:cBhvr>
                                        <p:cTn id="343" dur="750" spd="-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3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8" dur="10" fill="hold"/>
                                        <p:tgtEl>
                                          <p:spTgt spid="11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49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50" dur="1000" fill="hold"/>
                                        <p:tgtEl>
                                          <p:spTgt spid="11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5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3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5" dur="10" fill="hold"/>
                                        <p:tgtEl>
                                          <p:spTgt spid="11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56" presetID="6" presetClass="emph" presetSubtype="0" decel="10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57" dur="750" fill="hold"/>
                                        <p:tgtEl>
                                          <p:spTgt spid="11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5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35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6.25E-7 3.7037E-6 L -0.02552 3.7037E-6 " pathEditMode="relative" rAng="0" ptsTypes="AA">
                                      <p:cBhvr>
                                        <p:cTn id="362" dur="750" spd="-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35" presetClass="path" presetSubtype="0" decel="10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6.25E-7 -1.48148E-6 L -0.02552 -1.48148E-6 " pathEditMode="relative" rAng="0" ptsTypes="AA">
                                      <p:cBhvr>
                                        <p:cTn id="367" dur="750" spd="-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5" presetClass="path" presetSubtype="0" de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6.25E-7 -7.40741E-7 L -0.02552 -7.40741E-7 " pathEditMode="relative" rAng="0" ptsTypes="AA">
                                      <p:cBhvr>
                                        <p:cTn id="372" dur="750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35" presetClass="path" presetSubtype="0" decel="10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6.25E-7 4.07407E-6 L -0.02552 4.07407E-6 " pathEditMode="relative" rAng="0" ptsTypes="AA">
                                      <p:cBhvr>
                                        <p:cTn id="377" dur="750" spd="-100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3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2" dur="10" fill="hold"/>
                                        <p:tgtEl>
                                          <p:spTgt spid="11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83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84" dur="1000" fill="hold"/>
                                        <p:tgtEl>
                                          <p:spTgt spid="11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8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35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75E-6 2.96296E-6 L 0.00013 0.0331 " pathEditMode="relative" rAng="0" ptsTypes="AA">
                                      <p:cBhvr>
                                        <p:cTn id="389" dur="750" spd="-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3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4" dur="10" fill="hold"/>
                                        <p:tgtEl>
                                          <p:spTgt spid="12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5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96" dur="1000" fill="hold"/>
                                        <p:tgtEl>
                                          <p:spTgt spid="12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3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1" dur="10" fill="hold"/>
                                        <p:tgtEl>
                                          <p:spTgt spid="12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02" presetID="6" presetClass="emph" presetSubtype="0" decel="10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03" dur="750" fill="hold"/>
                                        <p:tgtEl>
                                          <p:spTgt spid="12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35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5E-6 -3.7037E-7 L -0.02553 -3.7037E-7 " pathEditMode="relative" rAng="0" ptsTypes="AA">
                                      <p:cBhvr>
                                        <p:cTn id="408" dur="750" spd="-10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35" presetClass="path" presetSubtype="0" decel="10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5E-6 -4.07407E-6 L -0.02553 -4.07407E-6 " pathEditMode="relative" rAng="0" ptsTypes="AA">
                                      <p:cBhvr>
                                        <p:cTn id="413" dur="75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3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8" dur="10" fill="hold"/>
                                        <p:tgtEl>
                                          <p:spTgt spid="12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19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20" dur="1000" fill="hold"/>
                                        <p:tgtEl>
                                          <p:spTgt spid="12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21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35" presetClass="path" presetSubtype="0" de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5E-6 3.7037E-6 L -0.02553 3.7037E-6 " pathEditMode="relative" rAng="0" ptsTypes="AA">
                                      <p:cBhvr>
                                        <p:cTn id="425" dur="750" spd="-100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35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75E-6 2.96296E-6 L 0.00013 0.0331 " pathEditMode="relative" rAng="0" ptsTypes="AA">
                                      <p:cBhvr>
                                        <p:cTn id="430" dur="75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3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5" dur="10" fill="hold"/>
                                        <p:tgtEl>
                                          <p:spTgt spid="13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36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7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3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2" dur="10" fill="hold"/>
                                        <p:tgtEl>
                                          <p:spTgt spid="13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43" presetID="6" presetClass="emph" presetSubtype="0" decel="10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44" dur="750" fill="hold"/>
                                        <p:tgtEl>
                                          <p:spTgt spid="13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35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5E-6 7.40741E-7 L -0.02553 7.40741E-7 " pathEditMode="relative" rAng="0" ptsTypes="AA">
                                      <p:cBhvr>
                                        <p:cTn id="449" dur="75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45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35" presetClass="path" presetSubtype="0" decel="10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5E-6 -1.48148E-6 L -0.02553 -1.48148E-6 " pathEditMode="relative" rAng="0" ptsTypes="AA">
                                      <p:cBhvr>
                                        <p:cTn id="454" dur="750" spd="-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0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3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9" dur="10" fill="hold"/>
                                        <p:tgtEl>
                                          <p:spTgt spid="13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60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61" dur="1000" fill="hold"/>
                                        <p:tgtEl>
                                          <p:spTgt spid="13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7" grpId="1" animBg="1"/>
      <p:bldP spid="6" grpId="0" animBg="1"/>
      <p:bldP spid="6" grpId="1" animBg="1"/>
      <p:bldP spid="6" grpId="2" animBg="1"/>
      <p:bldP spid="6" grpId="3" animBg="1"/>
      <p:bldP spid="6" grpId="4" animBg="1"/>
      <p:bldP spid="7" grpId="0" animBg="1"/>
      <p:bldP spid="7" grpId="1" animBg="1"/>
      <p:bldP spid="10" grpId="0" animBg="1"/>
      <p:bldP spid="10" grpId="1" animBg="1"/>
      <p:bldP spid="10" grpId="2" animBg="1"/>
      <p:bldP spid="10" grpId="3" animBg="1"/>
      <p:bldP spid="10" grpId="4" animBg="1"/>
      <p:bldP spid="13" grpId="0" animBg="1"/>
      <p:bldP spid="13" grpId="1" animBg="1"/>
      <p:bldP spid="13" grpId="2" animBg="1"/>
      <p:bldP spid="13" grpId="3" animBg="1"/>
      <p:bldP spid="13" grpId="4" animBg="1"/>
      <p:bldP spid="14" grpId="0" animBg="1"/>
      <p:bldP spid="14" grpId="1" animBg="1"/>
      <p:bldP spid="17" grpId="0" animBg="1"/>
      <p:bldP spid="17" grpId="1" animBg="1"/>
      <p:bldP spid="17" grpId="2" animBg="1"/>
      <p:bldP spid="17" grpId="3" animBg="1"/>
      <p:bldP spid="17" grpId="4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60" grpId="0" animBg="1"/>
      <p:bldP spid="60" grpId="1" animBg="1"/>
      <p:bldP spid="4096" grpId="0" animBg="1"/>
      <p:bldP spid="4096" grpId="1" animBg="1"/>
      <p:bldP spid="4096" grpId="2" animBg="1"/>
      <p:bldP spid="4101" grpId="0" animBg="1"/>
      <p:bldP spid="4101" grpId="1" animBg="1"/>
      <p:bldP spid="4101" grpId="2" animBg="1"/>
      <p:bldP spid="4101" grpId="3" animBg="1"/>
      <p:bldP spid="4102" grpId="0" animBg="1"/>
      <p:bldP spid="4102" grpId="1" animBg="1"/>
      <p:bldP spid="4102" grpId="2" animBg="1"/>
      <p:bldP spid="4102" grpId="3" animBg="1"/>
      <p:bldP spid="4097" grpId="0" animBg="1"/>
      <p:bldP spid="4097" grpId="1" animBg="1"/>
      <p:bldP spid="4097" grpId="2" animBg="1"/>
      <p:bldP spid="4099" grpId="0" animBg="1"/>
      <p:bldP spid="4099" grpId="1" animBg="1"/>
      <p:bldP spid="4099" grpId="2" animBg="1"/>
      <p:bldP spid="4099" grpId="3" animBg="1"/>
      <p:bldP spid="4100" grpId="0" animBg="1"/>
      <p:bldP spid="4100" grpId="1" animBg="1"/>
      <p:bldP spid="4100" grpId="2" animBg="1"/>
      <p:bldP spid="4100" grpId="3" animBg="1"/>
      <p:bldP spid="4103" grpId="0" animBg="1"/>
      <p:bldP spid="4103" grpId="1" animBg="1"/>
      <p:bldP spid="4103" grpId="2" animBg="1"/>
      <p:bldP spid="4103" grpId="3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  <p:bldP spid="74" grpId="3" animBg="1"/>
      <p:bldP spid="75" grpId="0" animBg="1"/>
      <p:bldP spid="75" grpId="1" animBg="1"/>
      <p:bldP spid="75" grpId="2" animBg="1"/>
      <p:bldP spid="75" grpId="3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7" grpId="3" animBg="1"/>
      <p:bldP spid="78" grpId="0" animBg="1"/>
      <p:bldP spid="78" grpId="1" animBg="1"/>
      <p:bldP spid="78" grpId="2" animBg="1"/>
      <p:bldP spid="78" grpId="3" animBg="1"/>
      <p:bldP spid="79" grpId="0" animBg="1"/>
      <p:bldP spid="79" grpId="1" animBg="1"/>
      <p:bldP spid="79" grpId="2" animBg="1"/>
      <p:bldP spid="79" grpId="3" animBg="1"/>
      <p:bldP spid="97" grpId="0" animBg="1"/>
      <p:bldP spid="97" grpId="1" animBg="1"/>
      <p:bldP spid="97" grpId="2" animBg="1"/>
      <p:bldP spid="98" grpId="0" animBg="1"/>
      <p:bldP spid="98" grpId="1" animBg="1"/>
      <p:bldP spid="98" grpId="2" animBg="1"/>
      <p:bldP spid="98" grpId="3" animBg="1"/>
      <p:bldP spid="99" grpId="0" animBg="1"/>
      <p:bldP spid="99" grpId="1" animBg="1"/>
      <p:bldP spid="99" grpId="2" animBg="1"/>
      <p:bldP spid="99" grpId="3" animBg="1"/>
      <p:bldP spid="100" grpId="0" animBg="1"/>
      <p:bldP spid="100" grpId="1" animBg="1"/>
      <p:bldP spid="100" grpId="2" animBg="1"/>
      <p:bldP spid="101" grpId="0" animBg="1"/>
      <p:bldP spid="101" grpId="1" animBg="1"/>
      <p:bldP spid="101" grpId="2" animBg="1"/>
      <p:bldP spid="101" grpId="3" animBg="1"/>
      <p:bldP spid="102" grpId="0" animBg="1"/>
      <p:bldP spid="102" grpId="1" animBg="1"/>
      <p:bldP spid="102" grpId="2" animBg="1"/>
      <p:bldP spid="102" grpId="3" animBg="1"/>
      <p:bldP spid="103" grpId="0" animBg="1"/>
      <p:bldP spid="103" grpId="1" animBg="1"/>
      <p:bldP spid="103" grpId="2" animBg="1"/>
      <p:bldP spid="103" grpId="3" animBg="1"/>
      <p:bldP spid="104" grpId="0"/>
      <p:bldP spid="105" grpId="0"/>
      <p:bldP spid="106" grpId="0"/>
      <p:bldP spid="107" grpId="0"/>
      <p:bldP spid="108" grpId="0" animBg="1"/>
      <p:bldP spid="108" grpId="1" animBg="1"/>
      <p:bldP spid="108" grpId="2" animBg="1"/>
      <p:bldP spid="109" grpId="0"/>
      <p:bldP spid="109" grpId="1"/>
      <p:bldP spid="109" grpId="2"/>
      <p:bldP spid="110" grpId="0"/>
      <p:bldP spid="112" grpId="0"/>
      <p:bldP spid="112" grpId="1"/>
      <p:bldP spid="113" grpId="0" animBg="1"/>
      <p:bldP spid="113" grpId="1" animBg="1"/>
      <p:bldP spid="113" grpId="2" animBg="1"/>
      <p:bldP spid="114" grpId="0"/>
      <p:bldP spid="114" grpId="1"/>
      <p:bldP spid="114" grpId="2"/>
      <p:bldP spid="115" grpId="0"/>
      <p:bldP spid="115" grpId="1"/>
      <p:bldP spid="116" grpId="0"/>
      <p:bldP spid="116" grpId="1"/>
      <p:bldP spid="117" grpId="0"/>
      <p:bldP spid="117" grpId="1"/>
      <p:bldP spid="118" grpId="0"/>
      <p:bldP spid="118" grpId="1"/>
      <p:bldP spid="119" grpId="0"/>
      <p:bldP spid="119" grpId="1"/>
      <p:bldP spid="119" grpId="2"/>
      <p:bldP spid="122" grpId="0"/>
      <p:bldP spid="122" grpId="1"/>
      <p:bldP spid="123" grpId="0" animBg="1"/>
      <p:bldP spid="123" grpId="1" animBg="1"/>
      <p:bldP spid="123" grpId="2" animBg="1"/>
      <p:bldP spid="124" grpId="0"/>
      <p:bldP spid="124" grpId="1"/>
      <p:bldP spid="124" grpId="2"/>
      <p:bldP spid="125" grpId="0"/>
      <p:bldP spid="125" grpId="1"/>
      <p:bldP spid="126" grpId="0"/>
      <p:bldP spid="126" grpId="1"/>
      <p:bldP spid="127" grpId="0"/>
      <p:bldP spid="127" grpId="1"/>
      <p:bldP spid="127" grpId="2"/>
      <p:bldP spid="128" grpId="0"/>
      <p:bldP spid="128" grpId="1"/>
      <p:bldP spid="129" grpId="0"/>
      <p:bldP spid="129" grpId="1"/>
      <p:bldP spid="130" grpId="0" animBg="1"/>
      <p:bldP spid="130" grpId="1" animBg="1"/>
      <p:bldP spid="130" grpId="2" animBg="1"/>
      <p:bldP spid="131" grpId="0"/>
      <p:bldP spid="131" grpId="1"/>
      <p:bldP spid="131" grpId="2"/>
      <p:bldP spid="132" grpId="0"/>
      <p:bldP spid="132" grpId="1"/>
      <p:bldP spid="133" grpId="0"/>
      <p:bldP spid="133" grpId="1"/>
      <p:bldP spid="134" grpId="0"/>
      <p:bldP spid="134" grpId="1"/>
      <p:bldP spid="13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896223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142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Montserrat Black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11</cp:revision>
  <dcterms:created xsi:type="dcterms:W3CDTF">2021-10-14T08:13:59Z</dcterms:created>
  <dcterms:modified xsi:type="dcterms:W3CDTF">2021-10-15T08:29:45Z</dcterms:modified>
</cp:coreProperties>
</file>