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58" r:id="rId3"/>
    <p:sldId id="262" r:id="rId4"/>
    <p:sldId id="260" r:id="rId5"/>
    <p:sldId id="259" r:id="rId6"/>
    <p:sldId id="271" r:id="rId7"/>
    <p:sldId id="272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690A"/>
    <a:srgbClr val="39A0D3"/>
    <a:srgbClr val="824100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4C80E-3D4D-4FBE-8C7B-A257A7463EF2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44C97-2142-43F6-BAE9-D2420BC2CB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44C97-2142-43F6-BAE9-D2420BC2CB5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EC9C8-C8B6-4DF7-AFBF-BAD3817A172A}" type="datetimeFigureOut">
              <a:rPr lang="en-US" smtClean="0"/>
              <a:pPr/>
              <a:t>5/8/2017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2DB4E-B4A3-4AED-A51D-3272CFF32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paper.com/p/5831667" TargetMode="External"/><Relationship Id="rId13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openxmlformats.org/officeDocument/2006/relationships/hyperlink" Target="https://soundcloud.com/tags/gurbaksh%20chahal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witter.com/gchahal?lang=en" TargetMode="External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5" Type="http://schemas.openxmlformats.org/officeDocument/2006/relationships/hyperlink" Target="https://www.linkedin.com/in/gchahal" TargetMode="External"/><Relationship Id="rId10" Type="http://schemas.openxmlformats.org/officeDocument/2006/relationships/hyperlink" Target="https://www.youtube.com/user/OfficialGChahal" TargetMode="External"/><Relationship Id="rId4" Type="http://schemas.openxmlformats.org/officeDocument/2006/relationships/hyperlink" Target="https://www.facebook.com/officialGChahal/" TargetMode="External"/><Relationship Id="rId9" Type="http://schemas.openxmlformats.org/officeDocument/2006/relationships/image" Target="../media/image27.jpeg"/><Relationship Id="rId14" Type="http://schemas.openxmlformats.org/officeDocument/2006/relationships/hyperlink" Target="http://www.bbc.co.uk/programmes/p00bwsb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T\Desktop\Untitled-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57475" y="6019800"/>
            <a:ext cx="370492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Gurbaksh Chahal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76742" y="1287959"/>
            <a:ext cx="45576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'G' on Social Media</a:t>
            </a:r>
            <a:endParaRPr lang="en-US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7" name="Picture 3" descr="C:\Users\OT\Desktop\Social-Medi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983545" cy="1491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OT\Desktop\ppt-background-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36258" cy="700219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828800" y="3581400"/>
            <a:ext cx="6858000" cy="29718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1029" name="Picture 5" descr="C:\Users\OT\Desktop\fb_ima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98400" y="12344400"/>
            <a:ext cx="19859626" cy="26555701"/>
          </a:xfrm>
          <a:prstGeom prst="rect">
            <a:avLst/>
          </a:prstGeom>
          <a:noFill/>
        </p:spPr>
      </p:pic>
      <p:pic>
        <p:nvPicPr>
          <p:cNvPr id="1031" name="Picture 7" descr="D:\Gegalpro\contact images templatews\facebook-box-1334045_960_7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24000"/>
            <a:ext cx="3733800" cy="316647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362200" y="4618672"/>
            <a:ext cx="601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View the facebook profiles of </a:t>
            </a:r>
            <a:r>
              <a:rPr lang="en-US" sz="2400" b="1" dirty="0" smtClean="0">
                <a:solidFill>
                  <a:schemeClr val="tx1"/>
                </a:solidFill>
              </a:rPr>
              <a:t>Gurbaksh </a:t>
            </a:r>
            <a:r>
              <a:rPr lang="en-US" sz="2400" b="1" dirty="0" smtClean="0"/>
              <a:t>Chahal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r>
              <a:rPr lang="en-US" sz="2400" dirty="0" smtClean="0"/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onnect with </a:t>
            </a:r>
            <a:r>
              <a:rPr lang="en-US" sz="2400" b="1" dirty="0" smtClean="0">
                <a:solidFill>
                  <a:schemeClr val="tx1"/>
                </a:solidFill>
              </a:rPr>
              <a:t>Gurbaksh </a:t>
            </a:r>
            <a:r>
              <a:rPr lang="en-US" sz="2400" b="1" dirty="0" smtClean="0"/>
              <a:t>Chahal </a:t>
            </a:r>
            <a:r>
              <a:rPr lang="en-US" sz="2400" dirty="0" smtClean="0"/>
              <a:t>and get  latest updates.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13" name="Flowchart: Punched Tape 12"/>
          <p:cNvSpPr/>
          <p:nvPr/>
        </p:nvSpPr>
        <p:spPr>
          <a:xfrm>
            <a:off x="0" y="152400"/>
            <a:ext cx="9296400" cy="1143000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latin typeface="Baskerville Old Face" pitchFamily="18" charset="0"/>
              </a:rPr>
              <a:t>Gurbaksh Chahal Facebook</a:t>
            </a:r>
            <a:endParaRPr lang="en-US" sz="4400" b="1" dirty="0">
              <a:latin typeface="Baskerville Old Face" pitchFamily="18" charset="0"/>
            </a:endParaRPr>
          </a:p>
        </p:txBody>
      </p:sp>
      <p:pic>
        <p:nvPicPr>
          <p:cNvPr id="1032" name="Picture 8" descr="C:\Users\OT\Desktop\Untitled-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838200"/>
            <a:ext cx="3810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T\Desktop\ppt-background-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</p:spPr>
      </p:pic>
      <p:sp>
        <p:nvSpPr>
          <p:cNvPr id="5" name="Flowchart: Punched Tape 4"/>
          <p:cNvSpPr/>
          <p:nvPr/>
        </p:nvSpPr>
        <p:spPr>
          <a:xfrm>
            <a:off x="0" y="228600"/>
            <a:ext cx="9144000" cy="1066800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latin typeface="Baskerville Old Face" pitchFamily="18" charset="0"/>
              </a:rPr>
              <a:t>Gurbaksh Chahal Twitter</a:t>
            </a:r>
            <a:endParaRPr lang="en-US" sz="4400" b="1" dirty="0">
              <a:latin typeface="Baskerville Old Fac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52600" y="3352800"/>
            <a:ext cx="6858000" cy="29718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2053" name="Picture 5" descr="C:\Users\OT\Desktop\twitter-marketin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744663"/>
            <a:ext cx="3055937" cy="305593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362200" y="3886200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Gurbaksh Chahal Retweeted .... Want to read over 100+ pages of the never released version of the best-seller book The Dream by @</a:t>
            </a:r>
            <a:r>
              <a:rPr lang="en-US" sz="2400" dirty="0" err="1" smtClean="0"/>
              <a:t>gchahal</a:t>
            </a:r>
            <a:r>
              <a:rPr lang="en-US" sz="2400" dirty="0" smtClean="0"/>
              <a:t>. Follow him on Twitter and stay updated.</a:t>
            </a:r>
            <a:endParaRPr lang="en-US" sz="2400" dirty="0"/>
          </a:p>
        </p:txBody>
      </p:sp>
      <p:pic>
        <p:nvPicPr>
          <p:cNvPr id="2056" name="Picture 8" descr="C:\Users\OT\Desktop\Untitled-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2286000"/>
            <a:ext cx="914400" cy="914400"/>
          </a:xfrm>
          <a:prstGeom prst="rect">
            <a:avLst/>
          </a:prstGeom>
          <a:noFill/>
        </p:spPr>
      </p:pic>
      <p:pic>
        <p:nvPicPr>
          <p:cNvPr id="14" name="Picture 8" descr="C:\Users\OT\Desktop\Untitled-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1066800"/>
            <a:ext cx="381000" cy="381000"/>
          </a:xfrm>
          <a:prstGeom prst="rect">
            <a:avLst/>
          </a:prstGeom>
          <a:noFill/>
        </p:spPr>
      </p:pic>
      <p:pic>
        <p:nvPicPr>
          <p:cNvPr id="15" name="Picture 8" descr="C:\Users\OT\Desktop\Untitled-1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838200"/>
            <a:ext cx="304800" cy="304800"/>
          </a:xfrm>
          <a:prstGeom prst="rect">
            <a:avLst/>
          </a:prstGeom>
          <a:noFill/>
        </p:spPr>
      </p:pic>
      <p:pic>
        <p:nvPicPr>
          <p:cNvPr id="16" name="Picture 7" descr="C:\Users\OT\Desktop\twitte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2362200"/>
            <a:ext cx="762000" cy="762000"/>
          </a:xfrm>
          <a:prstGeom prst="rect">
            <a:avLst/>
          </a:prstGeom>
          <a:noFill/>
        </p:spPr>
      </p:pic>
      <p:pic>
        <p:nvPicPr>
          <p:cNvPr id="17" name="Picture 8" descr="C:\Users\OT\Desktop\Untitled-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828800"/>
            <a:ext cx="685800" cy="685800"/>
          </a:xfrm>
          <a:prstGeom prst="rect">
            <a:avLst/>
          </a:prstGeom>
          <a:noFill/>
        </p:spPr>
      </p:pic>
      <p:pic>
        <p:nvPicPr>
          <p:cNvPr id="18" name="Picture 7" descr="C:\Users\OT\Desktop\twitte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05600" y="1905000"/>
            <a:ext cx="533400" cy="533400"/>
          </a:xfrm>
          <a:prstGeom prst="rect">
            <a:avLst/>
          </a:prstGeom>
          <a:noFill/>
        </p:spPr>
      </p:pic>
      <p:pic>
        <p:nvPicPr>
          <p:cNvPr id="19" name="Picture 8" descr="C:\Users\OT\Desktop\Untitled-10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86600" y="1371600"/>
            <a:ext cx="533400" cy="533400"/>
          </a:xfrm>
          <a:prstGeom prst="rect">
            <a:avLst/>
          </a:prstGeom>
          <a:noFill/>
        </p:spPr>
      </p:pic>
      <p:pic>
        <p:nvPicPr>
          <p:cNvPr id="20" name="Picture 7" descr="C:\Users\OT\Desktop\twitter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2800" y="1447800"/>
            <a:ext cx="381000" cy="381000"/>
          </a:xfrm>
          <a:prstGeom prst="rect">
            <a:avLst/>
          </a:prstGeom>
          <a:noFill/>
        </p:spPr>
      </p:pic>
      <p:pic>
        <p:nvPicPr>
          <p:cNvPr id="21" name="Picture 7" descr="C:\Users\OT\Desktop\twitter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67600" y="1143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T\Desktop\ppt-background-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752600" y="3124200"/>
            <a:ext cx="6858000" cy="27432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View Gurbaksh Chahal Images and videos on Instagram. Connect with Gurbaksh Chahal on Instagram and get lastest updates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100" name="Picture 4" descr="C:\Users\OT\Desktop\instagram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2895600" cy="1930400"/>
          </a:xfrm>
          <a:prstGeom prst="rect">
            <a:avLst/>
          </a:prstGeom>
          <a:noFill/>
        </p:spPr>
      </p:pic>
      <p:sp>
        <p:nvSpPr>
          <p:cNvPr id="6" name="Flowchart: Punched Tape 5"/>
          <p:cNvSpPr/>
          <p:nvPr/>
        </p:nvSpPr>
        <p:spPr>
          <a:xfrm>
            <a:off x="0" y="381000"/>
            <a:ext cx="9144000" cy="1143000"/>
          </a:xfrm>
          <a:prstGeom prst="flowChartPunchedTape">
            <a:avLst/>
          </a:prstGeom>
          <a:solidFill>
            <a:srgbClr val="824100">
              <a:alpha val="9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latin typeface="Baskerville Old Face" pitchFamily="18" charset="0"/>
              </a:rPr>
              <a:t>Gurbaksh Chahal Instagram</a:t>
            </a:r>
            <a:endParaRPr lang="en-US" sz="4400" b="1" dirty="0">
              <a:latin typeface="Baskerville Old Face" pitchFamily="18" charset="0"/>
            </a:endParaRPr>
          </a:p>
        </p:txBody>
      </p:sp>
      <p:pic>
        <p:nvPicPr>
          <p:cNvPr id="4103" name="Picture 7" descr="C:\Users\OT\Desktop\bfbcac_0c366145fe3a473aa2e8089a27e738a2-mv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304800"/>
            <a:ext cx="17526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OT\Desktop\ppt-background-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752600" y="3581400"/>
            <a:ext cx="6858000" cy="29718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Find Gurbaksh Chahal Latest News, Videos &amp; Pictures on Gurbaksh Chahal and see latest updates, news, information...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127" name="Picture 7" descr="C:\Users\OT\Desktop\yo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1066800"/>
            <a:ext cx="4800600" cy="3390424"/>
          </a:xfrm>
          <a:prstGeom prst="rect">
            <a:avLst/>
          </a:prstGeom>
          <a:noFill/>
        </p:spPr>
      </p:pic>
      <p:sp>
        <p:nvSpPr>
          <p:cNvPr id="10" name="Flowchart: Punched Tape 9"/>
          <p:cNvSpPr/>
          <p:nvPr/>
        </p:nvSpPr>
        <p:spPr>
          <a:xfrm>
            <a:off x="0" y="152400"/>
            <a:ext cx="9144000" cy="1295400"/>
          </a:xfrm>
          <a:prstGeom prst="flowChartPunchedTap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</a:t>
            </a:r>
            <a:r>
              <a:rPr lang="en-US" sz="4400" dirty="0" smtClean="0">
                <a:latin typeface="Baskerville Old Face" pitchFamily="18" charset="0"/>
              </a:rPr>
              <a:t>Gurbaksh Chahal videos</a:t>
            </a:r>
            <a:endParaRPr lang="en-US" sz="4400" dirty="0">
              <a:latin typeface="Baskerville Old Face" pitchFamily="18" charset="0"/>
            </a:endParaRPr>
          </a:p>
        </p:txBody>
      </p:sp>
      <p:pic>
        <p:nvPicPr>
          <p:cNvPr id="5128" name="Picture 8" descr="C:\Users\OT\Desktop\unnam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1828800"/>
            <a:ext cx="1295400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OT\Desktop\ppt-background-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752600" y="3429000"/>
            <a:ext cx="6858000" cy="26670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View </a:t>
            </a:r>
            <a:r>
              <a:rPr lang="en-US" sz="2400" dirty="0" err="1" smtClean="0">
                <a:solidFill>
                  <a:schemeClr val="tx1"/>
                </a:solidFill>
              </a:rPr>
              <a:t>Gurbaksh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Chahal‘s</a:t>
            </a:r>
            <a:r>
              <a:rPr lang="en-US" sz="2400" dirty="0" smtClean="0">
                <a:solidFill>
                  <a:schemeClr val="tx1"/>
                </a:solidFill>
              </a:rPr>
              <a:t> Most popular tracks on </a:t>
            </a:r>
            <a:r>
              <a:rPr lang="en-US" sz="2400" dirty="0" err="1" smtClean="0">
                <a:solidFill>
                  <a:schemeClr val="tx1"/>
                </a:solidFill>
              </a:rPr>
              <a:t>Soundcloud</a:t>
            </a:r>
            <a:r>
              <a:rPr lang="en-US" sz="2400" dirty="0" smtClean="0">
                <a:solidFill>
                  <a:schemeClr val="tx1"/>
                </a:solidFill>
              </a:rPr>
              <a:t>. Stream millions of tracks and playlists tagged #</a:t>
            </a:r>
            <a:r>
              <a:rPr lang="en-US" sz="2400" dirty="0" err="1" smtClean="0">
                <a:solidFill>
                  <a:schemeClr val="tx1"/>
                </a:solidFill>
              </a:rPr>
              <a:t>gurbakshchahal</a:t>
            </a:r>
            <a:r>
              <a:rPr lang="en-US" sz="2400" dirty="0" smtClean="0">
                <a:solidFill>
                  <a:schemeClr val="tx1"/>
                </a:solidFill>
              </a:rPr>
              <a:t>. Follow </a:t>
            </a:r>
            <a:r>
              <a:rPr lang="en-US" sz="2400" dirty="0" err="1" smtClean="0">
                <a:solidFill>
                  <a:schemeClr val="tx1"/>
                </a:solidFill>
              </a:rPr>
              <a:t>gchahal</a:t>
            </a:r>
            <a:r>
              <a:rPr lang="en-US" sz="2400" dirty="0" smtClean="0">
                <a:solidFill>
                  <a:schemeClr val="tx1"/>
                </a:solidFill>
              </a:rPr>
              <a:t> and check his throwback..</a:t>
            </a:r>
          </a:p>
        </p:txBody>
      </p:sp>
      <p:pic>
        <p:nvPicPr>
          <p:cNvPr id="6149" name="Picture 5" descr="C:\Users\OT\Desktop\soundcloud-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676400"/>
            <a:ext cx="2438400" cy="2438400"/>
          </a:xfrm>
          <a:prstGeom prst="rect">
            <a:avLst/>
          </a:prstGeom>
          <a:noFill/>
        </p:spPr>
      </p:pic>
      <p:sp>
        <p:nvSpPr>
          <p:cNvPr id="8" name="Flowchart: Punched Tape 7"/>
          <p:cNvSpPr/>
          <p:nvPr/>
        </p:nvSpPr>
        <p:spPr>
          <a:xfrm>
            <a:off x="0" y="304800"/>
            <a:ext cx="9144000" cy="1219200"/>
          </a:xfrm>
          <a:prstGeom prst="flowChartPunchedTap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1920" y="533400"/>
            <a:ext cx="70246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4400" dirty="0" smtClean="0">
                <a:solidFill>
                  <a:schemeClr val="bg1"/>
                </a:solidFill>
                <a:latin typeface="Baskerville Old Face" pitchFamily="18" charset="0"/>
              </a:rPr>
              <a:t>Gurbaksh Chahal Soundcloud</a:t>
            </a:r>
            <a:endParaRPr lang="en-US" sz="4400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6150" name="Picture 6" descr="C:\Users\OT\Desktop\SoundCloud_logo,_orange_color,_plain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600200"/>
            <a:ext cx="1905000" cy="1085850"/>
          </a:xfrm>
          <a:prstGeom prst="rect">
            <a:avLst/>
          </a:prstGeom>
          <a:noFill/>
        </p:spPr>
      </p:pic>
      <p:pic>
        <p:nvPicPr>
          <p:cNvPr id="12" name="Picture 6" descr="C:\Users\OT\Desktop\SoundCloud_logo,_orange_color,_plain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685800"/>
            <a:ext cx="1905000" cy="1085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T\Desktop\ppt-background-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752600" y="3124200"/>
            <a:ext cx="6858000" cy="29718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Find Gurbaksh Chahal's on LinkedIn and connect with him. View  Gurbaksh Chahal’s professional profile and  discover more ...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3076" name="Picture 4" descr="C:\Users\OT\Desktop\linkedin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28800"/>
            <a:ext cx="2133600" cy="2133600"/>
          </a:xfrm>
          <a:prstGeom prst="rect">
            <a:avLst/>
          </a:prstGeom>
          <a:noFill/>
        </p:spPr>
      </p:pic>
      <p:sp>
        <p:nvSpPr>
          <p:cNvPr id="6" name="Flowchart: Punched Tape 5"/>
          <p:cNvSpPr/>
          <p:nvPr/>
        </p:nvSpPr>
        <p:spPr>
          <a:xfrm>
            <a:off x="0" y="457200"/>
            <a:ext cx="9296400" cy="1143000"/>
          </a:xfrm>
          <a:prstGeom prst="flowChartPunchedTape">
            <a:avLst/>
          </a:prstGeom>
          <a:solidFill>
            <a:srgbClr val="39A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 smtClean="0"/>
              <a:t> </a:t>
            </a:r>
            <a:r>
              <a:rPr lang="en-US" sz="4400" b="1" dirty="0" smtClean="0">
                <a:latin typeface="Baskerville Old Face" pitchFamily="18" charset="0"/>
              </a:rPr>
              <a:t>Gurbaksh Chahal linkedin</a:t>
            </a:r>
            <a:endParaRPr lang="en-US" sz="4400" b="1" dirty="0">
              <a:latin typeface="Baskerville Old Face" pitchFamily="18" charset="0"/>
            </a:endParaRPr>
          </a:p>
        </p:txBody>
      </p:sp>
      <p:pic>
        <p:nvPicPr>
          <p:cNvPr id="3077" name="Picture 5" descr="C:\Users\OT\Desktop\LinkedinCirc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1" y="457200"/>
            <a:ext cx="1828799" cy="1828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2667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733800" y="1981200"/>
            <a:ext cx="1600200" cy="16002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628908" y="762000"/>
            <a:ext cx="3695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et in Touch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194" name="Picture 2" descr="C:\Users\OT\Desktop\Untitled-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1905000"/>
            <a:ext cx="1828800" cy="1846907"/>
          </a:xfrm>
          <a:prstGeom prst="rect">
            <a:avLst/>
          </a:prstGeom>
          <a:noFill/>
        </p:spPr>
      </p:pic>
      <p:pic>
        <p:nvPicPr>
          <p:cNvPr id="1026" name="Picture 2" descr="C:\Users\OT\Desktop\Untitled-10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5638800"/>
            <a:ext cx="762000" cy="722704"/>
          </a:xfrm>
          <a:prstGeom prst="rect">
            <a:avLst/>
          </a:prstGeom>
          <a:noFill/>
        </p:spPr>
      </p:pic>
      <p:pic>
        <p:nvPicPr>
          <p:cNvPr id="1027" name="Picture 3" descr="C:\Users\OT\Desktop\Untitled-11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0800" y="5638800"/>
            <a:ext cx="685800" cy="766864"/>
          </a:xfrm>
          <a:prstGeom prst="rect">
            <a:avLst/>
          </a:prstGeom>
          <a:noFill/>
        </p:spPr>
      </p:pic>
      <p:pic>
        <p:nvPicPr>
          <p:cNvPr id="1029" name="Picture 5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0" y="5715000"/>
            <a:ext cx="685800" cy="65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53000" y="5638800"/>
            <a:ext cx="762000" cy="71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96000" y="5638800"/>
            <a:ext cx="762000" cy="71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762000" y="41148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askerville Old Face" pitchFamily="18" charset="0"/>
                <a:ea typeface="Arial Unicode MS" pitchFamily="34" charset="-128"/>
                <a:cs typeface="Arial Unicode MS" pitchFamily="34" charset="-128"/>
              </a:rPr>
              <a:t>To know about Gurbaksh Chahal's lifestyle and achievements, follow 'G' on social media and visit </a:t>
            </a:r>
            <a:r>
              <a:rPr lang="en-US" sz="2000" dirty="0" smtClean="0">
                <a:latin typeface="Baskerville Old Face" pitchFamily="18" charset="0"/>
                <a:ea typeface="Arial Unicode MS" pitchFamily="34" charset="-128"/>
                <a:cs typeface="Arial Unicode MS" pitchFamily="34" charset="-128"/>
                <a:hlinkClick r:id="rId14"/>
              </a:rPr>
              <a:t>http://www.bbc.co.uk/programmes/p00bwsb7</a:t>
            </a:r>
            <a:r>
              <a:rPr lang="en-US" sz="2000" dirty="0" smtClean="0">
                <a:latin typeface="Baskerville Old Fac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endParaRPr lang="en-US" sz="2000" dirty="0">
              <a:latin typeface="Baskerville Old Fac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2" descr="C:\Users\OT\Desktop\Untitled-5.pn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247206" y="5638801"/>
            <a:ext cx="753794" cy="717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181</Words>
  <Application>Microsoft Office PowerPoint</Application>
  <PresentationFormat>On-screen Show (4:3)</PresentationFormat>
  <Paragraphs>17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OT</dc:creator>
  <cp:lastModifiedBy>OT</cp:lastModifiedBy>
  <cp:revision>47</cp:revision>
  <dcterms:created xsi:type="dcterms:W3CDTF">2017-05-04T06:36:30Z</dcterms:created>
  <dcterms:modified xsi:type="dcterms:W3CDTF">2017-05-08T06:57:03Z</dcterms:modified>
</cp:coreProperties>
</file>