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>
        <p:scale>
          <a:sx n="34" d="100"/>
          <a:sy n="34" d="100"/>
        </p:scale>
        <p:origin x="-2100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02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990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44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953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207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09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02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46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122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68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7178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C28FD-20D3-46C0-9F09-AA4B214B50A9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11864-6391-41D5-A46F-B5CDF6DED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350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87083" y="1902037"/>
            <a:ext cx="6958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70C0"/>
                </a:solidFill>
              </a:rPr>
              <a:t>Pilotage de changement</a:t>
            </a:r>
            <a:endParaRPr lang="fr-FR" sz="4400" b="1" dirty="0">
              <a:solidFill>
                <a:srgbClr val="0070C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798010" y="4706417"/>
            <a:ext cx="1927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Charyate</a:t>
            </a:r>
            <a:r>
              <a:rPr lang="fr-FR" dirty="0" smtClean="0"/>
              <a:t>, 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349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232" y="689520"/>
            <a:ext cx="6916017" cy="518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2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335" y="547243"/>
            <a:ext cx="8849033" cy="598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1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68" y="353962"/>
            <a:ext cx="8160774" cy="612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4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698" y="796413"/>
            <a:ext cx="6756492" cy="506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18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18"/>
          <a:stretch/>
        </p:blipFill>
        <p:spPr>
          <a:xfrm>
            <a:off x="2271252" y="781050"/>
            <a:ext cx="7551174" cy="471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74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Personnalisé</PresentationFormat>
  <Paragraphs>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</dc:creator>
  <cp:lastModifiedBy>Ami</cp:lastModifiedBy>
  <cp:revision>3</cp:revision>
  <dcterms:created xsi:type="dcterms:W3CDTF">2016-12-29T07:55:00Z</dcterms:created>
  <dcterms:modified xsi:type="dcterms:W3CDTF">2017-01-06T15:03:05Z</dcterms:modified>
</cp:coreProperties>
</file>