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523" r:id="rId3"/>
    <p:sldId id="524" r:id="rId4"/>
    <p:sldId id="525" r:id="rId5"/>
    <p:sldId id="526" r:id="rId6"/>
    <p:sldId id="527" r:id="rId7"/>
    <p:sldId id="528" r:id="rId8"/>
    <p:sldId id="529" r:id="rId9"/>
    <p:sldId id="530" r:id="rId10"/>
    <p:sldId id="531" r:id="rId11"/>
    <p:sldId id="532" r:id="rId12"/>
    <p:sldId id="533" r:id="rId13"/>
    <p:sldId id="534" r:id="rId14"/>
    <p:sldId id="535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microsoft.com/office/2015/10/relationships/revisionInfo" Target="revisionInfo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47192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26056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53286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74200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2786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735413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46190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31739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15174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191967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93207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19408751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10/2/2024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5335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우상의 제물에 대하여는 우리가 다 지식이 있는 줄을 아나 지식은 교만하게 하며 사랑은 덕을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세우나니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고린도전서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7654788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지식 있는 네가 우상의 집에 앉아 먹는 것을 누구든지 보면 그 믿음이 약한 자들의 양심이 담력을 얻어 우상의 제물을 먹게 되지 않겠느냐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고린도전서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8190964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그러면 네 지식으로 그 믿음이 약한 자가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멸망하나니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그는 그리스도께서 위하여 죽으신 형제라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고린도전서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8485403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이같이 너희가 형제에게 죄를 지어 그 약한 양심을 상하게 하는 것이 곧 그리스도에게 죄를 짓는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것이니라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고린도전서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2761369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그러므로 만일 음식이 내 형제를 실족하게 한다면 나는 영원히 고기를 먹지 아니하여 내 형제를 실족하지 않게 하리라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고린도전서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5620352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만일 누구든지 무엇을 아는 줄로 생각하면 아직도 마땅히 알 것을 알지 못하는 것이요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고린도전서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415703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누구든지 하나님을 사랑하면 그 사람은 하나님도 알아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주시느니라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고린도전서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3180094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그러므로 우상의 제물을 먹는 일에 대하여는 우리가 우상은 세상에 아무 것도 아니며 또한 하나님은 한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분밖에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없는 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아노라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고린도전서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8702382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비록 하늘에나 땅에나 신이라 불리는 자가 있어 많은 신과 많은 주가 있으나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고린도전서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445659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그러나 우리에게는 한 하나님 곧 아버지가 계시니 만물이 그에게서 났고 우리도 그를 위하여 있고 또한 한 주 예수 그리스도께서 계시니 만물이 그로 말미암고 우리도 그로 말미암아 있느니라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고린도전서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8373342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그러나 이 지식은 모든 사람에게 있는 것은 아니므로 어떤 이들은 지금까지 우상에 대한 습관이 있어 우상의 제물로 알고 먹는 고로 그들의 양심이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약하여지고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더러워지느니라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고린도전서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7441165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음식은 우리를 하나님 앞에 내세우지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못하나니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우리가 먹지 않는다고 해서 더 못사는 것도 아니고 먹는다고 해서 더 잘사는 것도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아니니라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고린도전서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37702422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 err="1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그런즉</a:t>
            </a:r>
            <a:r>
              <a:rPr lang="ko-KR" altLang="en-US" sz="4800" dirty="0">
                <a:solidFill>
                  <a:srgbClr val="0000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너희의 자유가 믿음이 약한 자들에게 걸려 넘어지게 하는 것이 되지 않도록 조심하라</a:t>
            </a:r>
            <a:endParaRPr lang="en-US" altLang="ko-KR" sz="4800" dirty="0">
              <a:solidFill>
                <a:srgbClr val="000000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고린도전서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33103664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</TotalTime>
  <Words>259</Words>
  <Application>Microsoft Office PowerPoint</Application>
  <PresentationFormat>와이드스크린</PresentationFormat>
  <Paragraphs>26</Paragraphs>
  <Slides>13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13</vt:i4>
      </vt:variant>
    </vt:vector>
  </HeadingPairs>
  <TitlesOfParts>
    <vt:vector size="19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14</cp:revision>
  <dcterms:modified xsi:type="dcterms:W3CDTF">2024-10-02T11:25:59Z</dcterms:modified>
</cp:coreProperties>
</file>