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1548" r:id="rId2"/>
    <p:sldId id="1539" r:id="rId3"/>
    <p:sldId id="1549" r:id="rId4"/>
    <p:sldId id="1550" r:id="rId5"/>
    <p:sldId id="155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54" d="100"/>
          <a:sy n="54" d="100"/>
        </p:scale>
        <p:origin x="82" y="7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5827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793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6107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25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883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0677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3287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599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086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164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582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87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70C62F09-86F0-402D-948D-69248E19A0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40E6B4FF-26B0-4C4F-94EF-EDBCEA437F0F}"/>
              </a:ext>
            </a:extLst>
          </p:cNvPr>
          <p:cNvSpPr/>
          <p:nvPr/>
        </p:nvSpPr>
        <p:spPr>
          <a:xfrm>
            <a:off x="0" y="5347503"/>
            <a:ext cx="12192001" cy="1510497"/>
          </a:xfrm>
          <a:prstGeom prst="rect">
            <a:avLst/>
          </a:prstGeom>
          <a:solidFill>
            <a:schemeClr val="accent1">
              <a:lumMod val="50000"/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2">
            <a:extLst>
              <a:ext uri="{FF2B5EF4-FFF2-40B4-BE49-F238E27FC236}">
                <a16:creationId xmlns:a16="http://schemas.microsoft.com/office/drawing/2014/main" id="{EF4A915B-1905-4A4D-B59B-9844F203DFDC}"/>
              </a:ext>
            </a:extLst>
          </p:cNvPr>
          <p:cNvSpPr/>
          <p:nvPr/>
        </p:nvSpPr>
        <p:spPr>
          <a:xfrm>
            <a:off x="1" y="5340971"/>
            <a:ext cx="12191999" cy="1517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제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112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번 교회교육주일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(Education Sunday)</a:t>
            </a: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ABDEDF23-DD98-476C-91B4-EC97C0341CEE}"/>
              </a:ext>
            </a:extLst>
          </p:cNvPr>
          <p:cNvGrpSpPr/>
          <p:nvPr/>
        </p:nvGrpSpPr>
        <p:grpSpPr>
          <a:xfrm>
            <a:off x="4499093" y="1922205"/>
            <a:ext cx="3193816" cy="1206722"/>
            <a:chOff x="4767417" y="2935056"/>
            <a:chExt cx="3193816" cy="1206722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6655970C-3230-4F15-940E-7D86DF810DB5}"/>
                </a:ext>
              </a:extLst>
            </p:cNvPr>
            <p:cNvGrpSpPr/>
            <p:nvPr/>
          </p:nvGrpSpPr>
          <p:grpSpPr>
            <a:xfrm>
              <a:off x="4767417" y="2935056"/>
              <a:ext cx="2028749" cy="1206722"/>
              <a:chOff x="4723566" y="2769956"/>
              <a:chExt cx="2028749" cy="1206722"/>
            </a:xfrm>
          </p:grpSpPr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4444C593-E581-4A92-A75D-463A041C75A8}"/>
                  </a:ext>
                </a:extLst>
              </p:cNvPr>
              <p:cNvSpPr/>
              <p:nvPr/>
            </p:nvSpPr>
            <p:spPr>
              <a:xfrm>
                <a:off x="4723566" y="2769956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교</a:t>
                </a:r>
              </a:p>
            </p:txBody>
          </p:sp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E2453D22-455C-44DF-9DA7-78B4D20D0E7A}"/>
                  </a:ext>
                </a:extLst>
              </p:cNvPr>
              <p:cNvSpPr/>
              <p:nvPr/>
            </p:nvSpPr>
            <p:spPr>
              <a:xfrm>
                <a:off x="5835403" y="3308109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독</a:t>
                </a:r>
              </a:p>
            </p:txBody>
          </p:sp>
        </p:grpSp>
        <p:sp>
          <p:nvSpPr>
            <p:cNvPr id="31" name="직사각형 2">
              <a:extLst>
                <a:ext uri="{FF2B5EF4-FFF2-40B4-BE49-F238E27FC236}">
                  <a16:creationId xmlns:a16="http://schemas.microsoft.com/office/drawing/2014/main" id="{1119C374-0752-47D7-B8D8-C03EF5782870}"/>
                </a:ext>
              </a:extLst>
            </p:cNvPr>
            <p:cNvSpPr/>
            <p:nvPr/>
          </p:nvSpPr>
          <p:spPr>
            <a:xfrm>
              <a:off x="7044321" y="3059039"/>
              <a:ext cx="916912" cy="668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0" b="1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Batang" panose="02030600000101010101" pitchFamily="18" charset="-127"/>
                  <a:ea typeface="Batang" panose="02030600000101010101" pitchFamily="18" charset="-127"/>
                </a:rPr>
                <a:t>문</a:t>
              </a:r>
            </a:p>
          </p:txBody>
        </p:sp>
      </p:grp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AA75732F-13C3-4A6C-A0D2-F7F48B2D011D}"/>
              </a:ext>
            </a:extLst>
          </p:cNvPr>
          <p:cNvCxnSpPr>
            <a:cxnSpLocks/>
          </p:cNvCxnSpPr>
          <p:nvPr/>
        </p:nvCxnSpPr>
        <p:spPr>
          <a:xfrm>
            <a:off x="6089948" y="1910813"/>
            <a:ext cx="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0C5B62A6-8C1C-434D-A173-A399F21250D5}"/>
              </a:ext>
            </a:extLst>
          </p:cNvPr>
          <p:cNvGrpSpPr/>
          <p:nvPr/>
        </p:nvGrpSpPr>
        <p:grpSpPr>
          <a:xfrm>
            <a:off x="3751142" y="3677965"/>
            <a:ext cx="4677612" cy="80070"/>
            <a:chOff x="4578508" y="3677965"/>
            <a:chExt cx="4677612" cy="80070"/>
          </a:xfrm>
        </p:grpSpPr>
        <p:cxnSp>
          <p:nvCxnSpPr>
            <p:cNvPr id="36" name="직선 연결선 35">
              <a:extLst>
                <a:ext uri="{FF2B5EF4-FFF2-40B4-BE49-F238E27FC236}">
                  <a16:creationId xmlns:a16="http://schemas.microsoft.com/office/drawing/2014/main" id="{030378B2-F48C-4621-8477-610935CD5336}"/>
                </a:ext>
              </a:extLst>
            </p:cNvPr>
            <p:cNvCxnSpPr>
              <a:cxnSpLocks/>
              <a:stCxn id="37" idx="6"/>
              <a:endCxn id="38" idx="2"/>
            </p:cNvCxnSpPr>
            <p:nvPr/>
          </p:nvCxnSpPr>
          <p:spPr>
            <a:xfrm>
              <a:off x="4635658" y="3706540"/>
              <a:ext cx="4563312" cy="22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BB9C02B3-5DAA-48C2-A09D-713676588F00}"/>
                </a:ext>
              </a:extLst>
            </p:cNvPr>
            <p:cNvSpPr/>
            <p:nvPr/>
          </p:nvSpPr>
          <p:spPr>
            <a:xfrm>
              <a:off x="4578508" y="367796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 </a:t>
              </a:r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DF1A2732-7421-4DA2-AB0C-676B6DC9FB82}"/>
                </a:ext>
              </a:extLst>
            </p:cNvPr>
            <p:cNvSpPr/>
            <p:nvPr/>
          </p:nvSpPr>
          <p:spPr>
            <a:xfrm>
              <a:off x="9198970" y="370088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4BBF4CDA-89A8-4DBB-BAB3-2A8E9EE2755A}"/>
              </a:ext>
            </a:extLst>
          </p:cNvPr>
          <p:cNvSpPr txBox="1"/>
          <p:nvPr/>
        </p:nvSpPr>
        <p:spPr>
          <a:xfrm>
            <a:off x="-12104" y="3838105"/>
            <a:ext cx="12204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RESPONSIVE</a:t>
            </a:r>
            <a:r>
              <a:rPr lang="en-US" altLang="ko-KR" sz="2000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 </a:t>
            </a:r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READING</a:t>
            </a:r>
          </a:p>
        </p:txBody>
      </p:sp>
    </p:spTree>
    <p:extLst>
      <p:ext uri="{BB962C8B-B14F-4D97-AF65-F5344CB8AC3E}">
        <p14:creationId xmlns:p14="http://schemas.microsoft.com/office/powerpoint/2010/main" val="59675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764499" y="0"/>
            <a:ext cx="10942820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이는 곧 너희의 하나님 여호와께서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너희에게 가르치라고 명하신 명령과 규례와 법도라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These are the commands, decrees and laws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 LORD your God directed me to teach you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너희가 건너가서 차지할 땅에서 행할 것이니 곧 너와 네 </a:t>
            </a:r>
            <a:endParaRPr kumimoji="0" lang="en-US" altLang="ko-KR" sz="3600" b="1" i="0" u="none" strike="noStrike" kern="1200" cap="none" spc="-30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아들과 네 손자들이 평생에 네 하나님 여호와를 경외하며</a:t>
            </a:r>
            <a:endParaRPr kumimoji="0" lang="en-US" altLang="ko-KR" sz="3600" b="1" i="0" u="none" strike="noStrike" kern="1200" cap="none" spc="-30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-30" normalizeH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to observe in the land that you are crossing the Jordan to possess, so that you, your children and their children after them may fear the LORD your God</a:t>
            </a:r>
          </a:p>
        </p:txBody>
      </p:sp>
    </p:spTree>
    <p:extLst>
      <p:ext uri="{BB962C8B-B14F-4D97-AF65-F5344CB8AC3E}">
        <p14:creationId xmlns:p14="http://schemas.microsoft.com/office/powerpoint/2010/main" val="1459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내가 너희에게 명한 그 모든 규례와 명령을 지키게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하기 위한 것이며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as long as you live by keeping all his decrees and commands that I give you,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또 네 날을 장구하게 하기 위한 것이라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이스라엘아 듣고 삼가 그것을 행하라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and so that you may enjoy long life.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Hear, Israel, and be careful to obey</a:t>
            </a:r>
          </a:p>
        </p:txBody>
      </p:sp>
    </p:spTree>
    <p:extLst>
      <p:ext uri="{BB962C8B-B14F-4D97-AF65-F5344CB8AC3E}">
        <p14:creationId xmlns:p14="http://schemas.microsoft.com/office/powerpoint/2010/main" val="236519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그리하면 네가 복을 받고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네 조상들의 하나님 여호와께서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네게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허락하심 같이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so that it may go well with you, just as the Lord,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 God of your ancestors, promised you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젖과 꿀이 흐르는 땅에서 네가 크게 번성하리라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and that you may increase greatly in a land flowing with milk and honey.</a:t>
            </a:r>
          </a:p>
        </p:txBody>
      </p:sp>
    </p:spTree>
    <p:extLst>
      <p:ext uri="{BB962C8B-B14F-4D97-AF65-F5344CB8AC3E}">
        <p14:creationId xmlns:p14="http://schemas.microsoft.com/office/powerpoint/2010/main" val="40050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이스라엘아 들으라 </a:t>
            </a:r>
            <a:endParaRPr lang="en-US" altLang="ko-KR" sz="3600" b="1" spc="-150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우리 하나님 여호와는 오직 유일한 여호와이시니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Hear, O Israel: The LORD our God, the LORD is one.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너는 마음을 다하고 뜻을 다하고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힘을 다하여 네 하나님 여호와를 사랑하라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Love the LORD your God with all your heart and with all your soul and with all your strength.</a:t>
            </a:r>
          </a:p>
        </p:txBody>
      </p:sp>
    </p:spTree>
    <p:extLst>
      <p:ext uri="{BB962C8B-B14F-4D97-AF65-F5344CB8AC3E}">
        <p14:creationId xmlns:p14="http://schemas.microsoft.com/office/powerpoint/2010/main" val="335394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257</Words>
  <Application>Microsoft Office PowerPoint</Application>
  <PresentationFormat>와이드스크린</PresentationFormat>
  <Paragraphs>36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Batang</vt:lpstr>
      <vt:lpstr>Malgun Gothic</vt:lpstr>
      <vt:lpstr>Arial</vt:lpstr>
      <vt:lpstr>Calibri</vt:lpstr>
      <vt:lpstr>Calibri Light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Hyeon</dc:creator>
  <cp:lastModifiedBy>Hyeon</cp:lastModifiedBy>
  <cp:revision>10</cp:revision>
  <dcterms:created xsi:type="dcterms:W3CDTF">2021-03-09T05:25:12Z</dcterms:created>
  <dcterms:modified xsi:type="dcterms:W3CDTF">2021-04-23T20:08:05Z</dcterms:modified>
</cp:coreProperties>
</file>