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6858000" cx="9144000"/>
  <p:notesSz cx="6858000" cy="9144000"/>
  <p:embeddedFontLst>
    <p:embeddedFont>
      <p:font typeface="Libre Franklin"/>
      <p:regular r:id="rId38"/>
      <p:bold r:id="rId39"/>
      <p:italic r:id="rId40"/>
      <p:boldItalic r:id="rId41"/>
    </p:embeddedFont>
    <p:embeddedFont>
      <p:font typeface="Libre Franklin Medium"/>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46" roundtripDataSignature="AMtx7miIMUKHpAqRgHtToRoud5dLbnPj7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ibreFranklin-italic.fntdata"/><Relationship Id="rId20" Type="http://schemas.openxmlformats.org/officeDocument/2006/relationships/slide" Target="slides/slide15.xml"/><Relationship Id="rId42" Type="http://schemas.openxmlformats.org/officeDocument/2006/relationships/font" Target="fonts/LibreFranklinMedium-regular.fntdata"/><Relationship Id="rId41" Type="http://schemas.openxmlformats.org/officeDocument/2006/relationships/font" Target="fonts/LibreFranklin-boldItalic.fntdata"/><Relationship Id="rId22" Type="http://schemas.openxmlformats.org/officeDocument/2006/relationships/slide" Target="slides/slide17.xml"/><Relationship Id="rId44" Type="http://schemas.openxmlformats.org/officeDocument/2006/relationships/font" Target="fonts/LibreFranklinMedium-italic.fntdata"/><Relationship Id="rId21" Type="http://schemas.openxmlformats.org/officeDocument/2006/relationships/slide" Target="slides/slide16.xml"/><Relationship Id="rId43" Type="http://schemas.openxmlformats.org/officeDocument/2006/relationships/font" Target="fonts/LibreFranklinMedium-bold.fntdata"/><Relationship Id="rId24" Type="http://schemas.openxmlformats.org/officeDocument/2006/relationships/slide" Target="slides/slide19.xml"/><Relationship Id="rId46" Type="http://customschemas.google.com/relationships/presentationmetadata" Target="metadata"/><Relationship Id="rId23" Type="http://schemas.openxmlformats.org/officeDocument/2006/relationships/slide" Target="slides/slide18.xml"/><Relationship Id="rId45" Type="http://schemas.openxmlformats.org/officeDocument/2006/relationships/font" Target="fonts/LibreFranklin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LibreFranklin-bold.fntdata"/><Relationship Id="rId16" Type="http://schemas.openxmlformats.org/officeDocument/2006/relationships/slide" Target="slides/slide11.xml"/><Relationship Id="rId38" Type="http://schemas.openxmlformats.org/officeDocument/2006/relationships/font" Target="fonts/LibreFranklin-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34"/>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34"/>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lvl1pPr indent="-308610" lvl="0" marL="457200" algn="l">
              <a:spcBef>
                <a:spcPts val="360"/>
              </a:spcBef>
              <a:spcAft>
                <a:spcPts val="0"/>
              </a:spcAft>
              <a:buSzPts val="1260"/>
              <a:buChar char="🞭"/>
              <a:defRPr/>
            </a:lvl1pPr>
            <a:lvl2pPr indent="-308610" lvl="1" marL="914400" algn="l">
              <a:spcBef>
                <a:spcPts val="360"/>
              </a:spcBef>
              <a:spcAft>
                <a:spcPts val="0"/>
              </a:spcAft>
              <a:buSzPts val="1260"/>
              <a:buChar char="🞤"/>
              <a:defRPr/>
            </a:lvl2pPr>
            <a:lvl3pPr indent="-308610" lvl="2" marL="1371600" algn="l">
              <a:spcBef>
                <a:spcPts val="360"/>
              </a:spcBef>
              <a:spcAft>
                <a:spcPts val="0"/>
              </a:spcAft>
              <a:buSzPts val="1260"/>
              <a:buChar char="🞫"/>
              <a:defRPr/>
            </a:lvl3pPr>
            <a:lvl4pPr indent="-308610" lvl="3" marL="1828800" algn="l">
              <a:spcBef>
                <a:spcPts val="360"/>
              </a:spcBef>
              <a:spcAft>
                <a:spcPts val="0"/>
              </a:spcAft>
              <a:buSzPts val="1260"/>
              <a:buChar char="🞲"/>
              <a:defRPr/>
            </a:lvl4pPr>
            <a:lvl5pPr indent="-297179" lvl="4" marL="2286000" algn="l">
              <a:spcBef>
                <a:spcPts val="360"/>
              </a:spcBef>
              <a:spcAft>
                <a:spcPts val="0"/>
              </a:spcAft>
              <a:buSzPts val="1080"/>
              <a:buChar char="🞩"/>
              <a:defRPr/>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17" name="Google Shape;17;p34"/>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4"/>
          <p:cNvSpPr txBox="1"/>
          <p:nvPr>
            <p:ph idx="11" type="ftr"/>
          </p:nvPr>
        </p:nvSpPr>
        <p:spPr>
          <a:xfrm>
            <a:off x="3581400" y="76200"/>
            <a:ext cx="28956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4"/>
          <p:cNvSpPr txBox="1"/>
          <p:nvPr>
            <p:ph idx="12" type="sldNum"/>
          </p:nvPr>
        </p:nvSpPr>
        <p:spPr>
          <a:xfrm>
            <a:off x="8229600" y="6473952"/>
            <a:ext cx="758952" cy="24688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5" name="Shape 75"/>
        <p:cNvGrpSpPr/>
        <p:nvPr/>
      </p:nvGrpSpPr>
      <p:grpSpPr>
        <a:xfrm>
          <a:off x="0" y="0"/>
          <a:ext cx="0" cy="0"/>
          <a:chOff x="0" y="0"/>
          <a:chExt cx="0" cy="0"/>
        </a:xfrm>
      </p:grpSpPr>
      <p:sp>
        <p:nvSpPr>
          <p:cNvPr id="76" name="Google Shape;76;p43"/>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43"/>
          <p:cNvSpPr txBox="1"/>
          <p:nvPr>
            <p:ph idx="1" type="body"/>
          </p:nvPr>
        </p:nvSpPr>
        <p:spPr>
          <a:xfrm rot="5400000">
            <a:off x="2385218" y="-526257"/>
            <a:ext cx="4525963" cy="8686800"/>
          </a:xfrm>
          <a:prstGeom prst="rect">
            <a:avLst/>
          </a:prstGeom>
          <a:noFill/>
          <a:ln>
            <a:noFill/>
          </a:ln>
        </p:spPr>
        <p:txBody>
          <a:bodyPr anchorCtr="0" anchor="t" bIns="45700" lIns="91425" spcFirstLastPara="1" rIns="91425" wrap="square" tIns="45700">
            <a:normAutofit/>
          </a:bodyPr>
          <a:lstStyle>
            <a:lvl1pPr indent="-308610" lvl="0" marL="457200" algn="l">
              <a:spcBef>
                <a:spcPts val="360"/>
              </a:spcBef>
              <a:spcAft>
                <a:spcPts val="0"/>
              </a:spcAft>
              <a:buSzPts val="1260"/>
              <a:buChar char="🞭"/>
              <a:defRPr/>
            </a:lvl1pPr>
            <a:lvl2pPr indent="-308610" lvl="1" marL="914400" algn="l">
              <a:spcBef>
                <a:spcPts val="360"/>
              </a:spcBef>
              <a:spcAft>
                <a:spcPts val="0"/>
              </a:spcAft>
              <a:buSzPts val="1260"/>
              <a:buChar char="🞤"/>
              <a:defRPr/>
            </a:lvl2pPr>
            <a:lvl3pPr indent="-308610" lvl="2" marL="1371600" algn="l">
              <a:spcBef>
                <a:spcPts val="360"/>
              </a:spcBef>
              <a:spcAft>
                <a:spcPts val="0"/>
              </a:spcAft>
              <a:buSzPts val="1260"/>
              <a:buChar char="🞫"/>
              <a:defRPr/>
            </a:lvl3pPr>
            <a:lvl4pPr indent="-308610" lvl="3" marL="1828800" algn="l">
              <a:spcBef>
                <a:spcPts val="360"/>
              </a:spcBef>
              <a:spcAft>
                <a:spcPts val="0"/>
              </a:spcAft>
              <a:buSzPts val="1260"/>
              <a:buChar char="🞲"/>
              <a:defRPr/>
            </a:lvl4pPr>
            <a:lvl5pPr indent="-297179" lvl="4" marL="2286000" algn="l">
              <a:spcBef>
                <a:spcPts val="360"/>
              </a:spcBef>
              <a:spcAft>
                <a:spcPts val="0"/>
              </a:spcAft>
              <a:buSzPts val="1080"/>
              <a:buChar char="🞩"/>
              <a:defRPr/>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78" name="Google Shape;78;p43"/>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3"/>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43"/>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81" name="Shape 81"/>
        <p:cNvGrpSpPr/>
        <p:nvPr/>
      </p:nvGrpSpPr>
      <p:grpSpPr>
        <a:xfrm>
          <a:off x="0" y="0"/>
          <a:ext cx="0" cy="0"/>
          <a:chOff x="0" y="0"/>
          <a:chExt cx="0" cy="0"/>
        </a:xfrm>
      </p:grpSpPr>
      <p:sp>
        <p:nvSpPr>
          <p:cNvPr id="82" name="Google Shape;82;p44"/>
          <p:cNvSpPr txBox="1"/>
          <p:nvPr>
            <p:ph type="title"/>
          </p:nvPr>
        </p:nvSpPr>
        <p:spPr>
          <a:xfrm rot="5400000">
            <a:off x="4846637" y="2560638"/>
            <a:ext cx="5851525" cy="18288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44"/>
          <p:cNvSpPr txBox="1"/>
          <p:nvPr>
            <p:ph idx="1" type="body"/>
          </p:nvPr>
        </p:nvSpPr>
        <p:spPr>
          <a:xfrm rot="5400000">
            <a:off x="655638" y="350839"/>
            <a:ext cx="5851525" cy="6248400"/>
          </a:xfrm>
          <a:prstGeom prst="rect">
            <a:avLst/>
          </a:prstGeom>
          <a:noFill/>
          <a:ln>
            <a:noFill/>
          </a:ln>
        </p:spPr>
        <p:txBody>
          <a:bodyPr anchorCtr="0" anchor="t" bIns="45700" lIns="91425" spcFirstLastPara="1" rIns="91425" wrap="square" tIns="45700">
            <a:normAutofit/>
          </a:bodyPr>
          <a:lstStyle>
            <a:lvl1pPr indent="-308610" lvl="0" marL="457200" algn="l">
              <a:spcBef>
                <a:spcPts val="360"/>
              </a:spcBef>
              <a:spcAft>
                <a:spcPts val="0"/>
              </a:spcAft>
              <a:buSzPts val="1260"/>
              <a:buChar char="🞭"/>
              <a:defRPr/>
            </a:lvl1pPr>
            <a:lvl2pPr indent="-308610" lvl="1" marL="914400" algn="l">
              <a:spcBef>
                <a:spcPts val="360"/>
              </a:spcBef>
              <a:spcAft>
                <a:spcPts val="0"/>
              </a:spcAft>
              <a:buSzPts val="1260"/>
              <a:buChar char="🞤"/>
              <a:defRPr/>
            </a:lvl2pPr>
            <a:lvl3pPr indent="-308610" lvl="2" marL="1371600" algn="l">
              <a:spcBef>
                <a:spcPts val="360"/>
              </a:spcBef>
              <a:spcAft>
                <a:spcPts val="0"/>
              </a:spcAft>
              <a:buSzPts val="1260"/>
              <a:buChar char="🞫"/>
              <a:defRPr/>
            </a:lvl3pPr>
            <a:lvl4pPr indent="-308610" lvl="3" marL="1828800" algn="l">
              <a:spcBef>
                <a:spcPts val="360"/>
              </a:spcBef>
              <a:spcAft>
                <a:spcPts val="0"/>
              </a:spcAft>
              <a:buSzPts val="1260"/>
              <a:buChar char="🞲"/>
              <a:defRPr/>
            </a:lvl4pPr>
            <a:lvl5pPr indent="-297179" lvl="4" marL="2286000" algn="l">
              <a:spcBef>
                <a:spcPts val="360"/>
              </a:spcBef>
              <a:spcAft>
                <a:spcPts val="0"/>
              </a:spcAft>
              <a:buSzPts val="1080"/>
              <a:buChar char="🞩"/>
              <a:defRPr/>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84" name="Google Shape;84;p44"/>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44"/>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44"/>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0" name="Shape 20"/>
        <p:cNvGrpSpPr/>
        <p:nvPr/>
      </p:nvGrpSpPr>
      <p:grpSpPr>
        <a:xfrm>
          <a:off x="0" y="0"/>
          <a:ext cx="0" cy="0"/>
          <a:chOff x="0" y="0"/>
          <a:chExt cx="0" cy="0"/>
        </a:xfrm>
      </p:grpSpPr>
      <p:cxnSp>
        <p:nvCxnSpPr>
          <p:cNvPr id="21" name="Google Shape;21;p35"/>
          <p:cNvCxnSpPr/>
          <p:nvPr/>
        </p:nvCxnSpPr>
        <p:spPr>
          <a:xfrm>
            <a:off x="514350" y="5349902"/>
            <a:ext cx="8629650" cy="2381"/>
          </a:xfrm>
          <a:prstGeom prst="straightConnector1">
            <a:avLst/>
          </a:prstGeom>
          <a:noFill/>
          <a:ln cap="flat" cmpd="sng" w="9525">
            <a:solidFill>
              <a:schemeClr val="accent1"/>
            </a:solidFill>
            <a:prstDash val="solid"/>
            <a:round/>
            <a:headEnd len="sm" w="sm" type="none"/>
            <a:tailEnd len="sm" w="sm" type="none"/>
          </a:ln>
        </p:spPr>
      </p:cxnSp>
      <p:sp>
        <p:nvSpPr>
          <p:cNvPr id="22" name="Google Shape;22;p35"/>
          <p:cNvSpPr txBox="1"/>
          <p:nvPr>
            <p:ph type="ctrTitle"/>
          </p:nvPr>
        </p:nvSpPr>
        <p:spPr>
          <a:xfrm>
            <a:off x="381000" y="4853411"/>
            <a:ext cx="8458200" cy="12223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5"/>
          <p:cNvSpPr txBox="1"/>
          <p:nvPr>
            <p:ph idx="1" type="subTitle"/>
          </p:nvPr>
        </p:nvSpPr>
        <p:spPr>
          <a:xfrm>
            <a:off x="381000" y="3886200"/>
            <a:ext cx="8458200" cy="914400"/>
          </a:xfrm>
          <a:prstGeom prst="rect">
            <a:avLst/>
          </a:prstGeom>
          <a:noFill/>
          <a:ln>
            <a:noFill/>
          </a:ln>
        </p:spPr>
        <p:txBody>
          <a:bodyPr anchorCtr="0" anchor="b" bIns="45700" lIns="91425" spcFirstLastPara="1" rIns="91425" wrap="square" tIns="45700">
            <a:normAutofit/>
          </a:bodyPr>
          <a:lstStyle>
            <a:lvl1pPr lvl="0" algn="l">
              <a:spcBef>
                <a:spcPts val="480"/>
              </a:spcBef>
              <a:spcAft>
                <a:spcPts val="0"/>
              </a:spcAft>
              <a:buSzPts val="1680"/>
              <a:buNone/>
              <a:defRPr sz="2400">
                <a:solidFill>
                  <a:srgbClr val="44332A"/>
                </a:solidFill>
              </a:defRPr>
            </a:lvl1pPr>
            <a:lvl2pPr lvl="1" algn="ctr">
              <a:spcBef>
                <a:spcPts val="360"/>
              </a:spcBef>
              <a:spcAft>
                <a:spcPts val="0"/>
              </a:spcAft>
              <a:buSzPts val="1260"/>
              <a:buNone/>
              <a:defRPr/>
            </a:lvl2pPr>
            <a:lvl3pPr lvl="2" algn="ctr">
              <a:spcBef>
                <a:spcPts val="360"/>
              </a:spcBef>
              <a:spcAft>
                <a:spcPts val="0"/>
              </a:spcAft>
              <a:buSzPts val="1260"/>
              <a:buNone/>
              <a:defRPr/>
            </a:lvl3pPr>
            <a:lvl4pPr lvl="3" algn="ctr">
              <a:spcBef>
                <a:spcPts val="360"/>
              </a:spcBef>
              <a:spcAft>
                <a:spcPts val="0"/>
              </a:spcAft>
              <a:buSzPts val="1260"/>
              <a:buNone/>
              <a:defRPr/>
            </a:lvl4pPr>
            <a:lvl5pPr lvl="4" algn="ctr">
              <a:spcBef>
                <a:spcPts val="360"/>
              </a:spcBef>
              <a:spcAft>
                <a:spcPts val="0"/>
              </a:spcAft>
              <a:buSzPts val="1080"/>
              <a:buNone/>
              <a:defRPr/>
            </a:lvl5pPr>
            <a:lvl6pPr lvl="5" algn="ctr">
              <a:spcBef>
                <a:spcPts val="360"/>
              </a:spcBef>
              <a:spcAft>
                <a:spcPts val="0"/>
              </a:spcAft>
              <a:buSzPts val="1080"/>
              <a:buNone/>
              <a:defRPr/>
            </a:lvl6pPr>
            <a:lvl7pPr lvl="6" algn="ctr">
              <a:spcBef>
                <a:spcPts val="360"/>
              </a:spcBef>
              <a:spcAft>
                <a:spcPts val="0"/>
              </a:spcAft>
              <a:buSzPts val="1080"/>
              <a:buNone/>
              <a:defRPr/>
            </a:lvl7pPr>
            <a:lvl8pPr lvl="7" algn="ctr">
              <a:spcBef>
                <a:spcPts val="360"/>
              </a:spcBef>
              <a:spcAft>
                <a:spcPts val="0"/>
              </a:spcAft>
              <a:buSzPts val="1080"/>
              <a:buNone/>
              <a:defRPr/>
            </a:lvl8pPr>
            <a:lvl9pPr lvl="8" algn="ctr">
              <a:spcBef>
                <a:spcPts val="360"/>
              </a:spcBef>
              <a:spcAft>
                <a:spcPts val="0"/>
              </a:spcAft>
              <a:buSzPts val="1080"/>
              <a:buNone/>
              <a:defRPr/>
            </a:lvl9pPr>
          </a:lstStyle>
          <a:p/>
        </p:txBody>
      </p:sp>
      <p:sp>
        <p:nvSpPr>
          <p:cNvPr id="24" name="Google Shape;24;p35"/>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5"/>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5"/>
          <p:cNvSpPr txBox="1"/>
          <p:nvPr>
            <p:ph idx="12" type="sldNum"/>
          </p:nvPr>
        </p:nvSpPr>
        <p:spPr>
          <a:xfrm>
            <a:off x="8229600" y="6473952"/>
            <a:ext cx="758952" cy="24688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bg>
      <p:bgPr>
        <a:blipFill>
          <a:blip r:embed="rId2">
            <a:alphaModFix/>
          </a:blip>
          <a:stretch>
            <a:fillRect/>
          </a:stretch>
        </a:blipFill>
      </p:bgPr>
    </p:bg>
    <p:spTree>
      <p:nvGrpSpPr>
        <p:cNvPr id="27" name="Shape 27"/>
        <p:cNvGrpSpPr/>
        <p:nvPr/>
      </p:nvGrpSpPr>
      <p:grpSpPr>
        <a:xfrm>
          <a:off x="0" y="0"/>
          <a:ext cx="0" cy="0"/>
          <a:chOff x="0" y="0"/>
          <a:chExt cx="0" cy="0"/>
        </a:xfrm>
      </p:grpSpPr>
      <p:cxnSp>
        <p:nvCxnSpPr>
          <p:cNvPr id="28" name="Google Shape;28;p36"/>
          <p:cNvCxnSpPr/>
          <p:nvPr/>
        </p:nvCxnSpPr>
        <p:spPr>
          <a:xfrm>
            <a:off x="514350" y="3444902"/>
            <a:ext cx="8629650" cy="2381"/>
          </a:xfrm>
          <a:prstGeom prst="straightConnector1">
            <a:avLst/>
          </a:prstGeom>
          <a:noFill/>
          <a:ln cap="flat" cmpd="sng" w="9525">
            <a:solidFill>
              <a:schemeClr val="accent1"/>
            </a:solidFill>
            <a:prstDash val="solid"/>
            <a:round/>
            <a:headEnd len="sm" w="sm" type="none"/>
            <a:tailEnd len="sm" w="sm" type="none"/>
          </a:ln>
        </p:spPr>
      </p:cxnSp>
      <p:sp>
        <p:nvSpPr>
          <p:cNvPr id="29" name="Google Shape;29;p36"/>
          <p:cNvSpPr txBox="1"/>
          <p:nvPr>
            <p:ph idx="1" type="body"/>
          </p:nvPr>
        </p:nvSpPr>
        <p:spPr>
          <a:xfrm>
            <a:off x="381000" y="1676400"/>
            <a:ext cx="8458200" cy="1219200"/>
          </a:xfrm>
          <a:prstGeom prst="rect">
            <a:avLst/>
          </a:prstGeom>
          <a:noFill/>
          <a:ln>
            <a:noFill/>
          </a:ln>
        </p:spPr>
        <p:txBody>
          <a:bodyPr anchorCtr="0" anchor="b" bIns="45700" lIns="91425" spcFirstLastPara="1" rIns="91425" wrap="square" tIns="45700">
            <a:normAutofit/>
          </a:bodyPr>
          <a:lstStyle>
            <a:lvl1pPr indent="-228600" lvl="0" marL="457200" algn="r">
              <a:spcBef>
                <a:spcPts val="400"/>
              </a:spcBef>
              <a:spcAft>
                <a:spcPts val="0"/>
              </a:spcAft>
              <a:buSzPts val="1400"/>
              <a:buNone/>
              <a:defRPr sz="2000">
                <a:solidFill>
                  <a:srgbClr val="DCD0B0"/>
                </a:solidFill>
              </a:defRPr>
            </a:lvl1pPr>
            <a:lvl2pPr indent="-228600" lvl="1" marL="914400" algn="l">
              <a:spcBef>
                <a:spcPts val="360"/>
              </a:spcBef>
              <a:spcAft>
                <a:spcPts val="0"/>
              </a:spcAft>
              <a:buSzPts val="1260"/>
              <a:buNone/>
              <a:defRPr sz="1800">
                <a:solidFill>
                  <a:schemeClr val="lt1"/>
                </a:solidFill>
              </a:defRPr>
            </a:lvl2pPr>
            <a:lvl3pPr indent="-228600" lvl="2" marL="1371600" algn="l">
              <a:spcBef>
                <a:spcPts val="320"/>
              </a:spcBef>
              <a:spcAft>
                <a:spcPts val="0"/>
              </a:spcAft>
              <a:buSzPts val="1120"/>
              <a:buNone/>
              <a:defRPr sz="1600">
                <a:solidFill>
                  <a:schemeClr val="lt1"/>
                </a:solidFill>
              </a:defRPr>
            </a:lvl3pPr>
            <a:lvl4pPr indent="-228600" lvl="3" marL="1828800" algn="l">
              <a:spcBef>
                <a:spcPts val="280"/>
              </a:spcBef>
              <a:spcAft>
                <a:spcPts val="0"/>
              </a:spcAft>
              <a:buSzPts val="980"/>
              <a:buNone/>
              <a:defRPr sz="1400">
                <a:solidFill>
                  <a:schemeClr val="lt1"/>
                </a:solidFill>
              </a:defRPr>
            </a:lvl4pPr>
            <a:lvl5pPr indent="-228600" lvl="4" marL="2286000" algn="l">
              <a:spcBef>
                <a:spcPts val="280"/>
              </a:spcBef>
              <a:spcAft>
                <a:spcPts val="0"/>
              </a:spcAft>
              <a:buSzPts val="840"/>
              <a:buNone/>
              <a:defRPr sz="1400">
                <a:solidFill>
                  <a:schemeClr val="lt1"/>
                </a:solidFill>
              </a:defRPr>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30" name="Google Shape;30;p36"/>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6"/>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6"/>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
        <p:nvSpPr>
          <p:cNvPr id="33" name="Google Shape;33;p36"/>
          <p:cNvSpPr txBox="1"/>
          <p:nvPr>
            <p:ph type="title"/>
          </p:nvPr>
        </p:nvSpPr>
        <p:spPr>
          <a:xfrm>
            <a:off x="180475" y="2947085"/>
            <a:ext cx="8686800" cy="1184825"/>
          </a:xfrm>
          <a:prstGeom prst="rect">
            <a:avLst/>
          </a:prstGeom>
          <a:noFill/>
          <a:ln>
            <a:noFill/>
          </a:ln>
        </p:spPr>
        <p:txBody>
          <a:bodyPr anchorCtr="0" anchor="t" bIns="45700" lIns="91425" spcFirstLastPara="1" rIns="91425" wrap="square" tIns="45700">
            <a:normAutofit/>
          </a:bodyPr>
          <a:lstStyle>
            <a:lvl1pPr lvl="0" algn="r">
              <a:spcBef>
                <a:spcPts val="0"/>
              </a:spcBef>
              <a:spcAft>
                <a:spcPts val="0"/>
              </a:spcAft>
              <a:buClr>
                <a:schemeClr val="lt2"/>
              </a:buClr>
              <a:buSzPts val="3600"/>
              <a:buFont typeface="Libre Franklin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37"/>
          <p:cNvSpPr txBox="1"/>
          <p:nvPr>
            <p:ph type="title"/>
          </p:nvPr>
        </p:nvSpPr>
        <p:spPr>
          <a:xfrm>
            <a:off x="301752" y="457200"/>
            <a:ext cx="8686800" cy="841248"/>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37"/>
          <p:cNvSpPr txBox="1"/>
          <p:nvPr>
            <p:ph idx="1" type="body"/>
          </p:nvPr>
        </p:nvSpPr>
        <p:spPr>
          <a:xfrm>
            <a:off x="304800" y="1600200"/>
            <a:ext cx="4191000" cy="4724400"/>
          </a:xfrm>
          <a:prstGeom prst="rect">
            <a:avLst/>
          </a:prstGeom>
          <a:noFill/>
          <a:ln>
            <a:noFill/>
          </a:ln>
        </p:spPr>
        <p:txBody>
          <a:bodyPr anchorCtr="0" anchor="t" bIns="45700" lIns="91425" spcFirstLastPara="1" rIns="91425" wrap="square" tIns="45700">
            <a:normAutofit/>
          </a:bodyPr>
          <a:lstStyle>
            <a:lvl1pPr indent="-353060" lvl="0" marL="457200" algn="l">
              <a:spcBef>
                <a:spcPts val="560"/>
              </a:spcBef>
              <a:spcAft>
                <a:spcPts val="0"/>
              </a:spcAft>
              <a:buSzPts val="1960"/>
              <a:buChar char="🞭"/>
              <a:defRPr sz="2800"/>
            </a:lvl1pPr>
            <a:lvl2pPr indent="-335280" lvl="1" marL="914400" algn="l">
              <a:spcBef>
                <a:spcPts val="480"/>
              </a:spcBef>
              <a:spcAft>
                <a:spcPts val="0"/>
              </a:spcAft>
              <a:buSzPts val="1680"/>
              <a:buChar char="🞤"/>
              <a:defRPr sz="2400"/>
            </a:lvl2pPr>
            <a:lvl3pPr indent="-317500" lvl="2" marL="1371600" algn="l">
              <a:spcBef>
                <a:spcPts val="400"/>
              </a:spcBef>
              <a:spcAft>
                <a:spcPts val="0"/>
              </a:spcAft>
              <a:buSzPts val="1400"/>
              <a:buChar char="🞫"/>
              <a:defRPr sz="2000"/>
            </a:lvl3pPr>
            <a:lvl4pPr indent="-308610" lvl="3" marL="1828800" algn="l">
              <a:spcBef>
                <a:spcPts val="360"/>
              </a:spcBef>
              <a:spcAft>
                <a:spcPts val="0"/>
              </a:spcAft>
              <a:buSzPts val="1260"/>
              <a:buChar char="🞲"/>
              <a:defRPr sz="1800"/>
            </a:lvl4pPr>
            <a:lvl5pPr indent="-297179" lvl="4" marL="2286000" algn="l">
              <a:spcBef>
                <a:spcPts val="360"/>
              </a:spcBef>
              <a:spcAft>
                <a:spcPts val="0"/>
              </a:spcAft>
              <a:buSzPts val="1080"/>
              <a:buChar char="🞩"/>
              <a:defRPr sz="18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37" name="Google Shape;37;p37"/>
          <p:cNvSpPr txBox="1"/>
          <p:nvPr>
            <p:ph idx="2" type="body"/>
          </p:nvPr>
        </p:nvSpPr>
        <p:spPr>
          <a:xfrm>
            <a:off x="4648200" y="1600200"/>
            <a:ext cx="4343400" cy="4724400"/>
          </a:xfrm>
          <a:prstGeom prst="rect">
            <a:avLst/>
          </a:prstGeom>
          <a:noFill/>
          <a:ln>
            <a:noFill/>
          </a:ln>
        </p:spPr>
        <p:txBody>
          <a:bodyPr anchorCtr="0" anchor="t" bIns="45700" lIns="91425" spcFirstLastPara="1" rIns="91425" wrap="square" tIns="45700">
            <a:normAutofit/>
          </a:bodyPr>
          <a:lstStyle>
            <a:lvl1pPr indent="-353060" lvl="0" marL="457200" algn="l">
              <a:spcBef>
                <a:spcPts val="560"/>
              </a:spcBef>
              <a:spcAft>
                <a:spcPts val="0"/>
              </a:spcAft>
              <a:buSzPts val="1960"/>
              <a:buChar char="🞭"/>
              <a:defRPr sz="2800"/>
            </a:lvl1pPr>
            <a:lvl2pPr indent="-335280" lvl="1" marL="914400" algn="l">
              <a:spcBef>
                <a:spcPts val="480"/>
              </a:spcBef>
              <a:spcAft>
                <a:spcPts val="0"/>
              </a:spcAft>
              <a:buSzPts val="1680"/>
              <a:buChar char="🞤"/>
              <a:defRPr sz="2400"/>
            </a:lvl2pPr>
            <a:lvl3pPr indent="-317500" lvl="2" marL="1371600" algn="l">
              <a:spcBef>
                <a:spcPts val="400"/>
              </a:spcBef>
              <a:spcAft>
                <a:spcPts val="0"/>
              </a:spcAft>
              <a:buSzPts val="1400"/>
              <a:buChar char="🞫"/>
              <a:defRPr sz="2000"/>
            </a:lvl3pPr>
            <a:lvl4pPr indent="-308610" lvl="3" marL="1828800" algn="l">
              <a:spcBef>
                <a:spcPts val="360"/>
              </a:spcBef>
              <a:spcAft>
                <a:spcPts val="0"/>
              </a:spcAft>
              <a:buSzPts val="1260"/>
              <a:buChar char="🞲"/>
              <a:defRPr sz="1800"/>
            </a:lvl4pPr>
            <a:lvl5pPr indent="-297179" lvl="4" marL="2286000" algn="l">
              <a:spcBef>
                <a:spcPts val="360"/>
              </a:spcBef>
              <a:spcAft>
                <a:spcPts val="0"/>
              </a:spcAft>
              <a:buSzPts val="1080"/>
              <a:buChar char="🞩"/>
              <a:defRPr sz="18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38" name="Google Shape;38;p37"/>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7"/>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37"/>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showMasterSp="0" type="twoTxTwoObj">
  <p:cSld name="TWO_OBJECTS_WITH_TEXT">
    <p:spTree>
      <p:nvGrpSpPr>
        <p:cNvPr id="41" name="Shape 41"/>
        <p:cNvGrpSpPr/>
        <p:nvPr/>
      </p:nvGrpSpPr>
      <p:grpSpPr>
        <a:xfrm>
          <a:off x="0" y="0"/>
          <a:ext cx="0" cy="0"/>
          <a:chOff x="0" y="0"/>
          <a:chExt cx="0" cy="0"/>
        </a:xfrm>
      </p:grpSpPr>
      <p:sp>
        <p:nvSpPr>
          <p:cNvPr id="42" name="Google Shape;42;p38"/>
          <p:cNvSpPr txBox="1"/>
          <p:nvPr>
            <p:ph type="title"/>
          </p:nvPr>
        </p:nvSpPr>
        <p:spPr>
          <a:xfrm>
            <a:off x="304800" y="5410200"/>
            <a:ext cx="8610600" cy="88265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3600"/>
              <a:buFont typeface="Libre Franklin Medium"/>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38"/>
          <p:cNvSpPr txBox="1"/>
          <p:nvPr>
            <p:ph idx="1" type="body"/>
          </p:nvPr>
        </p:nvSpPr>
        <p:spPr>
          <a:xfrm>
            <a:off x="281444" y="666750"/>
            <a:ext cx="4290556" cy="639762"/>
          </a:xfrm>
          <a:prstGeom prst="rect">
            <a:avLst/>
          </a:prstGeom>
          <a:noFill/>
          <a:ln>
            <a:noFill/>
          </a:ln>
        </p:spPr>
        <p:txBody>
          <a:bodyPr anchorCtr="0" anchor="ctr" bIns="45700" lIns="91425" spcFirstLastPara="1" rIns="91425" wrap="square" tIns="45700">
            <a:normAutofit/>
          </a:bodyPr>
          <a:lstStyle>
            <a:lvl1pPr indent="-228600" lvl="0" marL="457200" algn="l">
              <a:spcBef>
                <a:spcPts val="360"/>
              </a:spcBef>
              <a:spcAft>
                <a:spcPts val="0"/>
              </a:spcAft>
              <a:buSzPts val="1260"/>
              <a:buNone/>
              <a:defRPr b="0" sz="1800" cap="none">
                <a:solidFill>
                  <a:srgbClr val="AF7621"/>
                </a:solidFill>
                <a:latin typeface="Libre Franklin Medium"/>
                <a:ea typeface="Libre Franklin Medium"/>
                <a:cs typeface="Libre Franklin Medium"/>
                <a:sym typeface="Libre Franklin Medium"/>
              </a:defRPr>
            </a:lvl1pPr>
            <a:lvl2pPr indent="-228600" lvl="1" marL="914400" algn="l">
              <a:spcBef>
                <a:spcPts val="400"/>
              </a:spcBef>
              <a:spcAft>
                <a:spcPts val="0"/>
              </a:spcAft>
              <a:buSzPts val="14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120"/>
              <a:buNone/>
              <a:defRPr b="1" sz="1600"/>
            </a:lvl4pPr>
            <a:lvl5pPr indent="-228600" lvl="4" marL="2286000" algn="l">
              <a:spcBef>
                <a:spcPts val="320"/>
              </a:spcBef>
              <a:spcAft>
                <a:spcPts val="0"/>
              </a:spcAft>
              <a:buSzPts val="960"/>
              <a:buNone/>
              <a:defRPr b="1" sz="16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44" name="Google Shape;44;p38"/>
          <p:cNvSpPr txBox="1"/>
          <p:nvPr>
            <p:ph idx="2" type="body"/>
          </p:nvPr>
        </p:nvSpPr>
        <p:spPr>
          <a:xfrm>
            <a:off x="4645025" y="666750"/>
            <a:ext cx="4292241" cy="639762"/>
          </a:xfrm>
          <a:prstGeom prst="rect">
            <a:avLst/>
          </a:prstGeom>
          <a:noFill/>
          <a:ln>
            <a:noFill/>
          </a:ln>
        </p:spPr>
        <p:txBody>
          <a:bodyPr anchorCtr="0" anchor="ctr" bIns="45700" lIns="91425" spcFirstLastPara="1" rIns="91425" wrap="square" tIns="45700">
            <a:normAutofit/>
          </a:bodyPr>
          <a:lstStyle>
            <a:lvl1pPr indent="-228600" lvl="0" marL="457200" algn="l">
              <a:spcBef>
                <a:spcPts val="360"/>
              </a:spcBef>
              <a:spcAft>
                <a:spcPts val="0"/>
              </a:spcAft>
              <a:buSzPts val="1260"/>
              <a:buNone/>
              <a:defRPr b="0" sz="1800" cap="none">
                <a:solidFill>
                  <a:srgbClr val="AF7621"/>
                </a:solidFill>
                <a:latin typeface="Libre Franklin Medium"/>
                <a:ea typeface="Libre Franklin Medium"/>
                <a:cs typeface="Libre Franklin Medium"/>
                <a:sym typeface="Libre Franklin Medium"/>
              </a:defRPr>
            </a:lvl1pPr>
            <a:lvl2pPr indent="-228600" lvl="1" marL="914400" algn="l">
              <a:spcBef>
                <a:spcPts val="400"/>
              </a:spcBef>
              <a:spcAft>
                <a:spcPts val="0"/>
              </a:spcAft>
              <a:buSzPts val="1400"/>
              <a:buNone/>
              <a:defRPr b="1" sz="2000"/>
            </a:lvl2pPr>
            <a:lvl3pPr indent="-228600" lvl="2" marL="1371600" algn="l">
              <a:spcBef>
                <a:spcPts val="360"/>
              </a:spcBef>
              <a:spcAft>
                <a:spcPts val="0"/>
              </a:spcAft>
              <a:buSzPts val="1260"/>
              <a:buNone/>
              <a:defRPr b="1" sz="1800"/>
            </a:lvl3pPr>
            <a:lvl4pPr indent="-228600" lvl="3" marL="1828800" algn="l">
              <a:spcBef>
                <a:spcPts val="320"/>
              </a:spcBef>
              <a:spcAft>
                <a:spcPts val="0"/>
              </a:spcAft>
              <a:buSzPts val="1120"/>
              <a:buNone/>
              <a:defRPr b="1" sz="1600"/>
            </a:lvl4pPr>
            <a:lvl5pPr indent="-228600" lvl="4" marL="2286000" algn="l">
              <a:spcBef>
                <a:spcPts val="320"/>
              </a:spcBef>
              <a:spcAft>
                <a:spcPts val="0"/>
              </a:spcAft>
              <a:buSzPts val="960"/>
              <a:buNone/>
              <a:defRPr b="1" sz="16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45" name="Google Shape;45;p38"/>
          <p:cNvSpPr txBox="1"/>
          <p:nvPr>
            <p:ph idx="3" type="body"/>
          </p:nvPr>
        </p:nvSpPr>
        <p:spPr>
          <a:xfrm>
            <a:off x="281444" y="1316037"/>
            <a:ext cx="4290556" cy="3941763"/>
          </a:xfrm>
          <a:prstGeom prst="rect">
            <a:avLst/>
          </a:prstGeom>
          <a:noFill/>
          <a:ln>
            <a:noFill/>
          </a:ln>
        </p:spPr>
        <p:txBody>
          <a:bodyPr anchorCtr="0" anchor="t" bIns="45700" lIns="91425" spcFirstLastPara="1" rIns="91425" wrap="square" tIns="45700">
            <a:normAutofit/>
          </a:bodyPr>
          <a:lstStyle>
            <a:lvl1pPr indent="-335280" lvl="0" marL="457200" algn="l">
              <a:spcBef>
                <a:spcPts val="480"/>
              </a:spcBef>
              <a:spcAft>
                <a:spcPts val="0"/>
              </a:spcAft>
              <a:buSzPts val="1680"/>
              <a:buChar char="🞭"/>
              <a:defRPr sz="2400"/>
            </a:lvl1pPr>
            <a:lvl2pPr indent="-317500" lvl="1" marL="914400" algn="l">
              <a:spcBef>
                <a:spcPts val="400"/>
              </a:spcBef>
              <a:spcAft>
                <a:spcPts val="0"/>
              </a:spcAft>
              <a:buSzPts val="1400"/>
              <a:buChar char="🞤"/>
              <a:defRPr sz="2000"/>
            </a:lvl2pPr>
            <a:lvl3pPr indent="-308610" lvl="2" marL="1371600" algn="l">
              <a:spcBef>
                <a:spcPts val="360"/>
              </a:spcBef>
              <a:spcAft>
                <a:spcPts val="0"/>
              </a:spcAft>
              <a:buSzPts val="1260"/>
              <a:buChar char="🞫"/>
              <a:defRPr sz="1800"/>
            </a:lvl3pPr>
            <a:lvl4pPr indent="-299719" lvl="3" marL="1828800" algn="l">
              <a:spcBef>
                <a:spcPts val="320"/>
              </a:spcBef>
              <a:spcAft>
                <a:spcPts val="0"/>
              </a:spcAft>
              <a:buSzPts val="1120"/>
              <a:buChar char="🞲"/>
              <a:defRPr sz="1600"/>
            </a:lvl4pPr>
            <a:lvl5pPr indent="-289560" lvl="4" marL="2286000" algn="l">
              <a:spcBef>
                <a:spcPts val="320"/>
              </a:spcBef>
              <a:spcAft>
                <a:spcPts val="0"/>
              </a:spcAft>
              <a:buSzPts val="960"/>
              <a:buChar char="🞩"/>
              <a:defRPr sz="16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46" name="Google Shape;46;p38"/>
          <p:cNvSpPr txBox="1"/>
          <p:nvPr>
            <p:ph idx="4" type="body"/>
          </p:nvPr>
        </p:nvSpPr>
        <p:spPr>
          <a:xfrm>
            <a:off x="4648730" y="1316037"/>
            <a:ext cx="4288536" cy="3941763"/>
          </a:xfrm>
          <a:prstGeom prst="rect">
            <a:avLst/>
          </a:prstGeom>
          <a:noFill/>
          <a:ln>
            <a:noFill/>
          </a:ln>
        </p:spPr>
        <p:txBody>
          <a:bodyPr anchorCtr="0" anchor="t" bIns="45700" lIns="91425" spcFirstLastPara="1" rIns="91425" wrap="square" tIns="45700">
            <a:normAutofit/>
          </a:bodyPr>
          <a:lstStyle>
            <a:lvl1pPr indent="-335280" lvl="0" marL="457200" algn="l">
              <a:spcBef>
                <a:spcPts val="480"/>
              </a:spcBef>
              <a:spcAft>
                <a:spcPts val="0"/>
              </a:spcAft>
              <a:buSzPts val="1680"/>
              <a:buChar char="🞭"/>
              <a:defRPr sz="2400"/>
            </a:lvl1pPr>
            <a:lvl2pPr indent="-317500" lvl="1" marL="914400" algn="l">
              <a:spcBef>
                <a:spcPts val="400"/>
              </a:spcBef>
              <a:spcAft>
                <a:spcPts val="0"/>
              </a:spcAft>
              <a:buSzPts val="1400"/>
              <a:buChar char="🞤"/>
              <a:defRPr sz="2000"/>
            </a:lvl2pPr>
            <a:lvl3pPr indent="-308610" lvl="2" marL="1371600" algn="l">
              <a:spcBef>
                <a:spcPts val="360"/>
              </a:spcBef>
              <a:spcAft>
                <a:spcPts val="0"/>
              </a:spcAft>
              <a:buSzPts val="1260"/>
              <a:buChar char="🞫"/>
              <a:defRPr sz="1800"/>
            </a:lvl3pPr>
            <a:lvl4pPr indent="-299719" lvl="3" marL="1828800" algn="l">
              <a:spcBef>
                <a:spcPts val="320"/>
              </a:spcBef>
              <a:spcAft>
                <a:spcPts val="0"/>
              </a:spcAft>
              <a:buSzPts val="1120"/>
              <a:buChar char="🞲"/>
              <a:defRPr sz="1600"/>
            </a:lvl4pPr>
            <a:lvl5pPr indent="-289560" lvl="4" marL="2286000" algn="l">
              <a:spcBef>
                <a:spcPts val="320"/>
              </a:spcBef>
              <a:spcAft>
                <a:spcPts val="0"/>
              </a:spcAft>
              <a:buSzPts val="960"/>
              <a:buChar char="🞩"/>
              <a:defRPr sz="16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47" name="Google Shape;47;p38"/>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8"/>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8"/>
          <p:cNvSpPr txBox="1"/>
          <p:nvPr>
            <p:ph idx="12" type="sldNum"/>
          </p:nvPr>
        </p:nvSpPr>
        <p:spPr>
          <a:xfrm>
            <a:off x="8229600" y="6477000"/>
            <a:ext cx="762000" cy="246888"/>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cxnSp>
        <p:nvCxnSpPr>
          <p:cNvPr id="50" name="Google Shape;50;p38"/>
          <p:cNvCxnSpPr/>
          <p:nvPr/>
        </p:nvCxnSpPr>
        <p:spPr>
          <a:xfrm>
            <a:off x="514350" y="6019800"/>
            <a:ext cx="8629650" cy="2381"/>
          </a:xfrm>
          <a:prstGeom prst="straightConnector1">
            <a:avLst/>
          </a:prstGeom>
          <a:noFill/>
          <a:ln cap="flat" cmpd="sng" w="9525">
            <a:solidFill>
              <a:schemeClr val="accent1"/>
            </a:solidFill>
            <a:prstDash val="solid"/>
            <a:round/>
            <a:headEnd len="sm" w="sm" type="none"/>
            <a:tailEnd len="sm" w="sm"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1" name="Shape 51"/>
        <p:cNvGrpSpPr/>
        <p:nvPr/>
      </p:nvGrpSpPr>
      <p:grpSpPr>
        <a:xfrm>
          <a:off x="0" y="0"/>
          <a:ext cx="0" cy="0"/>
          <a:chOff x="0" y="0"/>
          <a:chExt cx="0" cy="0"/>
        </a:xfrm>
      </p:grpSpPr>
      <p:sp>
        <p:nvSpPr>
          <p:cNvPr id="52" name="Google Shape;52;p39"/>
          <p:cNvSpPr txBox="1"/>
          <p:nvPr>
            <p:ph type="title"/>
          </p:nvPr>
        </p:nvSpPr>
        <p:spPr>
          <a:xfrm>
            <a:off x="301752" y="457200"/>
            <a:ext cx="8686800" cy="841248"/>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39"/>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39"/>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39"/>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56" name="Shape 56"/>
        <p:cNvGrpSpPr/>
        <p:nvPr/>
      </p:nvGrpSpPr>
      <p:grpSpPr>
        <a:xfrm>
          <a:off x="0" y="0"/>
          <a:ext cx="0" cy="0"/>
          <a:chOff x="0" y="0"/>
          <a:chExt cx="0" cy="0"/>
        </a:xfrm>
      </p:grpSpPr>
      <p:sp>
        <p:nvSpPr>
          <p:cNvPr id="57" name="Google Shape;57;p40"/>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40"/>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0"/>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60" name="Shape 60"/>
        <p:cNvGrpSpPr/>
        <p:nvPr/>
      </p:nvGrpSpPr>
      <p:grpSpPr>
        <a:xfrm>
          <a:off x="0" y="0"/>
          <a:ext cx="0" cy="0"/>
          <a:chOff x="0" y="0"/>
          <a:chExt cx="0" cy="0"/>
        </a:xfrm>
      </p:grpSpPr>
      <p:cxnSp>
        <p:nvCxnSpPr>
          <p:cNvPr id="61" name="Google Shape;61;p41"/>
          <p:cNvCxnSpPr/>
          <p:nvPr/>
        </p:nvCxnSpPr>
        <p:spPr>
          <a:xfrm>
            <a:off x="514350" y="5849117"/>
            <a:ext cx="8629650" cy="2381"/>
          </a:xfrm>
          <a:prstGeom prst="straightConnector1">
            <a:avLst/>
          </a:prstGeom>
          <a:noFill/>
          <a:ln cap="flat" cmpd="sng" w="9525">
            <a:solidFill>
              <a:schemeClr val="accent1"/>
            </a:solidFill>
            <a:prstDash val="solid"/>
            <a:round/>
            <a:headEnd len="sm" w="sm" type="none"/>
            <a:tailEnd len="sm" w="sm" type="none"/>
          </a:ln>
        </p:spPr>
      </p:cxnSp>
      <p:sp>
        <p:nvSpPr>
          <p:cNvPr id="62" name="Google Shape;62;p41"/>
          <p:cNvSpPr txBox="1"/>
          <p:nvPr>
            <p:ph type="title"/>
          </p:nvPr>
        </p:nvSpPr>
        <p:spPr>
          <a:xfrm>
            <a:off x="457200" y="5486400"/>
            <a:ext cx="8458200" cy="5207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2000"/>
              <a:buFont typeface="Libre Franklin Medium"/>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41"/>
          <p:cNvSpPr txBox="1"/>
          <p:nvPr>
            <p:ph idx="1" type="body"/>
          </p:nvPr>
        </p:nvSpPr>
        <p:spPr>
          <a:xfrm>
            <a:off x="457200" y="609600"/>
            <a:ext cx="3008313" cy="48006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SzPts val="980"/>
              <a:buNone/>
              <a:defRPr sz="1400"/>
            </a:lvl1pPr>
            <a:lvl2pPr indent="-228600" lvl="1" marL="914400" algn="l">
              <a:spcBef>
                <a:spcPts val="240"/>
              </a:spcBef>
              <a:spcAft>
                <a:spcPts val="0"/>
              </a:spcAft>
              <a:buSzPts val="840"/>
              <a:buNone/>
              <a:defRPr sz="1200"/>
            </a:lvl2pPr>
            <a:lvl3pPr indent="-228600" lvl="2" marL="1371600" algn="l">
              <a:spcBef>
                <a:spcPts val="200"/>
              </a:spcBef>
              <a:spcAft>
                <a:spcPts val="0"/>
              </a:spcAft>
              <a:buSzPts val="700"/>
              <a:buNone/>
              <a:defRPr sz="1000"/>
            </a:lvl3pPr>
            <a:lvl4pPr indent="-228600" lvl="3" marL="1828800" algn="l">
              <a:spcBef>
                <a:spcPts val="180"/>
              </a:spcBef>
              <a:spcAft>
                <a:spcPts val="0"/>
              </a:spcAft>
              <a:buSzPts val="630"/>
              <a:buNone/>
              <a:defRPr sz="900"/>
            </a:lvl4pPr>
            <a:lvl5pPr indent="-228600" lvl="4" marL="2286000" algn="l">
              <a:spcBef>
                <a:spcPts val="180"/>
              </a:spcBef>
              <a:spcAft>
                <a:spcPts val="0"/>
              </a:spcAft>
              <a:buSzPts val="540"/>
              <a:buNone/>
              <a:defRPr sz="9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64" name="Google Shape;64;p41"/>
          <p:cNvSpPr txBox="1"/>
          <p:nvPr>
            <p:ph idx="2" type="body"/>
          </p:nvPr>
        </p:nvSpPr>
        <p:spPr>
          <a:xfrm>
            <a:off x="3575050" y="609600"/>
            <a:ext cx="5340350" cy="4800600"/>
          </a:xfrm>
          <a:prstGeom prst="rect">
            <a:avLst/>
          </a:prstGeom>
          <a:noFill/>
          <a:ln>
            <a:noFill/>
          </a:ln>
        </p:spPr>
        <p:txBody>
          <a:bodyPr anchorCtr="0" anchor="t" bIns="45700" lIns="91425" spcFirstLastPara="1" rIns="91425" wrap="square" tIns="45700">
            <a:normAutofit/>
          </a:bodyPr>
          <a:lstStyle>
            <a:lvl1pPr indent="-370840" lvl="0" marL="457200" algn="l">
              <a:spcBef>
                <a:spcPts val="640"/>
              </a:spcBef>
              <a:spcAft>
                <a:spcPts val="0"/>
              </a:spcAft>
              <a:buSzPts val="2240"/>
              <a:buChar char="🞭"/>
              <a:defRPr sz="3200"/>
            </a:lvl1pPr>
            <a:lvl2pPr indent="-353060" lvl="1" marL="914400" algn="l">
              <a:spcBef>
                <a:spcPts val="560"/>
              </a:spcBef>
              <a:spcAft>
                <a:spcPts val="0"/>
              </a:spcAft>
              <a:buSzPts val="1960"/>
              <a:buChar char="🞤"/>
              <a:defRPr sz="2800"/>
            </a:lvl2pPr>
            <a:lvl3pPr indent="-335280" lvl="2" marL="1371600" algn="l">
              <a:spcBef>
                <a:spcPts val="480"/>
              </a:spcBef>
              <a:spcAft>
                <a:spcPts val="0"/>
              </a:spcAft>
              <a:buSzPts val="1680"/>
              <a:buChar char="🞫"/>
              <a:defRPr sz="2400"/>
            </a:lvl3pPr>
            <a:lvl4pPr indent="-317500" lvl="3" marL="1828800" algn="l">
              <a:spcBef>
                <a:spcPts val="400"/>
              </a:spcBef>
              <a:spcAft>
                <a:spcPts val="0"/>
              </a:spcAft>
              <a:buSzPts val="1400"/>
              <a:buChar char="🞲"/>
              <a:defRPr sz="2000"/>
            </a:lvl4pPr>
            <a:lvl5pPr indent="-304800" lvl="4" marL="2286000" algn="l">
              <a:spcBef>
                <a:spcPts val="400"/>
              </a:spcBef>
              <a:spcAft>
                <a:spcPts val="0"/>
              </a:spcAft>
              <a:buSzPts val="1200"/>
              <a:buChar char="🞩"/>
              <a:defRPr sz="20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
        <p:nvSpPr>
          <p:cNvPr id="65" name="Google Shape;65;p41"/>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41"/>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41"/>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8" name="Shape 68"/>
        <p:cNvGrpSpPr/>
        <p:nvPr/>
      </p:nvGrpSpPr>
      <p:grpSpPr>
        <a:xfrm>
          <a:off x="0" y="0"/>
          <a:ext cx="0" cy="0"/>
          <a:chOff x="0" y="0"/>
          <a:chExt cx="0" cy="0"/>
        </a:xfrm>
      </p:grpSpPr>
      <p:sp>
        <p:nvSpPr>
          <p:cNvPr id="69" name="Google Shape;69;p42"/>
          <p:cNvSpPr/>
          <p:nvPr>
            <p:ph idx="2" type="pic"/>
          </p:nvPr>
        </p:nvSpPr>
        <p:spPr>
          <a:xfrm>
            <a:off x="3505200" y="616634"/>
            <a:ext cx="5029200" cy="3657600"/>
          </a:xfrm>
          <a:prstGeom prst="rect">
            <a:avLst/>
          </a:prstGeom>
          <a:solidFill>
            <a:schemeClr val="lt1"/>
          </a:solidFill>
          <a:ln cap="flat" cmpd="sng" w="9525">
            <a:solidFill>
              <a:schemeClr val="accent1"/>
            </a:solidFill>
            <a:prstDash val="solid"/>
            <a:round/>
            <a:headEnd len="sm" w="sm" type="none"/>
            <a:tailEnd len="sm" w="sm" type="none"/>
          </a:ln>
          <a:effectLst>
            <a:reflection blurRad="0" dir="5400000" dist="900" endA="500" endPos="10000" fadeDir="5400000" kx="0" rotWithShape="0" algn="bl" stA="49000" stPos="0" sy="-90000" ky="0"/>
          </a:effectLst>
        </p:spPr>
        <p:txBody>
          <a:bodyPr anchorCtr="0" anchor="t" bIns="45700" lIns="91425" spcFirstLastPara="1" rIns="91425" wrap="square" tIns="45700">
            <a:normAutofit/>
          </a:bodyPr>
          <a:lstStyle>
            <a:lvl1pPr lvl="0" marR="0" rtl="0" algn="l">
              <a:spcBef>
                <a:spcPts val="640"/>
              </a:spcBef>
              <a:spcAft>
                <a:spcPts val="0"/>
              </a:spcAft>
              <a:buClr>
                <a:schemeClr val="accent1"/>
              </a:buClr>
              <a:buSzPts val="2240"/>
              <a:buFont typeface="Noto Sans Symbols"/>
              <a:buNone/>
              <a:defRPr b="0" i="0" sz="3200" u="none" cap="none" strike="noStrike">
                <a:solidFill>
                  <a:schemeClr val="dk2"/>
                </a:solidFill>
                <a:latin typeface="Libre Franklin"/>
                <a:ea typeface="Libre Franklin"/>
                <a:cs typeface="Libre Franklin"/>
                <a:sym typeface="Libre Franklin"/>
              </a:defRPr>
            </a:lvl1pPr>
            <a:lvl2pPr lvl="1" marR="0" rtl="0" algn="l">
              <a:spcBef>
                <a:spcPts val="560"/>
              </a:spcBef>
              <a:spcAft>
                <a:spcPts val="0"/>
              </a:spcAft>
              <a:buClr>
                <a:schemeClr val="accent1"/>
              </a:buClr>
              <a:buSzPts val="1960"/>
              <a:buFont typeface="Noto Sans Symbols"/>
              <a:buChar char="🞤"/>
              <a:defRPr b="0" i="0" sz="2800" u="none" cap="none" strike="noStrike">
                <a:solidFill>
                  <a:schemeClr val="dk2"/>
                </a:solidFill>
                <a:latin typeface="Libre Franklin"/>
                <a:ea typeface="Libre Franklin"/>
                <a:cs typeface="Libre Franklin"/>
                <a:sym typeface="Libre Franklin"/>
              </a:defRPr>
            </a:lvl2pPr>
            <a:lvl3pPr lvl="2" marR="0" rtl="0" algn="l">
              <a:spcBef>
                <a:spcPts val="480"/>
              </a:spcBef>
              <a:spcAft>
                <a:spcPts val="0"/>
              </a:spcAft>
              <a:buClr>
                <a:schemeClr val="accent1"/>
              </a:buClr>
              <a:buSzPts val="1680"/>
              <a:buFont typeface="Noto Sans Symbols"/>
              <a:buChar char="🞫"/>
              <a:defRPr b="0" i="0" sz="2400" u="none" cap="none" strike="noStrike">
                <a:solidFill>
                  <a:schemeClr val="dk2"/>
                </a:solidFill>
                <a:latin typeface="Libre Franklin"/>
                <a:ea typeface="Libre Franklin"/>
                <a:cs typeface="Libre Franklin"/>
                <a:sym typeface="Libre Franklin"/>
              </a:defRPr>
            </a:lvl3pPr>
            <a:lvl4pPr lvl="3" marR="0" rtl="0" algn="l">
              <a:spcBef>
                <a:spcPts val="400"/>
              </a:spcBef>
              <a:spcAft>
                <a:spcPts val="0"/>
              </a:spcAft>
              <a:buClr>
                <a:schemeClr val="accent1"/>
              </a:buClr>
              <a:buSzPts val="1400"/>
              <a:buFont typeface="Noto Sans Symbols"/>
              <a:buChar char="🞲"/>
              <a:defRPr b="0" i="0" sz="2000" u="none" cap="none" strike="noStrike">
                <a:solidFill>
                  <a:schemeClr val="dk2"/>
                </a:solidFill>
                <a:latin typeface="Libre Franklin"/>
                <a:ea typeface="Libre Franklin"/>
                <a:cs typeface="Libre Franklin"/>
                <a:sym typeface="Libre Franklin"/>
              </a:defRPr>
            </a:lvl4pPr>
            <a:lvl5pPr lvl="4" marR="0" rtl="0" algn="l">
              <a:spcBef>
                <a:spcPts val="360"/>
              </a:spcBef>
              <a:spcAft>
                <a:spcPts val="0"/>
              </a:spcAft>
              <a:buClr>
                <a:schemeClr val="accent1"/>
              </a:buClr>
              <a:buSzPts val="1080"/>
              <a:buFont typeface="Noto Sans Symbols"/>
              <a:buChar char="🞩"/>
              <a:defRPr b="0" i="0" sz="1800" u="none" cap="none" strike="noStrike">
                <a:solidFill>
                  <a:schemeClr val="dk2"/>
                </a:solidFill>
                <a:latin typeface="Libre Franklin"/>
                <a:ea typeface="Libre Franklin"/>
                <a:cs typeface="Libre Franklin"/>
                <a:sym typeface="Libre Franklin"/>
              </a:defRPr>
            </a:lvl5pPr>
            <a:lvl6pPr lvl="5" marR="0" rtl="0" algn="l">
              <a:spcBef>
                <a:spcPts val="360"/>
              </a:spcBef>
              <a:spcAft>
                <a:spcPts val="0"/>
              </a:spcAft>
              <a:buClr>
                <a:schemeClr val="accent1"/>
              </a:buClr>
              <a:buSzPts val="1080"/>
              <a:buFont typeface="Noto Sans Symbols"/>
              <a:buChar char="🞤"/>
              <a:defRPr b="0" i="0" sz="1800" u="none" cap="none" strike="noStrike">
                <a:solidFill>
                  <a:schemeClr val="dk2"/>
                </a:solidFill>
                <a:latin typeface="Libre Franklin"/>
                <a:ea typeface="Libre Franklin"/>
                <a:cs typeface="Libre Franklin"/>
                <a:sym typeface="Libre Franklin"/>
              </a:defRPr>
            </a:lvl6pPr>
            <a:lvl7pPr lvl="6" marR="0" rtl="0" algn="l">
              <a:spcBef>
                <a:spcPts val="320"/>
              </a:spcBef>
              <a:spcAft>
                <a:spcPts val="0"/>
              </a:spcAft>
              <a:buClr>
                <a:schemeClr val="accent1"/>
              </a:buClr>
              <a:buSzPts val="960"/>
              <a:buFont typeface="Noto Sans Symbols"/>
              <a:buChar char="🞲"/>
              <a:defRPr b="0" i="0" sz="1600" u="none" cap="none" strike="noStrike">
                <a:solidFill>
                  <a:schemeClr val="dk2"/>
                </a:solidFill>
                <a:latin typeface="Libre Franklin"/>
                <a:ea typeface="Libre Franklin"/>
                <a:cs typeface="Libre Franklin"/>
                <a:sym typeface="Libre Franklin"/>
              </a:defRPr>
            </a:lvl7pPr>
            <a:lvl8pPr lvl="7" marR="0" rtl="0" algn="l">
              <a:spcBef>
                <a:spcPts val="320"/>
              </a:spcBef>
              <a:spcAft>
                <a:spcPts val="0"/>
              </a:spcAft>
              <a:buClr>
                <a:schemeClr val="accent1"/>
              </a:buClr>
              <a:buSzPts val="960"/>
              <a:buFont typeface="Noto Sans Symbols"/>
              <a:buChar char="◆"/>
              <a:defRPr b="0" i="0" sz="1600" u="none" cap="none" strike="noStrike">
                <a:solidFill>
                  <a:schemeClr val="dk2"/>
                </a:solidFill>
                <a:latin typeface="Libre Franklin"/>
                <a:ea typeface="Libre Franklin"/>
                <a:cs typeface="Libre Franklin"/>
                <a:sym typeface="Libre Franklin"/>
              </a:defRPr>
            </a:lvl8pPr>
            <a:lvl9pPr lvl="8" marR="0" rtl="0" algn="l">
              <a:spcBef>
                <a:spcPts val="280"/>
              </a:spcBef>
              <a:spcAft>
                <a:spcPts val="0"/>
              </a:spcAft>
              <a:buClr>
                <a:schemeClr val="accent1"/>
              </a:buClr>
              <a:buSzPts val="840"/>
              <a:buFont typeface="Noto Sans Symbols"/>
              <a:buChar char="◼"/>
              <a:defRPr b="0" i="0" sz="1400" u="none" cap="none" strike="noStrike">
                <a:solidFill>
                  <a:schemeClr val="dk2"/>
                </a:solidFill>
                <a:latin typeface="Libre Franklin"/>
                <a:ea typeface="Libre Franklin"/>
                <a:cs typeface="Libre Franklin"/>
                <a:sym typeface="Libre Franklin"/>
              </a:defRPr>
            </a:lvl9pPr>
          </a:lstStyle>
          <a:p/>
        </p:txBody>
      </p:sp>
      <p:sp>
        <p:nvSpPr>
          <p:cNvPr id="70" name="Google Shape;70;p42"/>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42"/>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2"/>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d-ID"/>
              <a:t>‹#›</a:t>
            </a:fld>
            <a:endParaRPr/>
          </a:p>
        </p:txBody>
      </p:sp>
      <p:sp>
        <p:nvSpPr>
          <p:cNvPr id="73" name="Google Shape;73;p42"/>
          <p:cNvSpPr txBox="1"/>
          <p:nvPr>
            <p:ph type="title"/>
          </p:nvPr>
        </p:nvSpPr>
        <p:spPr>
          <a:xfrm>
            <a:off x="381000" y="4993760"/>
            <a:ext cx="5867400" cy="522288"/>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2000"/>
              <a:buFont typeface="Libre Franklin Medium"/>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2"/>
          <p:cNvSpPr txBox="1"/>
          <p:nvPr>
            <p:ph idx="1" type="body"/>
          </p:nvPr>
        </p:nvSpPr>
        <p:spPr>
          <a:xfrm>
            <a:off x="381000" y="5533218"/>
            <a:ext cx="5867400" cy="768350"/>
          </a:xfrm>
          <a:prstGeom prst="rect">
            <a:avLst/>
          </a:prstGeom>
          <a:noFill/>
          <a:ln>
            <a:noFill/>
          </a:ln>
        </p:spPr>
        <p:txBody>
          <a:bodyPr anchorCtr="0" anchor="t" bIns="45700" lIns="109725" spcFirstLastPara="1" rIns="91425" wrap="square" tIns="0">
            <a:normAutofit/>
          </a:bodyPr>
          <a:lstStyle>
            <a:lvl1pPr indent="-228600" lvl="0" marL="457200" algn="l">
              <a:spcBef>
                <a:spcPts val="280"/>
              </a:spcBef>
              <a:spcAft>
                <a:spcPts val="0"/>
              </a:spcAft>
              <a:buSzPts val="980"/>
              <a:buNone/>
              <a:defRPr sz="1400"/>
            </a:lvl1pPr>
            <a:lvl2pPr indent="-281940" lvl="1" marL="914400" algn="l">
              <a:spcBef>
                <a:spcPts val="240"/>
              </a:spcBef>
              <a:spcAft>
                <a:spcPts val="0"/>
              </a:spcAft>
              <a:buSzPts val="840"/>
              <a:buChar char="🞤"/>
              <a:defRPr sz="1200"/>
            </a:lvl2pPr>
            <a:lvl3pPr indent="-273050" lvl="2" marL="1371600" algn="l">
              <a:spcBef>
                <a:spcPts val="200"/>
              </a:spcBef>
              <a:spcAft>
                <a:spcPts val="0"/>
              </a:spcAft>
              <a:buSzPts val="700"/>
              <a:buChar char="🞫"/>
              <a:defRPr sz="1000"/>
            </a:lvl3pPr>
            <a:lvl4pPr indent="-268605" lvl="3" marL="1828800" algn="l">
              <a:spcBef>
                <a:spcPts val="180"/>
              </a:spcBef>
              <a:spcAft>
                <a:spcPts val="0"/>
              </a:spcAft>
              <a:buSzPts val="630"/>
              <a:buChar char="🞲"/>
              <a:defRPr sz="900"/>
            </a:lvl4pPr>
            <a:lvl5pPr indent="-262889" lvl="4" marL="2286000" algn="l">
              <a:spcBef>
                <a:spcPts val="180"/>
              </a:spcBef>
              <a:spcAft>
                <a:spcPts val="0"/>
              </a:spcAft>
              <a:buSzPts val="540"/>
              <a:buChar char="🞩"/>
              <a:defRPr sz="900"/>
            </a:lvl5pPr>
            <a:lvl6pPr indent="-297179" lvl="5" marL="2743200" algn="l">
              <a:spcBef>
                <a:spcPts val="360"/>
              </a:spcBef>
              <a:spcAft>
                <a:spcPts val="0"/>
              </a:spcAft>
              <a:buSzPts val="1080"/>
              <a:buChar char="🞤"/>
              <a:defRPr/>
            </a:lvl6pPr>
            <a:lvl7pPr indent="-297179" lvl="6" marL="3200400" algn="l">
              <a:spcBef>
                <a:spcPts val="360"/>
              </a:spcBef>
              <a:spcAft>
                <a:spcPts val="0"/>
              </a:spcAft>
              <a:buSzPts val="1080"/>
              <a:buChar char="🞲"/>
              <a:defRPr/>
            </a:lvl7pPr>
            <a:lvl8pPr indent="-297179" lvl="7" marL="3657600" algn="l">
              <a:spcBef>
                <a:spcPts val="360"/>
              </a:spcBef>
              <a:spcAft>
                <a:spcPts val="0"/>
              </a:spcAft>
              <a:buSzPts val="1080"/>
              <a:buChar char="◆"/>
              <a:defRPr/>
            </a:lvl8pPr>
            <a:lvl9pPr indent="-297179" lvl="8" marL="4114800" algn="l">
              <a:spcBef>
                <a:spcPts val="360"/>
              </a:spcBef>
              <a:spcAft>
                <a:spcPts val="0"/>
              </a:spcAft>
              <a:buSzPts val="108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cxnSp>
        <p:nvCxnSpPr>
          <p:cNvPr id="6" name="Google Shape;6;p33"/>
          <p:cNvCxnSpPr/>
          <p:nvPr/>
        </p:nvCxnSpPr>
        <p:spPr>
          <a:xfrm>
            <a:off x="514350" y="1050898"/>
            <a:ext cx="8629650" cy="2381"/>
          </a:xfrm>
          <a:prstGeom prst="straightConnector1">
            <a:avLst/>
          </a:prstGeom>
          <a:noFill/>
          <a:ln cap="flat" cmpd="sng" w="9525">
            <a:solidFill>
              <a:schemeClr val="accent1"/>
            </a:solidFill>
            <a:prstDash val="solid"/>
            <a:round/>
            <a:headEnd len="sm" w="sm" type="none"/>
            <a:tailEnd len="sm" w="sm" type="none"/>
          </a:ln>
        </p:spPr>
      </p:cxnSp>
      <p:sp>
        <p:nvSpPr>
          <p:cNvPr id="7" name="Google Shape;7;p33"/>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lvl1pPr indent="-370840" lvl="0" marL="457200" marR="0" rtl="0" algn="l">
              <a:spcBef>
                <a:spcPts val="640"/>
              </a:spcBef>
              <a:spcAft>
                <a:spcPts val="0"/>
              </a:spcAft>
              <a:buClr>
                <a:schemeClr val="accent1"/>
              </a:buClr>
              <a:buSzPts val="2240"/>
              <a:buFont typeface="Noto Sans Symbols"/>
              <a:buChar char="🞭"/>
              <a:defRPr b="0" i="0" sz="3200" u="none" cap="none" strike="noStrike">
                <a:solidFill>
                  <a:schemeClr val="dk2"/>
                </a:solidFill>
                <a:latin typeface="Libre Franklin"/>
                <a:ea typeface="Libre Franklin"/>
                <a:cs typeface="Libre Franklin"/>
                <a:sym typeface="Libre Franklin"/>
              </a:defRPr>
            </a:lvl1pPr>
            <a:lvl2pPr indent="-353060" lvl="1" marL="914400" marR="0" rtl="0" algn="l">
              <a:spcBef>
                <a:spcPts val="560"/>
              </a:spcBef>
              <a:spcAft>
                <a:spcPts val="0"/>
              </a:spcAft>
              <a:buClr>
                <a:schemeClr val="accent1"/>
              </a:buClr>
              <a:buSzPts val="1960"/>
              <a:buFont typeface="Noto Sans Symbols"/>
              <a:buChar char="🞤"/>
              <a:defRPr b="0" i="0" sz="2800" u="none" cap="none" strike="noStrike">
                <a:solidFill>
                  <a:schemeClr val="dk2"/>
                </a:solidFill>
                <a:latin typeface="Libre Franklin"/>
                <a:ea typeface="Libre Franklin"/>
                <a:cs typeface="Libre Franklin"/>
                <a:sym typeface="Libre Franklin"/>
              </a:defRPr>
            </a:lvl2pPr>
            <a:lvl3pPr indent="-335280" lvl="2" marL="1371600" marR="0" rtl="0" algn="l">
              <a:spcBef>
                <a:spcPts val="480"/>
              </a:spcBef>
              <a:spcAft>
                <a:spcPts val="0"/>
              </a:spcAft>
              <a:buClr>
                <a:schemeClr val="accent1"/>
              </a:buClr>
              <a:buSzPts val="1680"/>
              <a:buFont typeface="Noto Sans Symbols"/>
              <a:buChar char="🞫"/>
              <a:defRPr b="0" i="0" sz="2400" u="none" cap="none" strike="noStrike">
                <a:solidFill>
                  <a:schemeClr val="dk2"/>
                </a:solidFill>
                <a:latin typeface="Libre Franklin"/>
                <a:ea typeface="Libre Franklin"/>
                <a:cs typeface="Libre Franklin"/>
                <a:sym typeface="Libre Franklin"/>
              </a:defRPr>
            </a:lvl3pPr>
            <a:lvl4pPr indent="-317500" lvl="3" marL="1828800" marR="0" rtl="0" algn="l">
              <a:spcBef>
                <a:spcPts val="400"/>
              </a:spcBef>
              <a:spcAft>
                <a:spcPts val="0"/>
              </a:spcAft>
              <a:buClr>
                <a:schemeClr val="accent1"/>
              </a:buClr>
              <a:buSzPts val="1400"/>
              <a:buFont typeface="Noto Sans Symbols"/>
              <a:buChar char="🞲"/>
              <a:defRPr b="0" i="0" sz="2000" u="none" cap="none" strike="noStrike">
                <a:solidFill>
                  <a:schemeClr val="dk2"/>
                </a:solidFill>
                <a:latin typeface="Libre Franklin"/>
                <a:ea typeface="Libre Franklin"/>
                <a:cs typeface="Libre Franklin"/>
                <a:sym typeface="Libre Franklin"/>
              </a:defRPr>
            </a:lvl4pPr>
            <a:lvl5pPr indent="-297179" lvl="4" marL="2286000" marR="0" rtl="0" algn="l">
              <a:spcBef>
                <a:spcPts val="360"/>
              </a:spcBef>
              <a:spcAft>
                <a:spcPts val="0"/>
              </a:spcAft>
              <a:buClr>
                <a:schemeClr val="accent1"/>
              </a:buClr>
              <a:buSzPts val="1080"/>
              <a:buFont typeface="Noto Sans Symbols"/>
              <a:buChar char="🞩"/>
              <a:defRPr b="0" i="0" sz="1800" u="none" cap="none" strike="noStrike">
                <a:solidFill>
                  <a:schemeClr val="dk2"/>
                </a:solidFill>
                <a:latin typeface="Libre Franklin"/>
                <a:ea typeface="Libre Franklin"/>
                <a:cs typeface="Libre Franklin"/>
                <a:sym typeface="Libre Franklin"/>
              </a:defRPr>
            </a:lvl5pPr>
            <a:lvl6pPr indent="-297179" lvl="5" marL="2743200" marR="0" rtl="0" algn="l">
              <a:spcBef>
                <a:spcPts val="360"/>
              </a:spcBef>
              <a:spcAft>
                <a:spcPts val="0"/>
              </a:spcAft>
              <a:buClr>
                <a:schemeClr val="accent1"/>
              </a:buClr>
              <a:buSzPts val="1080"/>
              <a:buFont typeface="Noto Sans Symbols"/>
              <a:buChar char="🞤"/>
              <a:defRPr b="0" i="0" sz="1800" u="none" cap="none" strike="noStrike">
                <a:solidFill>
                  <a:schemeClr val="dk2"/>
                </a:solidFill>
                <a:latin typeface="Libre Franklin"/>
                <a:ea typeface="Libre Franklin"/>
                <a:cs typeface="Libre Franklin"/>
                <a:sym typeface="Libre Franklin"/>
              </a:defRPr>
            </a:lvl6pPr>
            <a:lvl7pPr indent="-289560" lvl="6" marL="3200400" marR="0" rtl="0" algn="l">
              <a:spcBef>
                <a:spcPts val="320"/>
              </a:spcBef>
              <a:spcAft>
                <a:spcPts val="0"/>
              </a:spcAft>
              <a:buClr>
                <a:schemeClr val="accent1"/>
              </a:buClr>
              <a:buSzPts val="960"/>
              <a:buFont typeface="Noto Sans Symbols"/>
              <a:buChar char="🞲"/>
              <a:defRPr b="0" i="0" sz="1600" u="none" cap="none" strike="noStrike">
                <a:solidFill>
                  <a:schemeClr val="dk2"/>
                </a:solidFill>
                <a:latin typeface="Libre Franklin"/>
                <a:ea typeface="Libre Franklin"/>
                <a:cs typeface="Libre Franklin"/>
                <a:sym typeface="Libre Franklin"/>
              </a:defRPr>
            </a:lvl7pPr>
            <a:lvl8pPr indent="-289559" lvl="7" marL="3657600" marR="0" rtl="0" algn="l">
              <a:spcBef>
                <a:spcPts val="320"/>
              </a:spcBef>
              <a:spcAft>
                <a:spcPts val="0"/>
              </a:spcAft>
              <a:buClr>
                <a:schemeClr val="accent1"/>
              </a:buClr>
              <a:buSzPts val="960"/>
              <a:buFont typeface="Noto Sans Symbols"/>
              <a:buChar char="◆"/>
              <a:defRPr b="0" i="0" sz="1600" u="none" cap="none" strike="noStrike">
                <a:solidFill>
                  <a:schemeClr val="dk2"/>
                </a:solidFill>
                <a:latin typeface="Libre Franklin"/>
                <a:ea typeface="Libre Franklin"/>
                <a:cs typeface="Libre Franklin"/>
                <a:sym typeface="Libre Franklin"/>
              </a:defRPr>
            </a:lvl8pPr>
            <a:lvl9pPr indent="-281940" lvl="8" marL="4114800" marR="0" rtl="0" algn="l">
              <a:spcBef>
                <a:spcPts val="280"/>
              </a:spcBef>
              <a:spcAft>
                <a:spcPts val="0"/>
              </a:spcAft>
              <a:buClr>
                <a:schemeClr val="accent1"/>
              </a:buClr>
              <a:buSzPts val="840"/>
              <a:buFont typeface="Noto Sans Symbols"/>
              <a:buChar char="◼"/>
              <a:defRPr b="0" i="0" sz="1400" u="none" cap="none" strike="noStrike">
                <a:solidFill>
                  <a:schemeClr val="dk2"/>
                </a:solidFill>
                <a:latin typeface="Libre Franklin"/>
                <a:ea typeface="Libre Franklin"/>
                <a:cs typeface="Libre Franklin"/>
                <a:sym typeface="Libre Franklin"/>
              </a:defRPr>
            </a:lvl9pPr>
          </a:lstStyle>
          <a:p/>
        </p:txBody>
      </p:sp>
      <p:sp>
        <p:nvSpPr>
          <p:cNvPr id="8" name="Google Shape;8;p33"/>
          <p:cNvSpPr txBox="1"/>
          <p:nvPr>
            <p:ph idx="10" type="dt"/>
          </p:nvPr>
        </p:nvSpPr>
        <p:spPr>
          <a:xfrm>
            <a:off x="6477000" y="76200"/>
            <a:ext cx="2514600" cy="2889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D28E28"/>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9" name="Google Shape;9;p33"/>
          <p:cNvSpPr txBox="1"/>
          <p:nvPr>
            <p:ph idx="11" type="ftr"/>
          </p:nvPr>
        </p:nvSpPr>
        <p:spPr>
          <a:xfrm>
            <a:off x="3124200" y="76200"/>
            <a:ext cx="3352800" cy="288925"/>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rgbClr val="D28E28"/>
                </a:solidFill>
                <a:latin typeface="Libre Franklin"/>
                <a:ea typeface="Libre Franklin"/>
                <a:cs typeface="Libre Franklin"/>
                <a:sym typeface="Libre Franklin"/>
              </a:defRPr>
            </a:lvl1pPr>
            <a:lvl2pPr lvl="1"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2pPr>
            <a:lvl3pPr lvl="2"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3pPr>
            <a:lvl4pPr lvl="3"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4pPr>
            <a:lvl5pPr lvl="4"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5pPr>
            <a:lvl6pPr lvl="5"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6pPr>
            <a:lvl7pPr lvl="6"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7pPr>
            <a:lvl8pPr lvl="7"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8pPr>
            <a:lvl9pPr lvl="8" marR="0" rtl="0" algn="l">
              <a:spcBef>
                <a:spcPts val="0"/>
              </a:spcBef>
              <a:spcAft>
                <a:spcPts val="0"/>
              </a:spcAft>
              <a:buSzPts val="1400"/>
              <a:buNone/>
              <a:defRPr b="0" i="0" sz="1800" u="none" cap="none" strike="noStrike">
                <a:solidFill>
                  <a:schemeClr val="dk1"/>
                </a:solidFill>
                <a:latin typeface="Libre Franklin"/>
                <a:ea typeface="Libre Franklin"/>
                <a:cs typeface="Libre Franklin"/>
                <a:sym typeface="Libre Franklin"/>
              </a:defRPr>
            </a:lvl9pPr>
          </a:lstStyle>
          <a:p/>
        </p:txBody>
      </p:sp>
      <p:sp>
        <p:nvSpPr>
          <p:cNvPr id="10" name="Google Shape;10;p33"/>
          <p:cNvSpPr txBox="1"/>
          <p:nvPr>
            <p:ph idx="12" type="sldNum"/>
          </p:nvPr>
        </p:nvSpPr>
        <p:spPr>
          <a:xfrm>
            <a:off x="8229600" y="6477000"/>
            <a:ext cx="762000" cy="244475"/>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buNone/>
              <a:defRPr b="0" i="0" sz="1200" u="none" cap="none" strike="noStrike">
                <a:solidFill>
                  <a:srgbClr val="D28E28"/>
                </a:solidFill>
                <a:latin typeface="Libre Franklin"/>
                <a:ea typeface="Libre Franklin"/>
                <a:cs typeface="Libre Franklin"/>
                <a:sym typeface="Libre Franklin"/>
              </a:defRPr>
            </a:lvl1pPr>
            <a:lvl2pPr indent="0" lvl="1" marL="0" marR="0" rtl="0" algn="r">
              <a:spcBef>
                <a:spcPts val="0"/>
              </a:spcBef>
              <a:buNone/>
              <a:defRPr b="0" i="0" sz="1200" u="none" cap="none" strike="noStrike">
                <a:solidFill>
                  <a:srgbClr val="D28E28"/>
                </a:solidFill>
                <a:latin typeface="Libre Franklin"/>
                <a:ea typeface="Libre Franklin"/>
                <a:cs typeface="Libre Franklin"/>
                <a:sym typeface="Libre Franklin"/>
              </a:defRPr>
            </a:lvl2pPr>
            <a:lvl3pPr indent="0" lvl="2" marL="0" marR="0" rtl="0" algn="r">
              <a:spcBef>
                <a:spcPts val="0"/>
              </a:spcBef>
              <a:buNone/>
              <a:defRPr b="0" i="0" sz="1200" u="none" cap="none" strike="noStrike">
                <a:solidFill>
                  <a:srgbClr val="D28E28"/>
                </a:solidFill>
                <a:latin typeface="Libre Franklin"/>
                <a:ea typeface="Libre Franklin"/>
                <a:cs typeface="Libre Franklin"/>
                <a:sym typeface="Libre Franklin"/>
              </a:defRPr>
            </a:lvl3pPr>
            <a:lvl4pPr indent="0" lvl="3" marL="0" marR="0" rtl="0" algn="r">
              <a:spcBef>
                <a:spcPts val="0"/>
              </a:spcBef>
              <a:buNone/>
              <a:defRPr b="0" i="0" sz="1200" u="none" cap="none" strike="noStrike">
                <a:solidFill>
                  <a:srgbClr val="D28E28"/>
                </a:solidFill>
                <a:latin typeface="Libre Franklin"/>
                <a:ea typeface="Libre Franklin"/>
                <a:cs typeface="Libre Franklin"/>
                <a:sym typeface="Libre Franklin"/>
              </a:defRPr>
            </a:lvl4pPr>
            <a:lvl5pPr indent="0" lvl="4" marL="0" marR="0" rtl="0" algn="r">
              <a:spcBef>
                <a:spcPts val="0"/>
              </a:spcBef>
              <a:buNone/>
              <a:defRPr b="0" i="0" sz="1200" u="none" cap="none" strike="noStrike">
                <a:solidFill>
                  <a:srgbClr val="D28E28"/>
                </a:solidFill>
                <a:latin typeface="Libre Franklin"/>
                <a:ea typeface="Libre Franklin"/>
                <a:cs typeface="Libre Franklin"/>
                <a:sym typeface="Libre Franklin"/>
              </a:defRPr>
            </a:lvl5pPr>
            <a:lvl6pPr indent="0" lvl="5" marL="0" marR="0" rtl="0" algn="r">
              <a:spcBef>
                <a:spcPts val="0"/>
              </a:spcBef>
              <a:buNone/>
              <a:defRPr b="0" i="0" sz="1200" u="none" cap="none" strike="noStrike">
                <a:solidFill>
                  <a:srgbClr val="D28E28"/>
                </a:solidFill>
                <a:latin typeface="Libre Franklin"/>
                <a:ea typeface="Libre Franklin"/>
                <a:cs typeface="Libre Franklin"/>
                <a:sym typeface="Libre Franklin"/>
              </a:defRPr>
            </a:lvl6pPr>
            <a:lvl7pPr indent="0" lvl="6" marL="0" marR="0" rtl="0" algn="r">
              <a:spcBef>
                <a:spcPts val="0"/>
              </a:spcBef>
              <a:buNone/>
              <a:defRPr b="0" i="0" sz="1200" u="none" cap="none" strike="noStrike">
                <a:solidFill>
                  <a:srgbClr val="D28E28"/>
                </a:solidFill>
                <a:latin typeface="Libre Franklin"/>
                <a:ea typeface="Libre Franklin"/>
                <a:cs typeface="Libre Franklin"/>
                <a:sym typeface="Libre Franklin"/>
              </a:defRPr>
            </a:lvl7pPr>
            <a:lvl8pPr indent="0" lvl="7" marL="0" marR="0" rtl="0" algn="r">
              <a:spcBef>
                <a:spcPts val="0"/>
              </a:spcBef>
              <a:buNone/>
              <a:defRPr b="0" i="0" sz="1200" u="none" cap="none" strike="noStrike">
                <a:solidFill>
                  <a:srgbClr val="D28E28"/>
                </a:solidFill>
                <a:latin typeface="Libre Franklin"/>
                <a:ea typeface="Libre Franklin"/>
                <a:cs typeface="Libre Franklin"/>
                <a:sym typeface="Libre Franklin"/>
              </a:defRPr>
            </a:lvl8pPr>
            <a:lvl9pPr indent="0" lvl="8" marL="0" marR="0" rtl="0" algn="r">
              <a:spcBef>
                <a:spcPts val="0"/>
              </a:spcBef>
              <a:buNone/>
              <a:defRPr b="0" i="0" sz="1200" u="none" cap="none" strike="noStrike">
                <a:solidFill>
                  <a:srgbClr val="D28E28"/>
                </a:solidFill>
                <a:latin typeface="Libre Franklin"/>
                <a:ea typeface="Libre Franklin"/>
                <a:cs typeface="Libre Franklin"/>
                <a:sym typeface="Libre Franklin"/>
              </a:defRPr>
            </a:lvl9pPr>
          </a:lstStyle>
          <a:p>
            <a:pPr indent="0" lvl="0" marL="0" rtl="0" algn="r">
              <a:spcBef>
                <a:spcPts val="0"/>
              </a:spcBef>
              <a:spcAft>
                <a:spcPts val="0"/>
              </a:spcAft>
              <a:buNone/>
            </a:pPr>
            <a:fld id="{00000000-1234-1234-1234-123412341234}" type="slidenum">
              <a:rPr lang="id-ID"/>
              <a:t>‹#›</a:t>
            </a:fld>
            <a:endParaRPr/>
          </a:p>
        </p:txBody>
      </p:sp>
      <p:sp>
        <p:nvSpPr>
          <p:cNvPr id="11" name="Google Shape;11;p33"/>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2"/>
              </a:buClr>
              <a:buSzPts val="3600"/>
              <a:buFont typeface="Libre Franklin Medium"/>
              <a:buNone/>
              <a:defRPr b="0" i="0" sz="3600" u="none" cap="none" strike="noStrike">
                <a:solidFill>
                  <a:schemeClr val="dk2"/>
                </a:solidFill>
                <a:latin typeface="Libre Franklin Medium"/>
                <a:ea typeface="Libre Franklin Medium"/>
                <a:cs typeface="Libre Franklin Medium"/>
                <a:sym typeface="Libre Franklin Medium"/>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33"/>
          <p:cNvCxnSpPr/>
          <p:nvPr/>
        </p:nvCxnSpPr>
        <p:spPr>
          <a:xfrm>
            <a:off x="514350" y="1050898"/>
            <a:ext cx="8629650" cy="2381"/>
          </a:xfrm>
          <a:prstGeom prst="straightConnector1">
            <a:avLst/>
          </a:prstGeom>
          <a:noFill/>
          <a:ln cap="flat" cmpd="sng" w="9525">
            <a:solidFill>
              <a:schemeClr val="accent1"/>
            </a:solidFill>
            <a:prstDash val="solid"/>
            <a:round/>
            <a:headEnd len="sm" w="sm" type="none"/>
            <a:tailEnd len="sm" w="sm" type="none"/>
          </a:ln>
        </p:spPr>
      </p:cxnSp>
      <p:cxnSp>
        <p:nvCxnSpPr>
          <p:cNvPr id="13" name="Google Shape;13;p33"/>
          <p:cNvCxnSpPr/>
          <p:nvPr/>
        </p:nvCxnSpPr>
        <p:spPr>
          <a:xfrm>
            <a:off x="514350" y="1057986"/>
            <a:ext cx="8629650" cy="2381"/>
          </a:xfrm>
          <a:prstGeom prst="straightConnector1">
            <a:avLst/>
          </a:prstGeom>
          <a:noFill/>
          <a:ln cap="flat" cmpd="sng" w="9525">
            <a:solidFill>
              <a:schemeClr val="accent1"/>
            </a:solidFill>
            <a:prstDash val="solid"/>
            <a:round/>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1.jpg"/><Relationship Id="rId4" Type="http://schemas.openxmlformats.org/officeDocument/2006/relationships/image" Target="../media/image1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24.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AKAR </a:t>
            </a:r>
            <a:endParaRPr/>
          </a:p>
        </p:txBody>
      </p:sp>
      <p:sp>
        <p:nvSpPr>
          <p:cNvPr id="92" name="Google Shape;92;p1"/>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514350" lvl="0" marL="514350" rtl="0" algn="l">
              <a:spcBef>
                <a:spcPts val="640"/>
              </a:spcBef>
              <a:spcAft>
                <a:spcPts val="0"/>
              </a:spcAft>
              <a:buSzPts val="2240"/>
              <a:buAutoNum type="arabicPeriod"/>
            </a:pPr>
            <a:r>
              <a:t/>
            </a:r>
            <a:endParaRPr/>
          </a:p>
        </p:txBody>
      </p:sp>
      <p:pic>
        <p:nvPicPr>
          <p:cNvPr id="93" name="Google Shape;93;p1"/>
          <p:cNvPicPr preferRelativeResize="0"/>
          <p:nvPr/>
        </p:nvPicPr>
        <p:blipFill rotWithShape="1">
          <a:blip r:embed="rId3">
            <a:alphaModFix/>
          </a:blip>
          <a:srcRect b="0" l="0" r="0" t="0"/>
          <a:stretch/>
        </p:blipFill>
        <p:spPr>
          <a:xfrm>
            <a:off x="6124128" y="4221088"/>
            <a:ext cx="2880320" cy="2304256"/>
          </a:xfrm>
          <a:prstGeom prst="rect">
            <a:avLst/>
          </a:prstGeom>
          <a:noFill/>
          <a:ln>
            <a:noFill/>
          </a:ln>
        </p:spPr>
      </p:pic>
      <p:pic>
        <p:nvPicPr>
          <p:cNvPr descr="Image result for animasi akar" id="94" name="Google Shape;94;p1"/>
          <p:cNvPicPr preferRelativeResize="0"/>
          <p:nvPr/>
        </p:nvPicPr>
        <p:blipFill rotWithShape="1">
          <a:blip r:embed="rId4">
            <a:alphaModFix/>
          </a:blip>
          <a:srcRect b="0" l="0" r="0" t="0"/>
          <a:stretch/>
        </p:blipFill>
        <p:spPr>
          <a:xfrm>
            <a:off x="6124088" y="1268760"/>
            <a:ext cx="2857500" cy="273367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0"/>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7. AKAR TUNJANG</a:t>
            </a:r>
            <a:endParaRPr/>
          </a:p>
        </p:txBody>
      </p:sp>
      <p:sp>
        <p:nvSpPr>
          <p:cNvPr id="156" name="Google Shape;156;p10"/>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p:txBody>
      </p:sp>
      <p:pic>
        <p:nvPicPr>
          <p:cNvPr descr="C:\Users\ASUS\Downloads\download.jpg" id="157" name="Google Shape;157;p10"/>
          <p:cNvPicPr preferRelativeResize="0"/>
          <p:nvPr/>
        </p:nvPicPr>
        <p:blipFill rotWithShape="1">
          <a:blip r:embed="rId3">
            <a:alphaModFix/>
          </a:blip>
          <a:srcRect b="0" l="0" r="0" t="0"/>
          <a:stretch/>
        </p:blipFill>
        <p:spPr>
          <a:xfrm>
            <a:off x="1331640" y="1916832"/>
            <a:ext cx="5904656" cy="3888432"/>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1"/>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240"/>
              <a:buFont typeface="Libre Franklin Medium"/>
              <a:buNone/>
            </a:pPr>
            <a:r>
              <a:rPr lang="id-ID" sz="3240"/>
              <a:t>8. AKAR YANG BERSIMBIOSIS DENGAN JAMUR ATAU MIKORIZA</a:t>
            </a:r>
            <a:endParaRPr sz="3240"/>
          </a:p>
        </p:txBody>
      </p:sp>
      <p:sp>
        <p:nvSpPr>
          <p:cNvPr id="163" name="Google Shape;163;p11"/>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p:txBody>
      </p:sp>
      <p:pic>
        <p:nvPicPr>
          <p:cNvPr descr="C:\Users\ASUS\Downloads\Mikoriza.jpg" id="164" name="Google Shape;164;p11"/>
          <p:cNvPicPr preferRelativeResize="0"/>
          <p:nvPr/>
        </p:nvPicPr>
        <p:blipFill rotWithShape="1">
          <a:blip r:embed="rId3">
            <a:alphaModFix/>
          </a:blip>
          <a:srcRect b="0" l="0" r="0" t="0"/>
          <a:stretch/>
        </p:blipFill>
        <p:spPr>
          <a:xfrm>
            <a:off x="1187624" y="1772816"/>
            <a:ext cx="6552728" cy="43204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2"/>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600"/>
              <a:buFont typeface="Libre Franklin Medium"/>
              <a:buNone/>
            </a:pPr>
            <a:r>
              <a:rPr lang="id-ID"/>
              <a:t>STRUKTUR AKAR</a:t>
            </a:r>
            <a:endParaRPr/>
          </a:p>
        </p:txBody>
      </p:sp>
      <p:sp>
        <p:nvSpPr>
          <p:cNvPr id="170" name="Google Shape;170;p12"/>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t/>
            </a:r>
            <a:endParaRPr/>
          </a:p>
        </p:txBody>
      </p:sp>
      <p:sp>
        <p:nvSpPr>
          <p:cNvPr id="171" name="Google Shape;171;p12"/>
          <p:cNvSpPr/>
          <p:nvPr/>
        </p:nvSpPr>
        <p:spPr>
          <a:xfrm>
            <a:off x="2915816" y="1772816"/>
            <a:ext cx="3672408" cy="864096"/>
          </a:xfrm>
          <a:prstGeom prst="rect">
            <a:avLst/>
          </a:prstGeom>
          <a:solidFill>
            <a:schemeClr val="accent1"/>
          </a:solidFill>
          <a:ln cap="flat" cmpd="sng" w="25400">
            <a:solidFill>
              <a:srgbClr val="AF762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id-ID" sz="2800" u="none" cap="none" strike="noStrike">
                <a:solidFill>
                  <a:schemeClr val="lt1"/>
                </a:solidFill>
                <a:latin typeface="Libre Franklin"/>
                <a:ea typeface="Libre Franklin"/>
                <a:cs typeface="Libre Franklin"/>
                <a:sym typeface="Libre Franklin"/>
              </a:rPr>
              <a:t>STRUKTUR PRIMER</a:t>
            </a:r>
            <a:endParaRPr b="1" i="0" sz="2800" u="none" cap="none" strike="noStrike">
              <a:solidFill>
                <a:schemeClr val="lt1"/>
              </a:solidFill>
              <a:latin typeface="Libre Franklin"/>
              <a:ea typeface="Libre Franklin"/>
              <a:cs typeface="Libre Franklin"/>
              <a:sym typeface="Libre Franklin"/>
            </a:endParaRPr>
          </a:p>
        </p:txBody>
      </p:sp>
      <p:sp>
        <p:nvSpPr>
          <p:cNvPr id="172" name="Google Shape;172;p12"/>
          <p:cNvSpPr/>
          <p:nvPr/>
        </p:nvSpPr>
        <p:spPr>
          <a:xfrm>
            <a:off x="4301970" y="2852936"/>
            <a:ext cx="900100" cy="1512168"/>
          </a:xfrm>
          <a:prstGeom prst="downArrow">
            <a:avLst>
              <a:gd fmla="val 50000" name="adj1"/>
              <a:gd fmla="val 50000" name="adj2"/>
            </a:avLst>
          </a:prstGeom>
          <a:solidFill>
            <a:schemeClr val="accent1"/>
          </a:solidFill>
          <a:ln cap="flat" cmpd="sng" w="25400">
            <a:solidFill>
              <a:srgbClr val="AF762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Libre Franklin"/>
              <a:ea typeface="Libre Franklin"/>
              <a:cs typeface="Libre Franklin"/>
              <a:sym typeface="Libre Franklin"/>
            </a:endParaRPr>
          </a:p>
        </p:txBody>
      </p:sp>
      <p:sp>
        <p:nvSpPr>
          <p:cNvPr id="173" name="Google Shape;173;p12"/>
          <p:cNvSpPr/>
          <p:nvPr/>
        </p:nvSpPr>
        <p:spPr>
          <a:xfrm>
            <a:off x="2915816" y="4797152"/>
            <a:ext cx="3672408" cy="864096"/>
          </a:xfrm>
          <a:prstGeom prst="rect">
            <a:avLst/>
          </a:prstGeom>
          <a:solidFill>
            <a:schemeClr val="accent1"/>
          </a:solidFill>
          <a:ln cap="flat" cmpd="sng" w="25400">
            <a:solidFill>
              <a:srgbClr val="AF762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id-ID" sz="2800" u="none" cap="none" strike="noStrike">
                <a:solidFill>
                  <a:schemeClr val="lt1"/>
                </a:solidFill>
                <a:latin typeface="Libre Franklin"/>
                <a:ea typeface="Libre Franklin"/>
                <a:cs typeface="Libre Franklin"/>
                <a:sym typeface="Libre Franklin"/>
              </a:rPr>
              <a:t>STRUKTUR SEKUNDER</a:t>
            </a:r>
            <a:endParaRPr b="1" i="0" sz="2800" u="none" cap="none" strike="noStrike">
              <a:solidFill>
                <a:schemeClr val="lt1"/>
              </a:solidFill>
              <a:latin typeface="Libre Franklin"/>
              <a:ea typeface="Libre Franklin"/>
              <a:cs typeface="Libre Franklin"/>
              <a:sym typeface="Libre Franklin"/>
            </a:endParaRPr>
          </a:p>
        </p:txBody>
      </p:sp>
      <p:pic>
        <p:nvPicPr>
          <p:cNvPr id="174" name="Google Shape;174;p12"/>
          <p:cNvPicPr preferRelativeResize="0"/>
          <p:nvPr/>
        </p:nvPicPr>
        <p:blipFill rotWithShape="1">
          <a:blip r:embed="rId3">
            <a:alphaModFix/>
          </a:blip>
          <a:srcRect b="0" l="0" r="0" t="0"/>
          <a:stretch/>
        </p:blipFill>
        <p:spPr>
          <a:xfrm>
            <a:off x="395536" y="3933056"/>
            <a:ext cx="1800200" cy="20002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3"/>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STRUKTUR PRIMER AKAR</a:t>
            </a:r>
            <a:endParaRPr/>
          </a:p>
        </p:txBody>
      </p:sp>
      <p:sp>
        <p:nvSpPr>
          <p:cNvPr id="180" name="Google Shape;180;p13"/>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514350" lvl="0" marL="514350" rtl="0" algn="l">
              <a:spcBef>
                <a:spcPts val="0"/>
              </a:spcBef>
              <a:spcAft>
                <a:spcPts val="0"/>
              </a:spcAft>
              <a:buSzPts val="2240"/>
              <a:buAutoNum type="arabicPeriod"/>
            </a:pPr>
            <a:r>
              <a:rPr lang="id-ID"/>
              <a:t>Tudung Akar </a:t>
            </a:r>
            <a:endParaRPr/>
          </a:p>
          <a:p>
            <a:pPr indent="-514350" lvl="2" marL="1314450" rtl="0" algn="l">
              <a:spcBef>
                <a:spcPts val="480"/>
              </a:spcBef>
              <a:spcAft>
                <a:spcPts val="0"/>
              </a:spcAft>
              <a:buSzPts val="1680"/>
              <a:buChar char="🞫"/>
            </a:pPr>
            <a:r>
              <a:rPr lang="id-ID"/>
              <a:t>Terdapat diujung akar </a:t>
            </a:r>
            <a:endParaRPr/>
          </a:p>
          <a:p>
            <a:pPr indent="-514350" lvl="2" marL="1314450" rtl="0" algn="l">
              <a:spcBef>
                <a:spcPts val="480"/>
              </a:spcBef>
              <a:spcAft>
                <a:spcPts val="0"/>
              </a:spcAft>
              <a:buSzPts val="1680"/>
              <a:buChar char="🞫"/>
            </a:pPr>
            <a:r>
              <a:rPr lang="id-ID"/>
              <a:t>Melindungi promeristem akar</a:t>
            </a:r>
            <a:endParaRPr/>
          </a:p>
          <a:p>
            <a:pPr indent="-514350" lvl="2" marL="1314450" rtl="0" algn="l">
              <a:spcBef>
                <a:spcPts val="480"/>
              </a:spcBef>
              <a:spcAft>
                <a:spcPts val="0"/>
              </a:spcAft>
              <a:buSzPts val="1680"/>
              <a:buChar char="🞫"/>
            </a:pPr>
            <a:r>
              <a:rPr lang="id-ID"/>
              <a:t>Membantu penembusan tanah oleh akar</a:t>
            </a:r>
            <a:endParaRPr/>
          </a:p>
          <a:p>
            <a:pPr indent="-514350" lvl="2" marL="1314450" rtl="0" algn="l">
              <a:spcBef>
                <a:spcPts val="480"/>
              </a:spcBef>
              <a:spcAft>
                <a:spcPts val="0"/>
              </a:spcAft>
              <a:buSzPts val="1680"/>
              <a:buChar char="🞫"/>
            </a:pPr>
            <a:r>
              <a:rPr lang="id-ID"/>
              <a:t>Terdiri atas sel hidup yang mengandung pati</a:t>
            </a:r>
            <a:endParaRPr/>
          </a:p>
          <a:p>
            <a:pPr indent="-514350" lvl="2" marL="1314450" rtl="0" algn="l">
              <a:spcBef>
                <a:spcPts val="480"/>
              </a:spcBef>
              <a:spcAft>
                <a:spcPts val="0"/>
              </a:spcAft>
              <a:buSzPts val="1680"/>
              <a:buChar char="🞫"/>
            </a:pPr>
            <a:r>
              <a:rPr lang="id-ID"/>
              <a:t>Berkembang terus menerus</a:t>
            </a:r>
            <a:endParaRPr/>
          </a:p>
          <a:p>
            <a:pPr indent="-514350" lvl="2" marL="1314450" rtl="0" algn="l">
              <a:spcBef>
                <a:spcPts val="480"/>
              </a:spcBef>
              <a:spcAft>
                <a:spcPts val="0"/>
              </a:spcAft>
              <a:buSzPts val="1680"/>
              <a:buNone/>
            </a:pPr>
            <a:r>
              <a:rPr lang="id-ID"/>
              <a:t>	</a:t>
            </a:r>
            <a:endParaRPr/>
          </a:p>
          <a:p>
            <a:pPr indent="-372110" lvl="0" marL="514350" rtl="0" algn="l">
              <a:spcBef>
                <a:spcPts val="640"/>
              </a:spcBef>
              <a:spcAft>
                <a:spcPts val="0"/>
              </a:spcAft>
              <a:buSzPts val="224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4"/>
          <p:cNvSpPr txBox="1"/>
          <p:nvPr>
            <p:ph idx="1" type="body"/>
          </p:nvPr>
        </p:nvSpPr>
        <p:spPr>
          <a:xfrm>
            <a:off x="304800" y="548680"/>
            <a:ext cx="8686800" cy="5531445"/>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p:txBody>
      </p:sp>
      <p:pic>
        <p:nvPicPr>
          <p:cNvPr descr="C:\Users\ASUS\Downloads\Bagian-bagian akar.jpg" id="186" name="Google Shape;186;p14"/>
          <p:cNvPicPr preferRelativeResize="0"/>
          <p:nvPr/>
        </p:nvPicPr>
        <p:blipFill rotWithShape="1">
          <a:blip r:embed="rId3">
            <a:alphaModFix/>
          </a:blip>
          <a:srcRect b="0" l="0" r="0" t="0"/>
          <a:stretch/>
        </p:blipFill>
        <p:spPr>
          <a:xfrm>
            <a:off x="467544" y="980728"/>
            <a:ext cx="2736304" cy="4968552"/>
          </a:xfrm>
          <a:prstGeom prst="rect">
            <a:avLst/>
          </a:prstGeom>
          <a:noFill/>
          <a:ln>
            <a:noFill/>
          </a:ln>
        </p:spPr>
      </p:pic>
      <p:pic>
        <p:nvPicPr>
          <p:cNvPr descr="C:\Users\ASUS\Downloads\018.JPG" id="187" name="Google Shape;187;p14"/>
          <p:cNvPicPr preferRelativeResize="0"/>
          <p:nvPr/>
        </p:nvPicPr>
        <p:blipFill rotWithShape="1">
          <a:blip r:embed="rId4">
            <a:alphaModFix/>
          </a:blip>
          <a:srcRect b="0" l="0" r="0" t="0"/>
          <a:stretch/>
        </p:blipFill>
        <p:spPr>
          <a:xfrm>
            <a:off x="3779912" y="1052736"/>
            <a:ext cx="4968552" cy="4968552"/>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5"/>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2. EPIDERMIS</a:t>
            </a:r>
            <a:endParaRPr/>
          </a:p>
        </p:txBody>
      </p:sp>
      <p:sp>
        <p:nvSpPr>
          <p:cNvPr id="193" name="Google Shape;193;p15"/>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Berdinding tipis dan biasanya tanpa kutikula</a:t>
            </a:r>
            <a:endParaRPr/>
          </a:p>
          <a:p>
            <a:pPr indent="-342900" lvl="0" marL="342900" rtl="0" algn="l">
              <a:spcBef>
                <a:spcPts val="640"/>
              </a:spcBef>
              <a:spcAft>
                <a:spcPts val="0"/>
              </a:spcAft>
              <a:buSzPts val="2240"/>
              <a:buChar char="🞭"/>
            </a:pPr>
            <a:r>
              <a:rPr lang="id-ID"/>
              <a:t>Memiliki rambut-rambut akar yang merupakan hasil aktivitas sel dari belakang titik tumbuh. Rambut-rambut akar berfungsi memperluas bidang penyerapan.</a:t>
            </a:r>
            <a:endParaRPr/>
          </a:p>
          <a:p>
            <a:pPr indent="-342900" lvl="0" marL="342900" rtl="0" algn="l">
              <a:spcBef>
                <a:spcPts val="640"/>
              </a:spcBef>
              <a:spcAft>
                <a:spcPts val="0"/>
              </a:spcAft>
              <a:buSzPts val="2240"/>
              <a:buChar char="🞭"/>
            </a:pPr>
            <a:r>
              <a:rPr lang="id-ID"/>
              <a:t>Susunan selnya rapat dan setebal satu lapis sel, dinding sel nya mudah dilewati air.</a:t>
            </a:r>
            <a:endParaRPr/>
          </a:p>
          <a:p>
            <a:pPr indent="-342900" lvl="0" marL="342900" rtl="0" algn="l">
              <a:spcBef>
                <a:spcPts val="640"/>
              </a:spcBef>
              <a:spcAft>
                <a:spcPts val="0"/>
              </a:spcAft>
              <a:buSzPts val="2240"/>
              <a:buNone/>
            </a:pPr>
            <a:r>
              <a:t/>
            </a:r>
            <a:endParaRPr/>
          </a:p>
          <a:p>
            <a:pPr indent="-200660" lvl="0" marL="342900" rtl="0" algn="l">
              <a:spcBef>
                <a:spcPts val="640"/>
              </a:spcBef>
              <a:spcAft>
                <a:spcPts val="0"/>
              </a:spcAft>
              <a:buSzPts val="2240"/>
              <a:buNone/>
            </a:pPr>
            <a:r>
              <a:t/>
            </a:r>
            <a:endParaRPr/>
          </a:p>
          <a:p>
            <a:pPr indent="-200660" lvl="0" marL="342900" rtl="0" algn="l">
              <a:spcBef>
                <a:spcPts val="640"/>
              </a:spcBef>
              <a:spcAft>
                <a:spcPts val="0"/>
              </a:spcAft>
              <a:buSzPts val="224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6"/>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3. KORTEKS AKAR</a:t>
            </a:r>
            <a:endParaRPr/>
          </a:p>
        </p:txBody>
      </p:sp>
      <p:sp>
        <p:nvSpPr>
          <p:cNvPr id="199" name="Google Shape;199;p16"/>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SzPts val="2240"/>
              <a:buChar char="🞭"/>
            </a:pPr>
            <a:r>
              <a:rPr lang="id-ID"/>
              <a:t>Terdiri dari sel parenkim</a:t>
            </a:r>
            <a:endParaRPr/>
          </a:p>
          <a:p>
            <a:pPr indent="-342900" lvl="0" marL="342900" rtl="0" algn="l">
              <a:lnSpc>
                <a:spcPct val="90000"/>
              </a:lnSpc>
              <a:spcBef>
                <a:spcPts val="640"/>
              </a:spcBef>
              <a:spcAft>
                <a:spcPts val="0"/>
              </a:spcAft>
              <a:buSzPts val="2240"/>
              <a:buChar char="🞭"/>
            </a:pPr>
            <a:r>
              <a:rPr lang="id-ID"/>
              <a:t>Ruang antar sel yang dibentuk lisigen atau sizogen sering terdapat pada tumbuhan darat yang terendam air seperti padi</a:t>
            </a:r>
            <a:endParaRPr/>
          </a:p>
          <a:p>
            <a:pPr indent="-342900" lvl="0" marL="342900" rtl="0" algn="l">
              <a:lnSpc>
                <a:spcPct val="90000"/>
              </a:lnSpc>
              <a:spcBef>
                <a:spcPts val="640"/>
              </a:spcBef>
              <a:spcAft>
                <a:spcPts val="0"/>
              </a:spcAft>
              <a:buSzPts val="2240"/>
              <a:buChar char="🞭"/>
            </a:pPr>
            <a:r>
              <a:rPr lang="id-ID"/>
              <a:t>Sel korteks biasanya besar dan bervakuola besar </a:t>
            </a:r>
            <a:endParaRPr/>
          </a:p>
          <a:p>
            <a:pPr indent="-342900" lvl="0" marL="342900" rtl="0" algn="l">
              <a:lnSpc>
                <a:spcPct val="90000"/>
              </a:lnSpc>
              <a:spcBef>
                <a:spcPts val="640"/>
              </a:spcBef>
              <a:spcAft>
                <a:spcPts val="0"/>
              </a:spcAft>
              <a:buSzPts val="2240"/>
              <a:buChar char="🞭"/>
            </a:pPr>
            <a:r>
              <a:rPr lang="id-ID"/>
              <a:t>Lapisan paling dalam berkembang menjadi endodermis dan korteks paling luar berkembang menjadi eksodermis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7"/>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4. EKSODERMIS </a:t>
            </a:r>
            <a:endParaRPr/>
          </a:p>
        </p:txBody>
      </p:sp>
      <p:sp>
        <p:nvSpPr>
          <p:cNvPr id="205" name="Google Shape;205;p17"/>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Dinding sel pada lapisan sel terluar korteks akan membentuk gabus sehingga menjadi jaringan pelindung yang baru yaitu eksodermis</a:t>
            </a:r>
            <a:endParaRPr/>
          </a:p>
          <a:p>
            <a:pPr indent="-342900" lvl="0" marL="342900" rtl="0" algn="l">
              <a:spcBef>
                <a:spcPts val="640"/>
              </a:spcBef>
              <a:spcAft>
                <a:spcPts val="0"/>
              </a:spcAft>
              <a:buSzPts val="2240"/>
              <a:buChar char="🞭"/>
            </a:pPr>
            <a:r>
              <a:rPr lang="id-ID"/>
              <a:t>Dapat ditemukan lignin contohnya pada tanaman </a:t>
            </a:r>
            <a:r>
              <a:rPr i="1" lang="id-ID"/>
              <a:t>Oryza</a:t>
            </a:r>
            <a:endParaRPr/>
          </a:p>
          <a:p>
            <a:pPr indent="-342900" lvl="0" marL="342900" rtl="0" algn="l">
              <a:spcBef>
                <a:spcPts val="640"/>
              </a:spcBef>
              <a:spcAft>
                <a:spcPts val="0"/>
              </a:spcAft>
              <a:buSzPts val="2240"/>
              <a:buChar char="🞭"/>
            </a:pPr>
            <a:r>
              <a:rPr lang="id-ID"/>
              <a:t>Sel eksodermis mengandung protoplas hidup ketika dewasa</a:t>
            </a:r>
            <a:endParaRPr/>
          </a:p>
          <a:p>
            <a:pPr indent="-342900" lvl="0" marL="342900" rtl="0" algn="l">
              <a:spcBef>
                <a:spcPts val="640"/>
              </a:spcBef>
              <a:spcAft>
                <a:spcPts val="0"/>
              </a:spcAft>
              <a:buSzPts val="2240"/>
              <a:buNone/>
            </a:pPr>
            <a:r>
              <a:t/>
            </a:r>
            <a:endParaRPr/>
          </a:p>
          <a:p>
            <a:pPr indent="-200660" lvl="0" marL="342900" rtl="0" algn="l">
              <a:spcBef>
                <a:spcPts val="640"/>
              </a:spcBef>
              <a:spcAft>
                <a:spcPts val="0"/>
              </a:spcAft>
              <a:buSzPts val="224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8"/>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5. ENDODERMIS </a:t>
            </a:r>
            <a:endParaRPr/>
          </a:p>
        </p:txBody>
      </p:sp>
      <p:sp>
        <p:nvSpPr>
          <p:cNvPr id="211" name="Google Shape;211;p18"/>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Terletak disebelah dalam korteks</a:t>
            </a:r>
            <a:endParaRPr/>
          </a:p>
          <a:p>
            <a:pPr indent="-342900" lvl="0" marL="342900" rtl="0" algn="l">
              <a:spcBef>
                <a:spcPts val="640"/>
              </a:spcBef>
              <a:spcAft>
                <a:spcPts val="0"/>
              </a:spcAft>
              <a:buSzPts val="2240"/>
              <a:buChar char="🞭"/>
            </a:pPr>
            <a:r>
              <a:rPr lang="id-ID"/>
              <a:t>Pemisah antara korteks dengan stele</a:t>
            </a:r>
            <a:endParaRPr/>
          </a:p>
          <a:p>
            <a:pPr indent="-342900" lvl="0" marL="342900" rtl="0" algn="l">
              <a:spcBef>
                <a:spcPts val="640"/>
              </a:spcBef>
              <a:spcAft>
                <a:spcPts val="0"/>
              </a:spcAft>
              <a:buSzPts val="2240"/>
              <a:buChar char="🞭"/>
            </a:pPr>
            <a:r>
              <a:rPr lang="id-ID"/>
              <a:t>Berfungsi sebagai pengatur jalan nya larutan yang diserap dari tanah masuk ke silinder pusat</a:t>
            </a:r>
            <a:endParaRPr/>
          </a:p>
          <a:p>
            <a:pPr indent="-342900" lvl="0" marL="342900" rtl="0" algn="l">
              <a:spcBef>
                <a:spcPts val="640"/>
              </a:spcBef>
              <a:spcAft>
                <a:spcPts val="0"/>
              </a:spcAft>
              <a:buSzPts val="2240"/>
              <a:buChar char="🞭"/>
            </a:pPr>
            <a:r>
              <a:rPr lang="id-ID"/>
              <a:t>Sel-sel endodermis dapat mengalami penebalan zat gabus pada dinding nya dan membentuk seperti titik-titik</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9"/>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6. SILINDER PEMBULUH</a:t>
            </a:r>
            <a:endParaRPr/>
          </a:p>
        </p:txBody>
      </p:sp>
      <p:sp>
        <p:nvSpPr>
          <p:cNvPr id="217" name="Google Shape;217;p19"/>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Terdiri dari jaringan pembuluh dengan satu atau beberapa lapisan sel disebelah luarnya.</a:t>
            </a:r>
            <a:endParaRPr/>
          </a:p>
          <a:p>
            <a:pPr indent="-200660" lvl="0" marL="342900" rtl="0" algn="l">
              <a:spcBef>
                <a:spcPts val="640"/>
              </a:spcBef>
              <a:spcAft>
                <a:spcPts val="0"/>
              </a:spcAft>
              <a:buSzPts val="2240"/>
              <a:buNone/>
            </a:pPr>
            <a:r>
              <a:t/>
            </a:r>
            <a:endParaRPr/>
          </a:p>
        </p:txBody>
      </p:sp>
      <p:pic>
        <p:nvPicPr>
          <p:cNvPr descr="C:\Users\ASUS\Downloads\Tipe+silinder+pembuluh+pada+akar.jpg" id="218" name="Google Shape;218;p19"/>
          <p:cNvPicPr preferRelativeResize="0"/>
          <p:nvPr/>
        </p:nvPicPr>
        <p:blipFill rotWithShape="1">
          <a:blip r:embed="rId3">
            <a:alphaModFix/>
          </a:blip>
          <a:srcRect b="0" l="0" r="0" t="0"/>
          <a:stretch/>
        </p:blipFill>
        <p:spPr>
          <a:xfrm>
            <a:off x="1115616" y="2636912"/>
            <a:ext cx="6624736" cy="396044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2"/>
              </a:buClr>
              <a:buSzPts val="7200"/>
              <a:buFont typeface="Libre Franklin Medium"/>
              <a:buNone/>
            </a:pPr>
            <a:r>
              <a:rPr lang="id-ID" sz="7200"/>
              <a:t>AKAR</a:t>
            </a:r>
            <a:endParaRPr sz="7200"/>
          </a:p>
        </p:txBody>
      </p:sp>
      <p:sp>
        <p:nvSpPr>
          <p:cNvPr id="100" name="Google Shape;100;p2"/>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	Merupakan bagian bawah dari sumbu tanaman dan biasanya berkembang di bawah permukaan tanah, meskipun ada pula akar yang tumbuh diluar tanah.</a:t>
            </a:r>
            <a:endParaRPr/>
          </a:p>
        </p:txBody>
      </p:sp>
      <p:pic>
        <p:nvPicPr>
          <p:cNvPr descr="C:\Users\ASUS\Downloads\Arti-Mimpi-Melihat-Akar.jpg" id="101" name="Google Shape;101;p2"/>
          <p:cNvPicPr preferRelativeResize="0"/>
          <p:nvPr/>
        </p:nvPicPr>
        <p:blipFill rotWithShape="1">
          <a:blip r:embed="rId3">
            <a:alphaModFix/>
          </a:blip>
          <a:srcRect b="0" l="0" r="0" t="0"/>
          <a:stretch/>
        </p:blipFill>
        <p:spPr>
          <a:xfrm>
            <a:off x="1331640" y="3717032"/>
            <a:ext cx="6381751" cy="28238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0"/>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600"/>
              <a:buFont typeface="Libre Franklin Medium"/>
              <a:buNone/>
            </a:pPr>
            <a:r>
              <a:rPr lang="id-ID"/>
              <a:t>AKAR KONTRAKTIL</a:t>
            </a:r>
            <a:endParaRPr/>
          </a:p>
        </p:txBody>
      </p:sp>
      <p:sp>
        <p:nvSpPr>
          <p:cNvPr id="224" name="Google Shape;224;p20"/>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a:p>
            <a:pPr indent="-342900" lvl="0" marL="342900" rtl="0" algn="l">
              <a:spcBef>
                <a:spcPts val="640"/>
              </a:spcBef>
              <a:spcAft>
                <a:spcPts val="0"/>
              </a:spcAft>
              <a:buSzPts val="2240"/>
              <a:buNone/>
            </a:pPr>
            <a:r>
              <a:t/>
            </a:r>
            <a:endParaRPr/>
          </a:p>
        </p:txBody>
      </p:sp>
      <p:pic>
        <p:nvPicPr>
          <p:cNvPr descr="C:\Users\ASUS\Downloads\akar-kontraktil-3-638.jpg" id="225" name="Google Shape;225;p20"/>
          <p:cNvPicPr preferRelativeResize="0"/>
          <p:nvPr/>
        </p:nvPicPr>
        <p:blipFill rotWithShape="1">
          <a:blip r:embed="rId3">
            <a:alphaModFix/>
          </a:blip>
          <a:srcRect b="0" l="0" r="0" t="0"/>
          <a:stretch/>
        </p:blipFill>
        <p:spPr>
          <a:xfrm>
            <a:off x="755576" y="1484784"/>
            <a:ext cx="7560840" cy="485050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1"/>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600"/>
              <a:buFont typeface="Libre Franklin Medium"/>
              <a:buNone/>
            </a:pPr>
            <a:r>
              <a:rPr lang="id-ID"/>
              <a:t>MIKORIZA</a:t>
            </a:r>
            <a:endParaRPr/>
          </a:p>
        </p:txBody>
      </p:sp>
      <p:sp>
        <p:nvSpPr>
          <p:cNvPr id="231" name="Google Shape;231;p21"/>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	Gabungan antara hifa jamur dengan akar muda tumbuhan tinggi disebut mikorhiza. Hubungan antara kedua organisme ini sebagai simbiosis mutualisme. </a:t>
            </a:r>
            <a:endParaRPr/>
          </a:p>
        </p:txBody>
      </p:sp>
      <p:pic>
        <p:nvPicPr>
          <p:cNvPr descr="C:\Users\ASUS\Downloads\200px-Ektomikoriza_pisangan.JPG" id="232" name="Google Shape;232;p21"/>
          <p:cNvPicPr preferRelativeResize="0"/>
          <p:nvPr/>
        </p:nvPicPr>
        <p:blipFill rotWithShape="1">
          <a:blip r:embed="rId3">
            <a:alphaModFix/>
          </a:blip>
          <a:srcRect b="0" l="0" r="0" t="0"/>
          <a:stretch/>
        </p:blipFill>
        <p:spPr>
          <a:xfrm>
            <a:off x="2123728" y="3645024"/>
            <a:ext cx="4680520" cy="2664296"/>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2"/>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TIPE MIKORHIZA</a:t>
            </a:r>
            <a:endParaRPr/>
          </a:p>
        </p:txBody>
      </p:sp>
      <p:sp>
        <p:nvSpPr>
          <p:cNvPr id="238" name="Google Shape;238;p22"/>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514350" lvl="0" marL="514350" rtl="0" algn="l">
              <a:spcBef>
                <a:spcPts val="0"/>
              </a:spcBef>
              <a:spcAft>
                <a:spcPts val="0"/>
              </a:spcAft>
              <a:buSzPts val="2240"/>
              <a:buNone/>
            </a:pPr>
            <a:r>
              <a:t/>
            </a:r>
            <a:endParaRPr/>
          </a:p>
          <a:p>
            <a:pPr indent="-514350" lvl="0" marL="514350" rtl="0" algn="l">
              <a:spcBef>
                <a:spcPts val="640"/>
              </a:spcBef>
              <a:spcAft>
                <a:spcPts val="0"/>
              </a:spcAft>
              <a:buSzPts val="2240"/>
              <a:buNone/>
            </a:pPr>
            <a:r>
              <a:rPr lang="id-ID"/>
              <a:t> </a:t>
            </a:r>
            <a:endParaRPr/>
          </a:p>
        </p:txBody>
      </p:sp>
      <p:pic>
        <p:nvPicPr>
          <p:cNvPr descr="C:\Users\ASUS\Downloads\image_thumb.png" id="239" name="Google Shape;239;p22"/>
          <p:cNvPicPr preferRelativeResize="0"/>
          <p:nvPr/>
        </p:nvPicPr>
        <p:blipFill rotWithShape="1">
          <a:blip r:embed="rId3">
            <a:alphaModFix/>
          </a:blip>
          <a:srcRect b="0" l="0" r="0" t="0"/>
          <a:stretch/>
        </p:blipFill>
        <p:spPr>
          <a:xfrm>
            <a:off x="1331640" y="1916832"/>
            <a:ext cx="6120680" cy="367240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3"/>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1. EKTOMIKORHIZA</a:t>
            </a:r>
            <a:endParaRPr/>
          </a:p>
        </p:txBody>
      </p:sp>
      <p:sp>
        <p:nvSpPr>
          <p:cNvPr id="245" name="Google Shape;245;p23"/>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Font typeface="Arial"/>
              <a:buChar char="•"/>
            </a:pPr>
            <a:r>
              <a:rPr lang="id-ID"/>
              <a:t>Memiliki akar pendek</a:t>
            </a:r>
            <a:endParaRPr/>
          </a:p>
          <a:p>
            <a:pPr indent="-342900" lvl="0" marL="342900" rtl="0" algn="l">
              <a:spcBef>
                <a:spcPts val="640"/>
              </a:spcBef>
              <a:spcAft>
                <a:spcPts val="0"/>
              </a:spcAft>
              <a:buSzPts val="2240"/>
              <a:buFont typeface="Arial"/>
              <a:buChar char="•"/>
            </a:pPr>
            <a:r>
              <a:rPr lang="id-ID"/>
              <a:t>Biasanya bercabang dikotom</a:t>
            </a:r>
            <a:endParaRPr/>
          </a:p>
          <a:p>
            <a:pPr indent="-342900" lvl="0" marL="342900" rtl="0" algn="l">
              <a:spcBef>
                <a:spcPts val="640"/>
              </a:spcBef>
              <a:spcAft>
                <a:spcPts val="0"/>
              </a:spcAft>
              <a:buSzPts val="2240"/>
              <a:buFont typeface="Arial"/>
              <a:buChar char="•"/>
            </a:pPr>
            <a:r>
              <a:rPr lang="id-ID"/>
              <a:t>Lebih tebal dari akar normal</a:t>
            </a:r>
            <a:endParaRPr/>
          </a:p>
          <a:p>
            <a:pPr indent="-342900" lvl="0" marL="342900" rtl="0" algn="l">
              <a:spcBef>
                <a:spcPts val="640"/>
              </a:spcBef>
              <a:spcAft>
                <a:spcPts val="0"/>
              </a:spcAft>
              <a:buSzPts val="2240"/>
              <a:buFont typeface="Arial"/>
              <a:buChar char="•"/>
            </a:pPr>
            <a:r>
              <a:rPr lang="id-ID"/>
              <a:t>Hifa jamur yang menyelubungi masing – masing cabang akar dibagian luar akar</a:t>
            </a:r>
            <a:endParaRPr/>
          </a:p>
          <a:p>
            <a:pPr indent="-342900" lvl="0" marL="342900" rtl="0" algn="l">
              <a:spcBef>
                <a:spcPts val="640"/>
              </a:spcBef>
              <a:spcAft>
                <a:spcPts val="0"/>
              </a:spcAft>
              <a:buSzPts val="2240"/>
              <a:buFont typeface="Arial"/>
              <a:buChar char="•"/>
            </a:pPr>
            <a:r>
              <a:rPr lang="id-ID"/>
              <a:t>Sebagian hifa lainnya menembus antar sel korteks akar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4"/>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2. ENDOMIKHORIZA</a:t>
            </a:r>
            <a:endParaRPr/>
          </a:p>
        </p:txBody>
      </p:sp>
      <p:sp>
        <p:nvSpPr>
          <p:cNvPr id="251" name="Google Shape;251;p24"/>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Font typeface="Arial"/>
              <a:buChar char="•"/>
            </a:pPr>
            <a:r>
              <a:rPr lang="id-ID"/>
              <a:t>Jamur membentuk miselium yang tidak jelas pada permukaan akar, tetapi masuk ke bagian dalam sel akar hingga ke korteks</a:t>
            </a:r>
            <a:endParaRPr/>
          </a:p>
          <a:p>
            <a:pPr indent="-342900" lvl="0" marL="342900" rtl="0" algn="l">
              <a:spcBef>
                <a:spcPts val="640"/>
              </a:spcBef>
              <a:spcAft>
                <a:spcPts val="0"/>
              </a:spcAft>
              <a:buSzPts val="2240"/>
              <a:buFont typeface="Arial"/>
              <a:buChar char="•"/>
            </a:pPr>
            <a:r>
              <a:rPr lang="id-ID"/>
              <a:t>Sebagian hifa akan memperpanjang diri di luar akar sehingga akan membentuk hubungan langsung antar sel akar dan tanah sekitarnya</a:t>
            </a:r>
            <a:endParaRPr/>
          </a:p>
          <a:p>
            <a:pPr indent="-342900" lvl="0" marL="342900" rtl="0" algn="l">
              <a:spcBef>
                <a:spcPts val="640"/>
              </a:spcBef>
              <a:spcAft>
                <a:spcPts val="0"/>
              </a:spcAft>
              <a:buSzPts val="2240"/>
              <a:buFont typeface="Arial"/>
              <a:buChar char="•"/>
            </a:pPr>
            <a:r>
              <a:rPr lang="id-ID"/>
              <a:t>Spora jamur tumbuh pada hifa akar tersebut</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5"/>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2"/>
              </a:buClr>
              <a:buSzPts val="3600"/>
              <a:buFont typeface="Libre Franklin Medium"/>
              <a:buNone/>
            </a:pPr>
            <a:r>
              <a:rPr lang="id-ID"/>
              <a:t>BINTIL AKAR</a:t>
            </a:r>
            <a:endParaRPr/>
          </a:p>
        </p:txBody>
      </p:sp>
      <p:sp>
        <p:nvSpPr>
          <p:cNvPr id="257" name="Google Shape;257;p25"/>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	Bintil akar merupakan asosiasi akar dengan bakteri penambat nitrogen udara (Rhizobium) yang berguna bagi tumbuhan. Bakteri memasuki akar terutama melalui rambut akar, dan dengan memperbanyak diri, membentuk benang infeksi.</a:t>
            </a:r>
            <a:endParaRPr/>
          </a:p>
          <a:p>
            <a:pPr indent="-342900" lvl="0" marL="342900" rtl="0" algn="l">
              <a:spcBef>
                <a:spcPts val="640"/>
              </a:spcBef>
              <a:spcAft>
                <a:spcPts val="0"/>
              </a:spcAft>
              <a:buSzPts val="2240"/>
              <a:buNone/>
            </a:pPr>
            <a:r>
              <a:t/>
            </a:r>
            <a:endParaRPr/>
          </a:p>
        </p:txBody>
      </p:sp>
      <p:pic>
        <p:nvPicPr>
          <p:cNvPr descr="C:\Users\ASUS\Downloads\Gambar-Bintil-Akar-Kedelai.jpg" id="258" name="Google Shape;258;p25"/>
          <p:cNvPicPr preferRelativeResize="0"/>
          <p:nvPr/>
        </p:nvPicPr>
        <p:blipFill rotWithShape="1">
          <a:blip r:embed="rId3">
            <a:alphaModFix/>
          </a:blip>
          <a:srcRect b="0" l="0" r="0" t="0"/>
          <a:stretch/>
        </p:blipFill>
        <p:spPr>
          <a:xfrm>
            <a:off x="3563888" y="4149080"/>
            <a:ext cx="4896544" cy="237626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26"/>
          <p:cNvSpPr txBox="1"/>
          <p:nvPr>
            <p:ph idx="1" type="body"/>
          </p:nvPr>
        </p:nvSpPr>
        <p:spPr>
          <a:xfrm>
            <a:off x="304800" y="404664"/>
            <a:ext cx="8686800" cy="5675461"/>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Pembentukan bintil akar</a:t>
            </a:r>
            <a:endParaRPr/>
          </a:p>
          <a:p>
            <a:pPr indent="-342900" lvl="0" marL="342900" rtl="0" algn="l">
              <a:spcBef>
                <a:spcPts val="640"/>
              </a:spcBef>
              <a:spcAft>
                <a:spcPts val="0"/>
              </a:spcAft>
              <a:buSzPts val="2240"/>
              <a:buNone/>
            </a:pPr>
            <a:r>
              <a:t/>
            </a:r>
            <a:endParaRPr/>
          </a:p>
        </p:txBody>
      </p:sp>
      <p:pic>
        <p:nvPicPr>
          <p:cNvPr descr="C:\Users\ASUS\Downloads\bintil akar.jpg" id="264" name="Google Shape;264;p26"/>
          <p:cNvPicPr preferRelativeResize="0"/>
          <p:nvPr/>
        </p:nvPicPr>
        <p:blipFill rotWithShape="1">
          <a:blip r:embed="rId3">
            <a:alphaModFix/>
          </a:blip>
          <a:srcRect b="0" l="0" r="0" t="0"/>
          <a:stretch/>
        </p:blipFill>
        <p:spPr>
          <a:xfrm>
            <a:off x="539552" y="1700808"/>
            <a:ext cx="7704856" cy="432048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27"/>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AKAR SEKUNDER</a:t>
            </a:r>
            <a:endParaRPr/>
          </a:p>
        </p:txBody>
      </p:sp>
      <p:sp>
        <p:nvSpPr>
          <p:cNvPr id="270" name="Google Shape;270;p27"/>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514350" lvl="0" marL="514350" rtl="0" algn="just">
              <a:lnSpc>
                <a:spcPct val="80000"/>
              </a:lnSpc>
              <a:spcBef>
                <a:spcPts val="0"/>
              </a:spcBef>
              <a:spcAft>
                <a:spcPts val="0"/>
              </a:spcAft>
              <a:buSzPts val="1519"/>
              <a:buNone/>
            </a:pPr>
            <a:r>
              <a:rPr lang="id-ID" sz="2170"/>
              <a:t>1. Pembentukan jaringan pembuluh sekunder oleh kambium </a:t>
            </a:r>
            <a:endParaRPr/>
          </a:p>
          <a:p>
            <a:pPr indent="-514350" lvl="0" marL="514350" rtl="0" algn="just">
              <a:lnSpc>
                <a:spcPct val="80000"/>
              </a:lnSpc>
              <a:spcBef>
                <a:spcPts val="434"/>
              </a:spcBef>
              <a:spcAft>
                <a:spcPts val="0"/>
              </a:spcAft>
              <a:buSzPts val="1519"/>
              <a:buNone/>
            </a:pPr>
            <a:r>
              <a:t/>
            </a:r>
            <a:endParaRPr sz="2170"/>
          </a:p>
          <a:p>
            <a:pPr indent="-514350" lvl="0" marL="514350" rtl="0" algn="just">
              <a:lnSpc>
                <a:spcPct val="80000"/>
              </a:lnSpc>
              <a:spcBef>
                <a:spcPts val="434"/>
              </a:spcBef>
              <a:spcAft>
                <a:spcPts val="0"/>
              </a:spcAft>
              <a:buSzPts val="1519"/>
              <a:buNone/>
            </a:pPr>
            <a:r>
              <a:rPr lang="id-ID" sz="2170"/>
              <a:t>	Awal mula perkembangan kambium pembuluh adalah dengan pembelahan sel prokambium di antara floem primer dan xilem primer yang belum terdiferensiasi. Kambium berupa silinder dengan tepi luar yang bergelombang ini mempunyai aktivitas yang berbeda; di bagian dalam floem, kambium menghasilkan xylem lebih cepat dibandingkan dengan di tempat lain. Di tempat tersebut, kambium lebih cepat terdorong ke luar dan akhirnya diperoleh silinder yang bertepi rata. Kambium akan membentuk sel xylem kearah dalam dan sel floem ke arah luar, namun pada umumnya frekuensi pembentukan xylem lebih besar dibandingkan dengan sel floem Hal itulah yang menyebabakan xylem sekunder lebih tebal dari pada floem sekunder.</a:t>
            </a:r>
            <a:endParaRPr sz="217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8"/>
          <p:cNvSpPr txBox="1"/>
          <p:nvPr>
            <p:ph idx="1" type="body"/>
          </p:nvPr>
        </p:nvSpPr>
        <p:spPr>
          <a:xfrm>
            <a:off x="304800" y="548680"/>
            <a:ext cx="8686800" cy="5531445"/>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SzPts val="2072"/>
              <a:buNone/>
            </a:pPr>
            <a:r>
              <a:rPr lang="id-ID" sz="2960"/>
              <a:t>2. Pembentukan periderm oleh felogen</a:t>
            </a:r>
            <a:endParaRPr/>
          </a:p>
          <a:p>
            <a:pPr indent="-342900" lvl="0" marL="342900" rtl="0" algn="l">
              <a:lnSpc>
                <a:spcPct val="90000"/>
              </a:lnSpc>
              <a:spcBef>
                <a:spcPts val="592"/>
              </a:spcBef>
              <a:spcAft>
                <a:spcPts val="0"/>
              </a:spcAft>
              <a:buSzPts val="2072"/>
              <a:buNone/>
            </a:pPr>
            <a:r>
              <a:t/>
            </a:r>
            <a:endParaRPr sz="2960"/>
          </a:p>
          <a:p>
            <a:pPr indent="-342900" lvl="0" marL="342900" rtl="0" algn="l">
              <a:lnSpc>
                <a:spcPct val="90000"/>
              </a:lnSpc>
              <a:spcBef>
                <a:spcPts val="592"/>
              </a:spcBef>
              <a:spcAft>
                <a:spcPts val="0"/>
              </a:spcAft>
              <a:buSzPts val="2072"/>
              <a:buNone/>
            </a:pPr>
            <a:r>
              <a:rPr lang="id-ID" sz="2960"/>
              <a:t>	Pembentukan periderm mengikuti aktivitas kambium pembuluh dan biasanya mulai dibentuk pertama kali dalam perisikel.Pada tumbuhan perenial, keaktifan kambium akar akan diiringi keaktifan peridem dalam waktu yang lama. Periderm yang telah dibentuk tidak akan bertahan lama karena volume dari sel baru yang ada disebelah dalam makin besar, dan akhirnya periderm baru dibentuk dibawahnya. Hal itu dapat belangsung berulang kali hingga diperoleh ritidom.</a:t>
            </a:r>
            <a:endParaRPr/>
          </a:p>
          <a:p>
            <a:pPr indent="-342900" lvl="0" marL="342900" rtl="0" algn="l">
              <a:lnSpc>
                <a:spcPct val="90000"/>
              </a:lnSpc>
              <a:spcBef>
                <a:spcPts val="592"/>
              </a:spcBef>
              <a:spcAft>
                <a:spcPts val="0"/>
              </a:spcAft>
              <a:buSzPts val="2072"/>
              <a:buNone/>
            </a:pPr>
            <a:r>
              <a:t/>
            </a:r>
            <a:endParaRPr sz="296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9"/>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240"/>
              <a:buFont typeface="Libre Franklin Medium"/>
              <a:buNone/>
            </a:pPr>
            <a:r>
              <a:rPr lang="id-ID" sz="3240"/>
              <a:t>HUBUNGAN ANTARA AKAR DENGAN FUNGSINYA</a:t>
            </a:r>
            <a:endParaRPr sz="3240"/>
          </a:p>
        </p:txBody>
      </p:sp>
      <p:sp>
        <p:nvSpPr>
          <p:cNvPr id="281" name="Google Shape;281;p29"/>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Penyerapan air dan mineral dari dalam tanah dilakukan terutama oleh bagian akar yang muda . Air mengadakan pemantakan melalui tudung akar dan meristem pucuk . Penyerapan air terjadi di daerah akar yang muda karena di daerah ini banyak terdapat rambut akar.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3"/>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MACAM AKAR</a:t>
            </a:r>
            <a:endParaRPr/>
          </a:p>
        </p:txBody>
      </p:sp>
      <p:sp>
        <p:nvSpPr>
          <p:cNvPr id="107" name="Google Shape;107;p3"/>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514350" lvl="0" marL="514350" rtl="0" algn="l">
              <a:lnSpc>
                <a:spcPct val="90000"/>
              </a:lnSpc>
              <a:spcBef>
                <a:spcPts val="0"/>
              </a:spcBef>
              <a:spcAft>
                <a:spcPts val="0"/>
              </a:spcAft>
              <a:buSzPts val="2072"/>
              <a:buAutoNum type="arabicPeriod"/>
            </a:pPr>
            <a:r>
              <a:rPr lang="id-ID" sz="2960"/>
              <a:t>Akar Penyimpan</a:t>
            </a:r>
            <a:endParaRPr/>
          </a:p>
          <a:p>
            <a:pPr indent="-514350" lvl="0" marL="514350" rtl="0" algn="l">
              <a:lnSpc>
                <a:spcPct val="90000"/>
              </a:lnSpc>
              <a:spcBef>
                <a:spcPts val="592"/>
              </a:spcBef>
              <a:spcAft>
                <a:spcPts val="0"/>
              </a:spcAft>
              <a:buSzPts val="2072"/>
              <a:buAutoNum type="arabicPeriod"/>
            </a:pPr>
            <a:r>
              <a:rPr lang="id-ID" sz="2960"/>
              <a:t>Akar Sukulen</a:t>
            </a:r>
            <a:endParaRPr/>
          </a:p>
          <a:p>
            <a:pPr indent="-514350" lvl="0" marL="514350" rtl="0" algn="l">
              <a:lnSpc>
                <a:spcPct val="90000"/>
              </a:lnSpc>
              <a:spcBef>
                <a:spcPts val="592"/>
              </a:spcBef>
              <a:spcAft>
                <a:spcPts val="0"/>
              </a:spcAft>
              <a:buSzPts val="2072"/>
              <a:buAutoNum type="arabicPeriod"/>
            </a:pPr>
            <a:r>
              <a:rPr lang="id-ID" sz="2960"/>
              <a:t>Akar Udara</a:t>
            </a:r>
            <a:endParaRPr/>
          </a:p>
          <a:p>
            <a:pPr indent="-514350" lvl="0" marL="514350" rtl="0" algn="l">
              <a:lnSpc>
                <a:spcPct val="90000"/>
              </a:lnSpc>
              <a:spcBef>
                <a:spcPts val="592"/>
              </a:spcBef>
              <a:spcAft>
                <a:spcPts val="0"/>
              </a:spcAft>
              <a:buSzPts val="2072"/>
              <a:buAutoNum type="arabicPeriod"/>
            </a:pPr>
            <a:r>
              <a:rPr lang="id-ID" sz="2960"/>
              <a:t>Pneumator (akar udara pada mangrot)</a:t>
            </a:r>
            <a:endParaRPr/>
          </a:p>
          <a:p>
            <a:pPr indent="-514350" lvl="0" marL="514350" rtl="0" algn="l">
              <a:lnSpc>
                <a:spcPct val="90000"/>
              </a:lnSpc>
              <a:spcBef>
                <a:spcPts val="592"/>
              </a:spcBef>
              <a:spcAft>
                <a:spcPts val="0"/>
              </a:spcAft>
              <a:buSzPts val="2072"/>
              <a:buAutoNum type="arabicPeriod"/>
            </a:pPr>
            <a:r>
              <a:rPr lang="id-ID" sz="2960"/>
              <a:t>Akar Panjat</a:t>
            </a:r>
            <a:endParaRPr/>
          </a:p>
          <a:p>
            <a:pPr indent="-514350" lvl="0" marL="514350" rtl="0" algn="l">
              <a:lnSpc>
                <a:spcPct val="90000"/>
              </a:lnSpc>
              <a:spcBef>
                <a:spcPts val="592"/>
              </a:spcBef>
              <a:spcAft>
                <a:spcPts val="0"/>
              </a:spcAft>
              <a:buSzPts val="2072"/>
              <a:buAutoNum type="arabicPeriod"/>
            </a:pPr>
            <a:r>
              <a:rPr lang="id-ID" sz="2960"/>
              <a:t>Akar Pembelit</a:t>
            </a:r>
            <a:endParaRPr/>
          </a:p>
          <a:p>
            <a:pPr indent="-514350" lvl="0" marL="514350" rtl="0" algn="l">
              <a:lnSpc>
                <a:spcPct val="90000"/>
              </a:lnSpc>
              <a:spcBef>
                <a:spcPts val="592"/>
              </a:spcBef>
              <a:spcAft>
                <a:spcPts val="0"/>
              </a:spcAft>
              <a:buSzPts val="2072"/>
              <a:buAutoNum type="arabicPeriod"/>
            </a:pPr>
            <a:r>
              <a:rPr lang="id-ID" sz="2960"/>
              <a:t>Akar tunjung</a:t>
            </a:r>
            <a:endParaRPr/>
          </a:p>
          <a:p>
            <a:pPr indent="-514350" lvl="0" marL="514350" rtl="0" algn="l">
              <a:lnSpc>
                <a:spcPct val="90000"/>
              </a:lnSpc>
              <a:spcBef>
                <a:spcPts val="592"/>
              </a:spcBef>
              <a:spcAft>
                <a:spcPts val="0"/>
              </a:spcAft>
              <a:buSzPts val="2072"/>
              <a:buAutoNum type="arabicPeriod"/>
            </a:pPr>
            <a:r>
              <a:rPr lang="id-ID" sz="2960"/>
              <a:t>Akar yang hidup bersimbiosis dengan jamur (mikoriza)</a:t>
            </a:r>
            <a:endParaRPr/>
          </a:p>
          <a:p>
            <a:pPr indent="-382778" lvl="0" marL="514350" rtl="0" algn="l">
              <a:lnSpc>
                <a:spcPct val="90000"/>
              </a:lnSpc>
              <a:spcBef>
                <a:spcPts val="592"/>
              </a:spcBef>
              <a:spcAft>
                <a:spcPts val="0"/>
              </a:spcAft>
              <a:buSzPts val="2072"/>
              <a:buNone/>
            </a:pPr>
            <a:r>
              <a:t/>
            </a:r>
            <a:endParaRPr sz="2960"/>
          </a:p>
          <a:p>
            <a:pPr indent="-211328" lvl="0" marL="342900" rtl="0" algn="l">
              <a:lnSpc>
                <a:spcPct val="90000"/>
              </a:lnSpc>
              <a:spcBef>
                <a:spcPts val="592"/>
              </a:spcBef>
              <a:spcAft>
                <a:spcPts val="0"/>
              </a:spcAft>
              <a:buSzPts val="2072"/>
              <a:buNone/>
            </a:pPr>
            <a:r>
              <a:t/>
            </a:r>
            <a:endParaRPr sz="296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30"/>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t/>
            </a:r>
            <a:endParaRPr/>
          </a:p>
        </p:txBody>
      </p:sp>
      <p:pic>
        <p:nvPicPr>
          <p:cNvPr descr="C:\Users\user\Pictures\sistem-transportasi-tana.png" id="287" name="Google Shape;287;p30"/>
          <p:cNvPicPr preferRelativeResize="0"/>
          <p:nvPr>
            <p:ph idx="1" type="body"/>
          </p:nvPr>
        </p:nvPicPr>
        <p:blipFill rotWithShape="1">
          <a:blip r:embed="rId3">
            <a:alphaModFix/>
          </a:blip>
          <a:srcRect b="0" l="0" r="0" t="0"/>
          <a:stretch/>
        </p:blipFill>
        <p:spPr>
          <a:xfrm>
            <a:off x="857224" y="1285860"/>
            <a:ext cx="7358114" cy="500066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1"/>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240"/>
              <a:buFont typeface="Libre Franklin Medium"/>
              <a:buNone/>
            </a:pPr>
            <a:r>
              <a:rPr lang="id-ID" sz="3240"/>
              <a:t>HUBUNGAN ANTARA STRUKTUR AKAR DAN BATANG</a:t>
            </a:r>
            <a:endParaRPr sz="3240"/>
          </a:p>
        </p:txBody>
      </p:sp>
      <p:sp>
        <p:nvSpPr>
          <p:cNvPr id="293" name="Google Shape;293;p31"/>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Char char="🞭"/>
            </a:pPr>
            <a:r>
              <a:rPr lang="id-ID"/>
              <a:t>Sistem pembuluh primer akar dan batang berbeda struktur dan arah perkembanganan menjarinya. Protoxilem pada akar bersifat eksark sedangkan pada batang bersifat endark.perhatikan gambar berikut ini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32"/>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t/>
            </a:r>
            <a:endParaRPr/>
          </a:p>
        </p:txBody>
      </p:sp>
      <p:pic>
        <p:nvPicPr>
          <p:cNvPr descr="C:\Users\user\Pictures\peralihan-dari-batang-ke-akar-n.jpg" id="299" name="Google Shape;299;p32"/>
          <p:cNvPicPr preferRelativeResize="0"/>
          <p:nvPr>
            <p:ph idx="1" type="body"/>
          </p:nvPr>
        </p:nvPicPr>
        <p:blipFill rotWithShape="1">
          <a:blip r:embed="rId3">
            <a:alphaModFix/>
          </a:blip>
          <a:srcRect b="0" l="0" r="0" t="0"/>
          <a:stretch/>
        </p:blipFill>
        <p:spPr>
          <a:xfrm>
            <a:off x="714348" y="928670"/>
            <a:ext cx="7320500" cy="592933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4"/>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1. AKAR PENYIMPAN</a:t>
            </a:r>
            <a:endParaRPr/>
          </a:p>
        </p:txBody>
      </p:sp>
      <p:sp>
        <p:nvSpPr>
          <p:cNvPr id="113" name="Google Shape;113;p4"/>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a:p>
            <a:pPr indent="-342900" lvl="0" marL="342900" rtl="0" algn="l">
              <a:spcBef>
                <a:spcPts val="640"/>
              </a:spcBef>
              <a:spcAft>
                <a:spcPts val="0"/>
              </a:spcAft>
              <a:buSzPts val="2240"/>
              <a:buNone/>
            </a:pPr>
            <a:r>
              <a:t/>
            </a:r>
            <a:endParaRPr/>
          </a:p>
        </p:txBody>
      </p:sp>
      <p:pic>
        <p:nvPicPr>
          <p:cNvPr descr="C:\Users\ASUS\Downloads\tumbuhan-2.png" id="114" name="Google Shape;114;p4"/>
          <p:cNvPicPr preferRelativeResize="0"/>
          <p:nvPr/>
        </p:nvPicPr>
        <p:blipFill rotWithShape="1">
          <a:blip r:embed="rId3">
            <a:alphaModFix/>
          </a:blip>
          <a:srcRect b="0" l="0" r="0" t="0"/>
          <a:stretch/>
        </p:blipFill>
        <p:spPr>
          <a:xfrm>
            <a:off x="2555776" y="3717032"/>
            <a:ext cx="3781425" cy="2808312"/>
          </a:xfrm>
          <a:prstGeom prst="rect">
            <a:avLst/>
          </a:prstGeom>
          <a:noFill/>
          <a:ln>
            <a:noFill/>
          </a:ln>
        </p:spPr>
      </p:pic>
      <p:pic>
        <p:nvPicPr>
          <p:cNvPr descr="C:\Users\ASUS\Downloads\Tempat Menyimpan Cadangan Makanan Pada Tumbuhan.JPG" id="115" name="Google Shape;115;p4"/>
          <p:cNvPicPr preferRelativeResize="0"/>
          <p:nvPr/>
        </p:nvPicPr>
        <p:blipFill rotWithShape="1">
          <a:blip r:embed="rId4">
            <a:alphaModFix/>
          </a:blip>
          <a:srcRect b="0" l="0" r="0" t="0"/>
          <a:stretch/>
        </p:blipFill>
        <p:spPr>
          <a:xfrm>
            <a:off x="1691680" y="1556792"/>
            <a:ext cx="5486400" cy="2076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5"/>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2. AKAR SUKULEN</a:t>
            </a:r>
            <a:endParaRPr/>
          </a:p>
        </p:txBody>
      </p:sp>
      <p:sp>
        <p:nvSpPr>
          <p:cNvPr id="121" name="Google Shape;121;p5"/>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Contohnya pada tumbuhan kaktus</a:t>
            </a:r>
            <a:endParaRPr/>
          </a:p>
        </p:txBody>
      </p:sp>
      <p:pic>
        <p:nvPicPr>
          <p:cNvPr descr="C:\Users\ASUS\Downloads\14718044_1323144697719863_6676965401131220992_n.jpg" id="122" name="Google Shape;122;p5"/>
          <p:cNvPicPr preferRelativeResize="0"/>
          <p:nvPr/>
        </p:nvPicPr>
        <p:blipFill rotWithShape="1">
          <a:blip r:embed="rId3">
            <a:alphaModFix/>
          </a:blip>
          <a:srcRect b="0" l="0" r="0" t="0"/>
          <a:stretch/>
        </p:blipFill>
        <p:spPr>
          <a:xfrm>
            <a:off x="2123728" y="2204864"/>
            <a:ext cx="4176464" cy="388843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6"/>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3. AKAR UDARA</a:t>
            </a:r>
            <a:endParaRPr/>
          </a:p>
        </p:txBody>
      </p:sp>
      <p:sp>
        <p:nvSpPr>
          <p:cNvPr id="128" name="Google Shape;128;p6"/>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Contohnya pada pohon beringin (</a:t>
            </a:r>
            <a:r>
              <a:rPr i="1" lang="id-ID"/>
              <a:t>Ficus benjamina</a:t>
            </a:r>
            <a:r>
              <a:rPr lang="id-ID"/>
              <a:t>)</a:t>
            </a:r>
            <a:endParaRPr/>
          </a:p>
        </p:txBody>
      </p:sp>
      <p:pic>
        <p:nvPicPr>
          <p:cNvPr descr="C:\Users\ASUS\Downloads\aerial-roots-1166220_960_720.jpg" id="129" name="Google Shape;129;p6"/>
          <p:cNvPicPr preferRelativeResize="0"/>
          <p:nvPr/>
        </p:nvPicPr>
        <p:blipFill rotWithShape="1">
          <a:blip r:embed="rId3">
            <a:alphaModFix/>
          </a:blip>
          <a:srcRect b="0" l="0" r="0" t="0"/>
          <a:stretch/>
        </p:blipFill>
        <p:spPr>
          <a:xfrm>
            <a:off x="1293952" y="2636912"/>
            <a:ext cx="6552727" cy="347831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7"/>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240"/>
              <a:buFont typeface="Libre Franklin Medium"/>
              <a:buNone/>
            </a:pPr>
            <a:r>
              <a:rPr lang="id-ID" sz="3240"/>
              <a:t>4. PNEUMATOFOR (AKAR UDARA PADA MANGROVE)</a:t>
            </a:r>
            <a:endParaRPr sz="3240"/>
          </a:p>
        </p:txBody>
      </p:sp>
      <p:sp>
        <p:nvSpPr>
          <p:cNvPr id="135" name="Google Shape;135;p7"/>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t/>
            </a:r>
            <a:endParaRPr/>
          </a:p>
        </p:txBody>
      </p:sp>
      <p:pic>
        <p:nvPicPr>
          <p:cNvPr descr="C:\Users\ASUS\Downloads\mangroves at low tide.JPG" id="136" name="Google Shape;136;p7"/>
          <p:cNvPicPr preferRelativeResize="0"/>
          <p:nvPr/>
        </p:nvPicPr>
        <p:blipFill rotWithShape="1">
          <a:blip r:embed="rId3">
            <a:alphaModFix/>
          </a:blip>
          <a:srcRect b="0" l="0" r="0" t="0"/>
          <a:stretch/>
        </p:blipFill>
        <p:spPr>
          <a:xfrm>
            <a:off x="971600" y="1556792"/>
            <a:ext cx="7315201" cy="4762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8"/>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5. AKAR PANJAT ATAU AKAR PELEKAT</a:t>
            </a:r>
            <a:endParaRPr/>
          </a:p>
        </p:txBody>
      </p:sp>
      <p:sp>
        <p:nvSpPr>
          <p:cNvPr id="142" name="Google Shape;142;p8"/>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SzPts val="2240"/>
              <a:buNone/>
            </a:pPr>
            <a:r>
              <a:rPr lang="id-ID"/>
              <a:t>Contohnya pada tumbuhan sirih (</a:t>
            </a:r>
            <a:r>
              <a:rPr i="1" lang="id-ID"/>
              <a:t>Piper betle</a:t>
            </a:r>
            <a:r>
              <a:rPr lang="id-ID"/>
              <a:t>)</a:t>
            </a:r>
            <a:endParaRPr/>
          </a:p>
        </p:txBody>
      </p:sp>
      <p:pic>
        <p:nvPicPr>
          <p:cNvPr descr="C:\Users\ASUS\Downloads\unnamed.jpg" id="143" name="Google Shape;143;p8"/>
          <p:cNvPicPr preferRelativeResize="0"/>
          <p:nvPr/>
        </p:nvPicPr>
        <p:blipFill rotWithShape="1">
          <a:blip r:embed="rId3">
            <a:alphaModFix/>
          </a:blip>
          <a:srcRect b="0" l="0" r="0" t="0"/>
          <a:stretch/>
        </p:blipFill>
        <p:spPr>
          <a:xfrm>
            <a:off x="1547664" y="2204864"/>
            <a:ext cx="5832648" cy="403244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9"/>
          <p:cNvSpPr txBox="1"/>
          <p:nvPr>
            <p:ph type="title"/>
          </p:nvPr>
        </p:nvSpPr>
        <p:spPr>
          <a:xfrm>
            <a:off x="304800" y="457200"/>
            <a:ext cx="8686800" cy="838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600"/>
              <a:buFont typeface="Libre Franklin Medium"/>
              <a:buNone/>
            </a:pPr>
            <a:r>
              <a:rPr lang="id-ID"/>
              <a:t>6. AKAR PEMBELIT</a:t>
            </a:r>
            <a:endParaRPr/>
          </a:p>
        </p:txBody>
      </p:sp>
      <p:sp>
        <p:nvSpPr>
          <p:cNvPr id="149" name="Google Shape;149;p9"/>
          <p:cNvSpPr txBox="1"/>
          <p:nvPr>
            <p:ph idx="1" type="body"/>
          </p:nvPr>
        </p:nvSpPr>
        <p:spPr>
          <a:xfrm>
            <a:off x="304800" y="1554162"/>
            <a:ext cx="86868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2240"/>
              <a:buNone/>
            </a:pPr>
            <a:r>
              <a:rPr lang="id-ID"/>
              <a:t>Contohnya pada vanili (</a:t>
            </a:r>
            <a:r>
              <a:rPr i="1" lang="id-ID"/>
              <a:t>Vanilla planifolia</a:t>
            </a:r>
            <a:r>
              <a:rPr lang="id-ID"/>
              <a:t>)</a:t>
            </a:r>
            <a:endParaRPr/>
          </a:p>
        </p:txBody>
      </p:sp>
      <p:pic>
        <p:nvPicPr>
          <p:cNvPr descr="C:\Users\ASUS\Downloads\vanilla3.jpg" id="150" name="Google Shape;150;p9"/>
          <p:cNvPicPr preferRelativeResize="0"/>
          <p:nvPr/>
        </p:nvPicPr>
        <p:blipFill rotWithShape="1">
          <a:blip r:embed="rId3">
            <a:alphaModFix/>
          </a:blip>
          <a:srcRect b="0" l="0" r="0" t="0"/>
          <a:stretch/>
        </p:blipFill>
        <p:spPr>
          <a:xfrm>
            <a:off x="1979712" y="2204864"/>
            <a:ext cx="4464496" cy="417646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ek">
  <a:themeElements>
    <a:clrScheme name="Trek">
      <a:dk1>
        <a:srgbClr val="000000"/>
      </a:dk1>
      <a:lt1>
        <a:srgbClr val="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2018-11-02T06:57:48Z</dcterms:created>
  <dc:creator>ASUS</dc:creator>
</cp:coreProperties>
</file>