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96" y="33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21112-935B-40A3-DE99-7DB771D77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6117A-4F2C-4421-9154-5CC0C8925B6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4071D-D7D1-1E64-8D21-34959B2CD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68738-B948-6A7C-F3D0-931E83791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D5015-548D-40E2-B44D-085A5AF909B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690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B7236-9531-EF63-77CF-D327DACB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AFCC6-B136-46FE-A734-86720F7708B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8B251-90AD-6008-20B8-BDE6E2854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92999-D318-3EAB-C9DE-D7AA9A8F6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5880F0-D1EE-4C28-AF27-F73CD21D44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86688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4F51CD-77D9-759A-A63F-BB0412E7A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3D1719-2597-41EE-9E01-60F23AB61C5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30BC8-E611-997A-F917-C59941812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B57E8-40C3-380A-2C73-442591076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B88F5-3B13-4E5C-A49C-4E157E509E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9458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00C94-1EE2-2F4C-6526-15B8B445C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A81F5A-16C0-45D8-8F25-B712F1FDE4A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D743D-04E6-7894-1777-BD32066D0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38F41-CE27-7B2E-D74A-9E55D9979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12C32-7EAB-4F61-999F-6847C5F8D8A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29496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059F3-31E7-8325-FCF1-F1445C2E3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D151B0-0348-44C1-899B-D285B5E6470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76768-2C7E-985F-E127-1005A1C9D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EE5645-2ECC-B50E-6F48-E6144E42B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3D95F-0BCF-4AD6-BA2B-C1AE18F9ACB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25711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5898B7A-B71F-FFE7-0EB5-53582AB7A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F41767-7E7B-4C7A-86AE-1D0712C55DC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F99784A-6260-1DBA-58CD-2D8B318D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CAD6A6D-604A-C7D6-7941-86203C321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DF1BC-A19B-424C-8371-5067CDF05FD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40481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4830D9D-D11A-24E5-F831-81B820D8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6098E8-6A5B-4F06-8610-E32BE2FC942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9D62019-3BCB-6D6B-A103-CB90D38D4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B76E28F-26FD-346E-6A90-B3BEFA04C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258C9-FBD1-4631-8A1D-54BCA873E6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51693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CD220DD-50B5-CBDF-2A42-698A65D7D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716ED-8DF5-4653-9FE4-1367B4D9B48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C53D54-4015-EA49-0C23-9A95902DD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F541F0-DD8A-BF88-2FD9-1EFC92454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B9F0A-7A9F-4C25-B7BD-8628D1B1B96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69625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31B5B35-6021-B0E5-D5CF-3DE88993B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C259BA-6A2E-4165-A919-DCDE4C0E375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BA823E4-B71D-614D-38B7-47E626729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985B993-B92B-E7DA-80C9-6437EDDC0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A8051-432E-434F-8093-49194E0B50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432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CB6C3C-7E82-754C-C224-73ECC7FA2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C5A30C-ADA0-41F1-974C-65A597CEC1D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23263DA-9DCB-E4A0-B401-A4B65D27A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A712754-31D6-7628-1483-976651569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F5310-D243-4218-AE9D-A239123F46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99992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6863BB7-55AD-2AE5-AF56-9B7FD05EE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1025C1-CEF2-4AD5-A7E8-2D867F01F62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BE0AC8D-4B74-06A0-CB0E-FF588542C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4397D3-59A3-B4F7-1B5F-FE744532C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5F673-46BD-47C9-8897-DAEDD89B98F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52817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2F4AA65-37E7-2A18-A367-01B2ED52A3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B198B1C-6582-2768-0DF1-91F6E8A469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C6A3C-C19F-C5D5-41C4-5CD2EBBFA7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48F3812-D072-491A-99CF-0758E93E5EE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990C6-2A87-1F3E-379D-24831E61F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890D1-897F-6DB5-7D40-E4E7F7D68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A4E0274-DBC9-4D87-A8AB-6FECCB854C6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9782546-210F-00AE-17E6-630E0A6967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47EDAE58-C7AC-4EAF-AB9F-E6C66398C7C3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3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1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77372A65-442A-DC84-B520-B2373A6D03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DF164280-249B-1A48-4C2F-48897FCD30C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BE0FB87-FF0F-AC75-19F6-A1465DB65F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D9CA4D1-145B-F2FD-2463-2746045935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A12DEFF9-3F2A-312B-F31E-B49A0BFE61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9CEC448F-DFEE-AC54-3700-A6887244A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4016AF59-F549-7F00-5D4B-3C2580921A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B106E89C-397B-D286-3DBA-65F8EAE6E44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0AD6911E-27A5-9B4D-14B5-02E1A5F30F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4AF733E-5E7A-2795-0E63-21B4397515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C01BB8AD-8C26-4E4A-EC4D-C74779E36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CD34411E-4011-D887-690D-649D75D8DB4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9E1D9A8-6775-BB04-5BBC-748C36A354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E2C988E-9155-B98C-BCDC-9D99E0546E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7B95F4E8-EB05-19B0-797F-6C8C371EAE9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7848223-6D46-1A50-02F5-328DF4DCB6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9BFD32C-89B3-BD71-1665-EC7BA37720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89D158A1-7FC3-5FC4-8B26-BA2F7687C0D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F2D3C22F-9C63-8C52-1B21-544FB2F428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5055E95-83BC-51BE-683A-8F3BC6CC52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BA0485B2-8B77-A6CB-67BB-537147D7B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C4D663D5-4352-FF6D-F342-592654A89CE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18FC1C-7E1D-A93C-8446-17F3CB310F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E3E264E-D094-502E-27F4-62CAA943CE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6204D5B2-4412-7C97-8E2B-DF51824A414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6582FE6-AF06-2B36-EF8B-EE975BC670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593573D-24E5-CCC7-6117-FA1B5B4913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D3499658-A00D-D0DB-EB85-C4ECB91A780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2">
              <a:extLst>
                <a:ext uri="{FF2B5EF4-FFF2-40B4-BE49-F238E27FC236}">
                  <a16:creationId xmlns:a16="http://schemas.microsoft.com/office/drawing/2014/main" id="{359025E0-F2AB-35DA-A9B7-956BC3109D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7D4A6130-79B7-F536-FB52-BE9086ABC9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>
            <a:extLst>
              <a:ext uri="{FF2B5EF4-FFF2-40B4-BE49-F238E27FC236}">
                <a16:creationId xmlns:a16="http://schemas.microsoft.com/office/drawing/2014/main" id="{75CC1840-35A6-5A17-6CB8-36619022B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CEDE9291-A226-C40C-B701-99A6B7BD696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94D26F3-AF7D-7030-CB04-3E0A3ED8F6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CAA0445-4BF3-A17D-3370-9ADF4092DC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32723555-D6DD-7ADE-9FB1-C65FDEA46AA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5E9EF1E2-9CCF-92CD-8C0C-4B28254D4F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CD4DCB7-0464-311D-FB85-96878EC87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A3F25BED-0F78-DB21-3A98-D07DFD450E7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2">
              <a:extLst>
                <a:ext uri="{FF2B5EF4-FFF2-40B4-BE49-F238E27FC236}">
                  <a16:creationId xmlns:a16="http://schemas.microsoft.com/office/drawing/2014/main" id="{0C86703F-026F-E03C-D141-648D8ECD5F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7AC80AE-E220-DC1E-49DA-111A102DA9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1DF797C-6C9E-4A1A-73DE-DE565CA44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532115E9-EE9C-2C5D-CF74-4915A440538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35FB5FA-1C01-74AE-B9E2-9B545329C3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03C4306-5BC3-BD35-BFC5-D0F9559390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EDB6B9DD-3718-A6AC-1E5F-C48409A571E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926FB9F-4753-5F03-9139-AADD105FB6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BCBE63C3-C8C1-9F04-6481-72981ED001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9E601CE-1A4A-74C1-D369-2CBA67F929A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FB754AE5-31BC-B659-86F2-3FEF02A78D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F75FE981-9637-7954-AB62-BFAC0343F2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81DE8039-F229-B518-5E0A-71E81FEE4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5CEC8BFD-9DF3-DBEE-93AB-CE221256B6C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5C6BC0C-A92B-7E84-C093-C7A2980069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F0FDEC6-755B-237B-4C88-99D612840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BC04412-658B-66CF-837D-DD9020B23B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C1FE6332-CB70-ABE5-F8F6-55D0AF0877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06038FA-F563-F494-056F-89CE5AB155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C799480E-6C07-14CA-842C-E73DCBED9CF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F1719DE5-7CBC-61F5-B628-3236901535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C558218-B8DA-7668-2629-63116236D8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B707CE47-8305-0C8B-26BA-F5E57F3C1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43BBD0D0-C1BA-BD7E-E6C4-D0B016EFBF5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C5E5B67-E23F-98B0-A395-4A7F879441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49FCB3A-6C46-6BD0-AE37-81630B9545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C89E0C47-7E8D-7B40-DB61-4D2F71CA10A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3B0D130-ADF8-FA88-24DA-B2AC443DDF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81A1B79-031C-0BDA-84A2-CF4F66A3A9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DFA61925-73C1-CC09-183D-C3A855FCAC0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DD5B53F4-DB28-0D3C-9F4F-F7411EB075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CC9D6BFB-0CD7-C781-7B58-3C9A878975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CDFF066E-4DFE-3B8B-D606-2FD1277FB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E0BFAD8D-2285-7E3F-9E6A-3B2E69FBE94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521D134-E439-F80E-0675-B053B7C749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9069836-FEFE-CE74-CB34-ED0259B373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E8905068-6207-EF81-FB36-D3F41257D00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C944BE4-5CB8-6E51-4671-77D0F3BA46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49D77BD6-AA8B-32FE-E331-3E5019B227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B8270ACE-4196-4E60-FC83-E1F2DB1B436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E8AE9AA5-3283-838F-19D5-B916C705AB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74313EA4-7A37-FDFF-68DE-DD39E4A042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B46709B5-C111-C396-FA7B-6A146EF1B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2660595E-EB1A-41B6-7A96-D34270B959A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E7392B0-C2A4-C590-8A0C-882300F10B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EA062D19-47EC-B722-1934-514AE98F78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55DC1C6-12D1-5902-1279-E3C5D05BCED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2DF1FF5-5F5C-F1A6-A3C1-1A461C21CA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1DD72A02-E715-14EF-0669-33D230D491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7286A264-70A2-6626-4D2D-D8B3E6CE82E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410D6587-FE47-E8F7-F800-C3165C618F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A2C7B3AC-B313-E095-A44D-10B0C0CEFA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8E9918CF-F3B9-E7F6-AD86-553A6CEAE6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D888AE33-845F-6314-46E2-8807DF0A6B4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633954E-0A41-9490-71C8-70B8CBDA31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B912E72-0FBC-5EC5-88EC-0CE092740D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5A44A5C2-D86D-B31A-B64D-F972D5CFD58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94B9316-16F6-8119-0814-53D3CA37AB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63545CF-AFD9-B482-7584-706D7D5838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D56A40BE-82CA-8F25-CDB8-094608868F8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F96CC80A-46F7-27CC-D23A-851405E707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2BD5E7F-5398-16A0-083E-2DA52CD976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ED2B48A8-2930-3914-F9FD-145B8CEC0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774A6D57-CC12-F821-A9DF-15F59B550A3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F661E4-384A-C097-F676-51845398EC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CB8F80B-39B1-6BBF-A5FC-BC251E7E8F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432C2188-21C6-7217-0487-51B99F63156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A7F7A9B-1B32-95D7-CC3C-97EF204274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5EEC73D-2D38-D5C0-C8BE-877243918A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F1C59BF6-7294-215B-390D-40058678F5D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3C075D3F-1568-6F53-F430-39EAE4B021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BAC3F326-A97B-17F3-8EBE-28ADC29E23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2225F570-D0EA-AD03-5964-E86A6183D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30E8BC1C-7696-EC8D-F6F6-D5936B6FF1E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E12D04F-F777-7825-6660-029DA45EC6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27CFBAF-098F-424C-C818-E8DE108454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46DE04EC-7284-3D3D-2561-A273EA0EBEC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A1C19ED6-0955-25E3-0E33-F477BE6961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5953A877-8B66-FA4E-D308-CDC6753D0C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99C47F9A-40BB-4B1C-8B1A-762570AA546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5C41C0F3-65AE-F327-F099-9CCB61ABEF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290E4BB-1D6F-C51B-FEB6-2A8BFBEB07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2008-09-05T07:20:50Z</dcterms:created>
  <dcterms:modified xsi:type="dcterms:W3CDTF">2025-01-08T07:23:18Z</dcterms:modified>
</cp:coreProperties>
</file>