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65" r:id="rId2"/>
    <p:sldId id="256" r:id="rId3"/>
    <p:sldId id="257" r:id="rId4"/>
    <p:sldId id="258" r:id="rId5"/>
    <p:sldId id="264" r:id="rId6"/>
    <p:sldId id="259" r:id="rId7"/>
    <p:sldId id="266" r:id="rId8"/>
    <p:sldId id="260" r:id="rId9"/>
    <p:sldId id="261" r:id="rId10"/>
    <p:sldId id="262" r:id="rId11"/>
    <p:sldId id="263"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2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6"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90"/>
          <p:cNvGrpSpPr>
            <a:grpSpLocks/>
          </p:cNvGrpSpPr>
          <p:nvPr/>
        </p:nvGrpSpPr>
        <p:grpSpPr bwMode="auto">
          <a:xfrm>
            <a:off x="4765" y="5589626"/>
            <a:ext cx="5067302" cy="1268398"/>
            <a:chOff x="16865" y="4817936"/>
            <a:chExt cx="5067302" cy="1268398"/>
          </a:xfrm>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
        <p:nvSpPr>
          <p:cNvPr id="2" name="図形 1"/>
          <p:cNvSpPr>
            <a:spLocks noGrp="1"/>
          </p:cNvSpPr>
          <p:nvPr>
            <p:ph type="ctrTitle"/>
          </p:nvPr>
        </p:nvSpPr>
        <p:spPr>
          <a:xfrm>
            <a:off x="642910" y="2214554"/>
            <a:ext cx="7772400" cy="1470025"/>
          </a:xfrm>
        </p:spPr>
        <p:txBody>
          <a:bodyPr/>
          <a:lstStyle/>
          <a:p>
            <a:r>
              <a:rPr kumimoji="1" lang="es-ES" altLang="ja-JP" smtClean="0"/>
              <a:t>Haga clic para modificar el estilo de título del patrón</a:t>
            </a:r>
            <a:endParaRPr kumimoji="1" lang="ja-JP" altLang="en-US"/>
          </a:p>
        </p:txBody>
      </p:sp>
      <p:sp>
        <p:nvSpPr>
          <p:cNvPr id="8" name="図形 7"/>
          <p:cNvSpPr>
            <a:spLocks noGrp="1"/>
          </p:cNvSpPr>
          <p:nvPr>
            <p:ph type="subTitle" idx="1"/>
          </p:nvPr>
        </p:nvSpPr>
        <p:spPr>
          <a:xfrm>
            <a:off x="642910" y="3699318"/>
            <a:ext cx="7772400" cy="900122"/>
          </a:xfrm>
        </p:spPr>
        <p:txBody>
          <a:bodyPr/>
          <a:lstStyle>
            <a:lvl1pPr marL="0" indent="0" algn="ctr">
              <a:buNone/>
              <a:defRPr baseline="0">
                <a:solidFill>
                  <a:schemeClr val="tx2">
                    <a:shade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s-ES" altLang="ja-JP" smtClean="0"/>
              <a:t>Haga clic para modificar el estilo de subtítulo del patrón</a:t>
            </a:r>
            <a:endParaRPr kumimoji="1" lang="ja-JP" altLang="en-US" dirty="0"/>
          </a:p>
        </p:txBody>
      </p:sp>
      <p:sp>
        <p:nvSpPr>
          <p:cNvPr id="12" name="図形 11"/>
          <p:cNvSpPr>
            <a:spLocks noGrp="1"/>
          </p:cNvSpPr>
          <p:nvPr>
            <p:ph type="dt" sz="half" idx="10"/>
          </p:nvPr>
        </p:nvSpPr>
        <p:spPr>
          <a:xfrm>
            <a:off x="4471200" y="6492874"/>
            <a:ext cx="1530000" cy="365125"/>
          </a:xfrm>
        </p:spPr>
        <p:txBody>
          <a:bodyPr/>
          <a:lstStyle/>
          <a:p>
            <a:fld id="{A141D762-9438-4287-91EF-ADFF0CCD9DB3}" type="datetimeFigureOut">
              <a:rPr lang="es-CO" smtClean="0"/>
              <a:t>26/05/2011</a:t>
            </a:fld>
            <a:endParaRPr lang="es-CO" dirty="0"/>
          </a:p>
        </p:txBody>
      </p:sp>
      <p:sp>
        <p:nvSpPr>
          <p:cNvPr id="11" name="図形 10"/>
          <p:cNvSpPr>
            <a:spLocks noGrp="1"/>
          </p:cNvSpPr>
          <p:nvPr>
            <p:ph type="ftr" sz="quarter" idx="11"/>
          </p:nvPr>
        </p:nvSpPr>
        <p:spPr>
          <a:xfrm>
            <a:off x="6048000" y="6492875"/>
            <a:ext cx="2394000" cy="365125"/>
          </a:xfrm>
        </p:spPr>
        <p:txBody>
          <a:bodyPr/>
          <a:lstStyle/>
          <a:p>
            <a:endParaRPr lang="es-CO" dirty="0"/>
          </a:p>
        </p:txBody>
      </p:sp>
      <p:sp>
        <p:nvSpPr>
          <p:cNvPr id="18" name="図形 17"/>
          <p:cNvSpPr>
            <a:spLocks noGrp="1"/>
          </p:cNvSpPr>
          <p:nvPr>
            <p:ph type="sldNum" sz="quarter" idx="12"/>
          </p:nvPr>
        </p:nvSpPr>
        <p:spPr>
          <a:xfrm>
            <a:off x="8499632" y="6492875"/>
            <a:ext cx="644400" cy="365125"/>
          </a:xfrm>
        </p:spPr>
        <p:txBody>
          <a:bodyPr/>
          <a:lstStyle/>
          <a:p>
            <a:fld id="{74312AE7-AC28-40CD-B07D-FB2601C136DA}" type="slidenum">
              <a:rPr lang="es-CO" smtClean="0"/>
              <a:t>‹Nº›</a:t>
            </a:fld>
            <a:endParaRPr lang="es-CO" dirty="0"/>
          </a:p>
        </p:txBody>
      </p:sp>
      <p:sp>
        <p:nvSpPr>
          <p:cNvPr id="10" name="図形 9"/>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rgbClr val="FFFFFF">
              <a:alpha val="2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grpSp>
        <p:nvGrpSpPr>
          <p:cNvPr id="4" name="グループ化 12"/>
          <p:cNvGrpSpPr>
            <a:grpSpLocks/>
          </p:cNvGrpSpPr>
          <p:nvPr/>
        </p:nvGrpSpPr>
        <p:grpSpPr bwMode="auto">
          <a:xfrm>
            <a:off x="4000496" y="0"/>
            <a:ext cx="5143504" cy="2000240"/>
            <a:chOff x="2168" y="0"/>
            <a:chExt cx="3576" cy="1384"/>
          </a:xfrm>
        </p:grpSpPr>
        <p:sp>
          <p:nvSpPr>
            <p:cNvPr id="14" name="図形 13"/>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58" name="図形 57"/>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図形 1"/>
          <p:cNvSpPr>
            <a:spLocks noGrp="1"/>
          </p:cNvSpPr>
          <p:nvPr>
            <p:ph type="title"/>
          </p:nvPr>
        </p:nvSpPr>
        <p:spPr>
          <a:xfrm>
            <a:off x="457200" y="285728"/>
            <a:ext cx="8229600" cy="1143000"/>
          </a:xfrm>
        </p:spPr>
        <p:txBody>
          <a:bodyPr/>
          <a:lstStyle/>
          <a:p>
            <a:r>
              <a:rPr kumimoji="1" lang="es-ES" altLang="ja-JP" smtClean="0"/>
              <a:t>Haga clic para modificar el estilo de título del patrón</a:t>
            </a:r>
            <a:endParaRPr kumimoji="1" lang="ja-JP" altLang="en-US"/>
          </a:p>
        </p:txBody>
      </p:sp>
      <p:sp>
        <p:nvSpPr>
          <p:cNvPr id="3" name="図形 2"/>
          <p:cNvSpPr>
            <a:spLocks noGrp="1"/>
          </p:cNvSpPr>
          <p:nvPr>
            <p:ph type="body" orient="vert" idx="1"/>
          </p:nvPr>
        </p:nvSpPr>
        <p:spPr>
          <a:xfrm>
            <a:off x="466696" y="1500178"/>
            <a:ext cx="8247600" cy="4857780"/>
          </a:xfrm>
        </p:spPr>
        <p:txBody>
          <a:bodyPr vert="eaVert"/>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4" name="図形 3"/>
          <p:cNvSpPr>
            <a:spLocks noGrp="1"/>
          </p:cNvSpPr>
          <p:nvPr>
            <p:ph type="dt" sz="half" idx="10"/>
          </p:nvPr>
        </p:nvSpPr>
        <p:spPr>
          <a:xfrm>
            <a:off x="4471200" y="6494400"/>
            <a:ext cx="1530000" cy="365125"/>
          </a:xfrm>
        </p:spPr>
        <p:txBody>
          <a:bodyPr/>
          <a:lstStyle/>
          <a:p>
            <a:fld id="{A141D762-9438-4287-91EF-ADFF0CCD9DB3}" type="datetimeFigureOut">
              <a:rPr lang="es-CO" smtClean="0"/>
              <a:t>26/05/2011</a:t>
            </a:fld>
            <a:endParaRPr lang="es-CO" dirty="0"/>
          </a:p>
        </p:txBody>
      </p:sp>
      <p:sp>
        <p:nvSpPr>
          <p:cNvPr id="5" name="図形 4"/>
          <p:cNvSpPr>
            <a:spLocks noGrp="1"/>
          </p:cNvSpPr>
          <p:nvPr>
            <p:ph type="ftr" sz="quarter" idx="11"/>
          </p:nvPr>
        </p:nvSpPr>
        <p:spPr>
          <a:xfrm>
            <a:off x="6048000" y="6494400"/>
            <a:ext cx="2394000" cy="365125"/>
          </a:xfrm>
        </p:spPr>
        <p:txBody>
          <a:bodyPr/>
          <a:lstStyle/>
          <a:p>
            <a:endParaRPr lang="es-CO" dirty="0"/>
          </a:p>
        </p:txBody>
      </p:sp>
      <p:sp>
        <p:nvSpPr>
          <p:cNvPr id="6" name="図形 5"/>
          <p:cNvSpPr>
            <a:spLocks noGrp="1"/>
          </p:cNvSpPr>
          <p:nvPr>
            <p:ph type="sldNum" sz="quarter" idx="12"/>
          </p:nvPr>
        </p:nvSpPr>
        <p:spPr>
          <a:xfrm>
            <a:off x="8499600" y="6494400"/>
            <a:ext cx="644400" cy="365125"/>
          </a:xfrm>
        </p:spPr>
        <p:txBody>
          <a:bodyPr/>
          <a:lstStyle/>
          <a:p>
            <a:fld id="{74312AE7-AC28-40CD-B07D-FB2601C136DA}" type="slidenum">
              <a:rPr lang="es-CO" smtClean="0"/>
              <a:t>‹Nº›</a:t>
            </a:fld>
            <a:endParaRPr lang="es-C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29400" y="274640"/>
            <a:ext cx="2057400" cy="6083318"/>
          </a:xfrm>
        </p:spPr>
        <p:txBody>
          <a:bodyPr vert="eaVert"/>
          <a:lstStyle/>
          <a:p>
            <a:r>
              <a:rPr kumimoji="1" lang="es-ES" altLang="ja-JP" smtClean="0"/>
              <a:t>Haga clic para modificar el estilo de título del patrón</a:t>
            </a:r>
            <a:endParaRPr kumimoji="1" lang="ja-JP" altLang="en-US" dirty="0"/>
          </a:p>
        </p:txBody>
      </p:sp>
      <p:sp>
        <p:nvSpPr>
          <p:cNvPr id="3" name="図形 2"/>
          <p:cNvSpPr>
            <a:spLocks noGrp="1"/>
          </p:cNvSpPr>
          <p:nvPr>
            <p:ph type="body" orient="vert" idx="1"/>
          </p:nvPr>
        </p:nvSpPr>
        <p:spPr>
          <a:xfrm>
            <a:off x="457200" y="274639"/>
            <a:ext cx="6019800" cy="6083319"/>
          </a:xfrm>
        </p:spPr>
        <p:txBody>
          <a:bodyPr vert="eaVert"/>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4" name="図形 3"/>
          <p:cNvSpPr>
            <a:spLocks noGrp="1"/>
          </p:cNvSpPr>
          <p:nvPr>
            <p:ph type="dt" sz="half" idx="10"/>
          </p:nvPr>
        </p:nvSpPr>
        <p:spPr>
          <a:xfrm>
            <a:off x="4471200" y="6494400"/>
            <a:ext cx="1530000" cy="365125"/>
          </a:xfrm>
        </p:spPr>
        <p:txBody>
          <a:bodyPr/>
          <a:lstStyle/>
          <a:p>
            <a:fld id="{A141D762-9438-4287-91EF-ADFF0CCD9DB3}" type="datetimeFigureOut">
              <a:rPr lang="es-CO" smtClean="0"/>
              <a:t>26/05/2011</a:t>
            </a:fld>
            <a:endParaRPr lang="es-CO" dirty="0"/>
          </a:p>
        </p:txBody>
      </p:sp>
      <p:sp>
        <p:nvSpPr>
          <p:cNvPr id="5" name="図形 4"/>
          <p:cNvSpPr>
            <a:spLocks noGrp="1"/>
          </p:cNvSpPr>
          <p:nvPr>
            <p:ph type="ftr" sz="quarter" idx="11"/>
          </p:nvPr>
        </p:nvSpPr>
        <p:spPr>
          <a:xfrm>
            <a:off x="6048000" y="6494400"/>
            <a:ext cx="2394000" cy="365125"/>
          </a:xfrm>
        </p:spPr>
        <p:txBody>
          <a:bodyPr/>
          <a:lstStyle/>
          <a:p>
            <a:endParaRPr lang="es-CO" dirty="0"/>
          </a:p>
        </p:txBody>
      </p:sp>
      <p:sp>
        <p:nvSpPr>
          <p:cNvPr id="6" name="図形 5"/>
          <p:cNvSpPr>
            <a:spLocks noGrp="1"/>
          </p:cNvSpPr>
          <p:nvPr>
            <p:ph type="sldNum" sz="quarter" idx="12"/>
          </p:nvPr>
        </p:nvSpPr>
        <p:spPr>
          <a:xfrm>
            <a:off x="8499600" y="6494400"/>
            <a:ext cx="644400" cy="365125"/>
          </a:xfrm>
        </p:spPr>
        <p:txBody>
          <a:bodyPr/>
          <a:lstStyle/>
          <a:p>
            <a:fld id="{74312AE7-AC28-40CD-B07D-FB2601C136DA}" type="slidenum">
              <a:rPr lang="es-CO" smtClean="0"/>
              <a:t>‹Nº›</a:t>
            </a:fld>
            <a:endParaRPr lang="es-CO"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s-ES" altLang="ja-JP" smtClean="0"/>
              <a:t>Haga clic para modificar el estilo de título del patrón</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s-ES" altLang="ja-JP" smtClean="0"/>
              <a:t>Haga clic para modificar el estilo de subtítulo del patrón</a:t>
            </a:r>
            <a:endParaRPr kumimoji="1" lang="ja-JP" altLang="en-US"/>
          </a:p>
        </p:txBody>
      </p:sp>
      <p:sp>
        <p:nvSpPr>
          <p:cNvPr id="4" name="Date Placeholder 3"/>
          <p:cNvSpPr>
            <a:spLocks noGrp="1"/>
          </p:cNvSpPr>
          <p:nvPr>
            <p:ph type="dt" sz="half" idx="10"/>
          </p:nvPr>
        </p:nvSpPr>
        <p:spPr/>
        <p:txBody>
          <a:bodyPr/>
          <a:lstStyle/>
          <a:p>
            <a:fld id="{A141D762-9438-4287-91EF-ADFF0CCD9DB3}" type="datetimeFigureOut">
              <a:rPr lang="es-CO" smtClean="0"/>
              <a:t>26/05/2011</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74312AE7-AC28-40CD-B07D-FB2601C136DA}" type="slidenum">
              <a:rPr lang="es-CO" smtClean="0"/>
              <a:t>‹Nº›</a:t>
            </a:fld>
            <a:endParaRPr lang="es-C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s-ES" altLang="ja-JP" smtClean="0"/>
              <a:t>Haga clic para modificar el estilo de título del patrón</a:t>
            </a:r>
            <a:endParaRPr kumimoji="1" lang="ja-JP" altLang="en-US"/>
          </a:p>
        </p:txBody>
      </p:sp>
      <p:sp>
        <p:nvSpPr>
          <p:cNvPr id="3" name="図形 2"/>
          <p:cNvSpPr>
            <a:spLocks noGrp="1"/>
          </p:cNvSpPr>
          <p:nvPr>
            <p:ph idx="1"/>
          </p:nvPr>
        </p:nvSpPr>
        <p:spPr>
          <a:xfrm>
            <a:off x="466696" y="1857370"/>
            <a:ext cx="8248708" cy="4429151"/>
          </a:xfrm>
        </p:spPr>
        <p:txBody>
          <a:body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4" name="図形 3"/>
          <p:cNvSpPr>
            <a:spLocks noGrp="1"/>
          </p:cNvSpPr>
          <p:nvPr>
            <p:ph type="dt" sz="half" idx="10"/>
          </p:nvPr>
        </p:nvSpPr>
        <p:spPr/>
        <p:txBody>
          <a:bodyPr/>
          <a:lstStyle/>
          <a:p>
            <a:fld id="{A141D762-9438-4287-91EF-ADFF0CCD9DB3}" type="datetimeFigureOut">
              <a:rPr lang="es-CO" smtClean="0"/>
              <a:t>26/05/2011</a:t>
            </a:fld>
            <a:endParaRPr lang="es-CO" dirty="0"/>
          </a:p>
        </p:txBody>
      </p:sp>
      <p:sp>
        <p:nvSpPr>
          <p:cNvPr id="5" name="図形 4"/>
          <p:cNvSpPr>
            <a:spLocks noGrp="1"/>
          </p:cNvSpPr>
          <p:nvPr>
            <p:ph type="ftr" sz="quarter" idx="11"/>
          </p:nvPr>
        </p:nvSpPr>
        <p:spPr/>
        <p:txBody>
          <a:bodyPr/>
          <a:lstStyle/>
          <a:p>
            <a:endParaRPr lang="es-CO" dirty="0"/>
          </a:p>
        </p:txBody>
      </p:sp>
      <p:sp>
        <p:nvSpPr>
          <p:cNvPr id="6" name="図形 5"/>
          <p:cNvSpPr>
            <a:spLocks noGrp="1"/>
          </p:cNvSpPr>
          <p:nvPr>
            <p:ph type="sldNum" sz="quarter" idx="12"/>
          </p:nvPr>
        </p:nvSpPr>
        <p:spPr/>
        <p:txBody>
          <a:bodyPr/>
          <a:lstStyle/>
          <a:p>
            <a:fld id="{74312AE7-AC28-40CD-B07D-FB2601C136DA}" type="slidenum">
              <a:rPr lang="es-CO" smtClean="0"/>
              <a:t>‹Nº›</a:t>
            </a:fld>
            <a:endParaRPr lang="es-C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図形 1"/>
          <p:cNvSpPr>
            <a:spLocks noGrp="1"/>
          </p:cNvSpPr>
          <p:nvPr>
            <p:ph type="title"/>
          </p:nvPr>
        </p:nvSpPr>
        <p:spPr>
          <a:xfrm>
            <a:off x="828676" y="3357551"/>
            <a:ext cx="6815158" cy="1362075"/>
          </a:xfrm>
        </p:spPr>
        <p:txBody>
          <a:bodyPr anchor="t"/>
          <a:lstStyle>
            <a:lvl1pPr algn="l">
              <a:defRPr sz="4000" b="1" cap="all"/>
            </a:lvl1pPr>
          </a:lstStyle>
          <a:p>
            <a:r>
              <a:rPr kumimoji="1" lang="es-ES" altLang="ja-JP" smtClean="0"/>
              <a:t>Haga clic para modificar el estilo de título del patrón</a:t>
            </a:r>
            <a:endParaRPr kumimoji="1" lang="ja-JP" altLang="en-US"/>
          </a:p>
        </p:txBody>
      </p:sp>
      <p:sp>
        <p:nvSpPr>
          <p:cNvPr id="3" name="図形 2"/>
          <p:cNvSpPr>
            <a:spLocks noGrp="1"/>
          </p:cNvSpPr>
          <p:nvPr>
            <p:ph type="body" idx="1"/>
          </p:nvPr>
        </p:nvSpPr>
        <p:spPr>
          <a:xfrm>
            <a:off x="828676" y="1857364"/>
            <a:ext cx="6815158" cy="1500187"/>
          </a:xfrm>
        </p:spPr>
        <p:txBody>
          <a:bodyPr anchor="b"/>
          <a:lstStyle>
            <a:lvl1pPr marL="0" indent="0">
              <a:buNone/>
              <a:defRPr sz="2000" baseline="0">
                <a:solidFill>
                  <a:schemeClr val="tx2">
                    <a:shade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dirty="0"/>
          </a:p>
        </p:txBody>
      </p:sp>
      <p:sp>
        <p:nvSpPr>
          <p:cNvPr id="4" name="図形 3"/>
          <p:cNvSpPr>
            <a:spLocks noGrp="1"/>
          </p:cNvSpPr>
          <p:nvPr>
            <p:ph type="dt" sz="half" idx="10"/>
          </p:nvPr>
        </p:nvSpPr>
        <p:spPr>
          <a:xfrm>
            <a:off x="4471200" y="6494400"/>
            <a:ext cx="1530000" cy="365125"/>
          </a:xfrm>
        </p:spPr>
        <p:txBody>
          <a:bodyPr/>
          <a:lstStyle/>
          <a:p>
            <a:fld id="{A141D762-9438-4287-91EF-ADFF0CCD9DB3}" type="datetimeFigureOut">
              <a:rPr lang="es-CO" smtClean="0"/>
              <a:t>26/05/2011</a:t>
            </a:fld>
            <a:endParaRPr lang="es-CO" dirty="0"/>
          </a:p>
        </p:txBody>
      </p:sp>
      <p:sp>
        <p:nvSpPr>
          <p:cNvPr id="5" name="図形 4"/>
          <p:cNvSpPr>
            <a:spLocks noGrp="1"/>
          </p:cNvSpPr>
          <p:nvPr>
            <p:ph type="ftr" sz="quarter" idx="11"/>
          </p:nvPr>
        </p:nvSpPr>
        <p:spPr>
          <a:xfrm>
            <a:off x="6048000" y="6492874"/>
            <a:ext cx="2395534" cy="365125"/>
          </a:xfrm>
        </p:spPr>
        <p:txBody>
          <a:bodyPr/>
          <a:lstStyle/>
          <a:p>
            <a:endParaRPr lang="es-CO" dirty="0"/>
          </a:p>
        </p:txBody>
      </p:sp>
      <p:sp>
        <p:nvSpPr>
          <p:cNvPr id="6" name="図形 5"/>
          <p:cNvSpPr>
            <a:spLocks noGrp="1"/>
          </p:cNvSpPr>
          <p:nvPr>
            <p:ph type="sldNum" sz="quarter" idx="12"/>
          </p:nvPr>
        </p:nvSpPr>
        <p:spPr>
          <a:xfrm>
            <a:off x="8499600" y="6492875"/>
            <a:ext cx="644400" cy="365125"/>
          </a:xfrm>
        </p:spPr>
        <p:txBody>
          <a:bodyPr/>
          <a:lstStyle/>
          <a:p>
            <a:fld id="{74312AE7-AC28-40CD-B07D-FB2601C136DA}" type="slidenum">
              <a:rPr lang="es-CO" smtClean="0"/>
              <a:t>‹Nº›</a:t>
            </a:fld>
            <a:endParaRPr lang="es-CO"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s-ES" altLang="ja-JP" smtClean="0"/>
              <a:t>Haga clic para modificar el estilo de título del patrón</a:t>
            </a:r>
            <a:endParaRPr kumimoji="1" lang="ja-JP" altLang="en-US"/>
          </a:p>
        </p:txBody>
      </p:sp>
      <p:sp>
        <p:nvSpPr>
          <p:cNvPr id="3" name="図形 2"/>
          <p:cNvSpPr>
            <a:spLocks noGrp="1"/>
          </p:cNvSpPr>
          <p:nvPr>
            <p:ph sz="half" idx="1"/>
          </p:nvPr>
        </p:nvSpPr>
        <p:spPr>
          <a:xfrm>
            <a:off x="457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4" name="図形 3"/>
          <p:cNvSpPr>
            <a:spLocks noGrp="1"/>
          </p:cNvSpPr>
          <p:nvPr>
            <p:ph sz="half" idx="2"/>
          </p:nvPr>
        </p:nvSpPr>
        <p:spPr>
          <a:xfrm>
            <a:off x="4648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5" name="図形 4"/>
          <p:cNvSpPr>
            <a:spLocks noGrp="1"/>
          </p:cNvSpPr>
          <p:nvPr>
            <p:ph type="dt" sz="half" idx="10"/>
          </p:nvPr>
        </p:nvSpPr>
        <p:spPr>
          <a:xfrm>
            <a:off x="4471200" y="6494400"/>
            <a:ext cx="1530000" cy="365125"/>
          </a:xfrm>
        </p:spPr>
        <p:txBody>
          <a:bodyPr/>
          <a:lstStyle/>
          <a:p>
            <a:fld id="{A141D762-9438-4287-91EF-ADFF0CCD9DB3}" type="datetimeFigureOut">
              <a:rPr lang="es-CO" smtClean="0"/>
              <a:t>26/05/2011</a:t>
            </a:fld>
            <a:endParaRPr lang="es-CO" dirty="0"/>
          </a:p>
        </p:txBody>
      </p:sp>
      <p:sp>
        <p:nvSpPr>
          <p:cNvPr id="6" name="図形 5"/>
          <p:cNvSpPr>
            <a:spLocks noGrp="1"/>
          </p:cNvSpPr>
          <p:nvPr>
            <p:ph type="ftr" sz="quarter" idx="11"/>
          </p:nvPr>
        </p:nvSpPr>
        <p:spPr>
          <a:xfrm>
            <a:off x="6048000" y="6494400"/>
            <a:ext cx="2395534" cy="365125"/>
          </a:xfrm>
        </p:spPr>
        <p:txBody>
          <a:bodyPr/>
          <a:lstStyle/>
          <a:p>
            <a:endParaRPr lang="es-CO" dirty="0"/>
          </a:p>
        </p:txBody>
      </p:sp>
      <p:sp>
        <p:nvSpPr>
          <p:cNvPr id="7" name="図形 6"/>
          <p:cNvSpPr>
            <a:spLocks noGrp="1"/>
          </p:cNvSpPr>
          <p:nvPr>
            <p:ph type="sldNum" sz="quarter" idx="12"/>
          </p:nvPr>
        </p:nvSpPr>
        <p:spPr>
          <a:xfrm>
            <a:off x="8499600" y="6494400"/>
            <a:ext cx="644400" cy="365125"/>
          </a:xfrm>
        </p:spPr>
        <p:txBody>
          <a:bodyPr/>
          <a:lstStyle/>
          <a:p>
            <a:fld id="{74312AE7-AC28-40CD-B07D-FB2601C136DA}" type="slidenum">
              <a:rPr lang="es-CO" smtClean="0"/>
              <a:t>‹Nº›</a:t>
            </a:fld>
            <a:endParaRPr lang="es-C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13" name="正方形/長方形 12"/>
          <p:cNvSpPr/>
          <p:nvPr/>
        </p:nvSpPr>
        <p:spPr>
          <a:xfrm>
            <a:off x="0"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図形 1"/>
          <p:cNvSpPr>
            <a:spLocks noGrp="1"/>
          </p:cNvSpPr>
          <p:nvPr>
            <p:ph type="title"/>
          </p:nvPr>
        </p:nvSpPr>
        <p:spPr>
          <a:xfrm>
            <a:off x="457200" y="428604"/>
            <a:ext cx="8229600" cy="1143000"/>
          </a:xfrm>
        </p:spPr>
        <p:txBody>
          <a:bodyPr/>
          <a:lstStyle>
            <a:lvl1pPr>
              <a:defRPr/>
            </a:lvl1pPr>
          </a:lstStyle>
          <a:p>
            <a:r>
              <a:rPr kumimoji="1" lang="es-ES" altLang="ja-JP" smtClean="0"/>
              <a:t>Haga clic para modificar el estilo de título del patrón</a:t>
            </a:r>
            <a:endParaRPr kumimoji="1" lang="ja-JP" altLang="en-US"/>
          </a:p>
        </p:txBody>
      </p:sp>
      <p:sp>
        <p:nvSpPr>
          <p:cNvPr id="3" name="図形 2"/>
          <p:cNvSpPr>
            <a:spLocks noGrp="1"/>
          </p:cNvSpPr>
          <p:nvPr>
            <p:ph type="body" idx="1"/>
          </p:nvPr>
        </p:nvSpPr>
        <p:spPr>
          <a:xfrm>
            <a:off x="457200" y="13207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dirty="0"/>
          </a:p>
        </p:txBody>
      </p:sp>
      <p:sp>
        <p:nvSpPr>
          <p:cNvPr id="4" name="図形 3"/>
          <p:cNvSpPr>
            <a:spLocks noGrp="1"/>
          </p:cNvSpPr>
          <p:nvPr>
            <p:ph sz="half" idx="2"/>
          </p:nvPr>
        </p:nvSpPr>
        <p:spPr>
          <a:xfrm>
            <a:off x="457200" y="19605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5" name="図形 4"/>
          <p:cNvSpPr>
            <a:spLocks noGrp="1"/>
          </p:cNvSpPr>
          <p:nvPr>
            <p:ph type="body" sz="quarter" idx="3"/>
          </p:nvPr>
        </p:nvSpPr>
        <p:spPr>
          <a:xfrm>
            <a:off x="4645025" y="1320799"/>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a:p>
        </p:txBody>
      </p:sp>
      <p:sp>
        <p:nvSpPr>
          <p:cNvPr id="6" name="図形 5"/>
          <p:cNvSpPr>
            <a:spLocks noGrp="1"/>
          </p:cNvSpPr>
          <p:nvPr>
            <p:ph sz="quarter" idx="4"/>
          </p:nvPr>
        </p:nvSpPr>
        <p:spPr>
          <a:xfrm>
            <a:off x="4645025" y="1960561"/>
            <a:ext cx="4039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7" name="図形 6"/>
          <p:cNvSpPr>
            <a:spLocks noGrp="1"/>
          </p:cNvSpPr>
          <p:nvPr>
            <p:ph type="dt" sz="half" idx="10"/>
          </p:nvPr>
        </p:nvSpPr>
        <p:spPr>
          <a:xfrm>
            <a:off x="4471200" y="6494400"/>
            <a:ext cx="1530000" cy="365125"/>
          </a:xfrm>
        </p:spPr>
        <p:txBody>
          <a:bodyPr/>
          <a:lstStyle/>
          <a:p>
            <a:fld id="{A141D762-9438-4287-91EF-ADFF0CCD9DB3}" type="datetimeFigureOut">
              <a:rPr lang="es-CO" smtClean="0"/>
              <a:t>26/05/2011</a:t>
            </a:fld>
            <a:endParaRPr lang="es-CO" dirty="0"/>
          </a:p>
        </p:txBody>
      </p:sp>
      <p:sp>
        <p:nvSpPr>
          <p:cNvPr id="8" name="図形 7"/>
          <p:cNvSpPr>
            <a:spLocks noGrp="1"/>
          </p:cNvSpPr>
          <p:nvPr>
            <p:ph type="ftr" sz="quarter" idx="11"/>
          </p:nvPr>
        </p:nvSpPr>
        <p:spPr>
          <a:xfrm>
            <a:off x="6048000" y="6494400"/>
            <a:ext cx="2394000" cy="365125"/>
          </a:xfrm>
        </p:spPr>
        <p:txBody>
          <a:bodyPr/>
          <a:lstStyle/>
          <a:p>
            <a:endParaRPr lang="es-CO" dirty="0"/>
          </a:p>
        </p:txBody>
      </p:sp>
      <p:sp>
        <p:nvSpPr>
          <p:cNvPr id="9" name="図形 8"/>
          <p:cNvSpPr>
            <a:spLocks noGrp="1"/>
          </p:cNvSpPr>
          <p:nvPr>
            <p:ph type="sldNum" sz="quarter" idx="12"/>
          </p:nvPr>
        </p:nvSpPr>
        <p:spPr>
          <a:xfrm>
            <a:off x="8499600" y="6494400"/>
            <a:ext cx="644400" cy="365125"/>
          </a:xfrm>
        </p:spPr>
        <p:txBody>
          <a:bodyPr/>
          <a:lstStyle/>
          <a:p>
            <a:fld id="{74312AE7-AC28-40CD-B07D-FB2601C136DA}" type="slidenum">
              <a:rPr lang="es-CO" smtClean="0"/>
              <a:t>‹Nº›</a:t>
            </a:fld>
            <a:endParaRPr lang="es-CO" dirty="0"/>
          </a:p>
        </p:txBody>
      </p:sp>
      <p:grpSp>
        <p:nvGrpSpPr>
          <p:cNvPr id="10" name="グループ化 11"/>
          <p:cNvGrpSpPr>
            <a:grpSpLocks/>
          </p:cNvGrpSpPr>
          <p:nvPr/>
        </p:nvGrpSpPr>
        <p:grpSpPr bwMode="auto">
          <a:xfrm>
            <a:off x="4765" y="5589626"/>
            <a:ext cx="5067302" cy="1268398"/>
            <a:chOff x="16865" y="4817936"/>
            <a:chExt cx="5067302" cy="1268398"/>
          </a:xfrm>
        </p:grpSpPr>
        <p:sp>
          <p:nvSpPr>
            <p:cNvPr id="15" name="図形 14"/>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図形 17"/>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図形 1"/>
          <p:cNvSpPr>
            <a:spLocks noGrp="1"/>
          </p:cNvSpPr>
          <p:nvPr>
            <p:ph type="title"/>
          </p:nvPr>
        </p:nvSpPr>
        <p:spPr>
          <a:xfrm>
            <a:off x="528638" y="2501900"/>
            <a:ext cx="8229600" cy="1143000"/>
          </a:xfrm>
        </p:spPr>
        <p:txBody>
          <a:bodyPr/>
          <a:lstStyle/>
          <a:p>
            <a:r>
              <a:rPr kumimoji="1" lang="es-ES" altLang="ja-JP" smtClean="0"/>
              <a:t>Haga clic para modificar el estilo de título del patrón</a:t>
            </a:r>
            <a:endParaRPr kumimoji="1" lang="ja-JP" altLang="en-US"/>
          </a:p>
        </p:txBody>
      </p:sp>
      <p:sp>
        <p:nvSpPr>
          <p:cNvPr id="3" name="図形 2"/>
          <p:cNvSpPr>
            <a:spLocks noGrp="1"/>
          </p:cNvSpPr>
          <p:nvPr>
            <p:ph type="dt" sz="half" idx="10"/>
          </p:nvPr>
        </p:nvSpPr>
        <p:spPr/>
        <p:txBody>
          <a:bodyPr/>
          <a:lstStyle/>
          <a:p>
            <a:fld id="{A141D762-9438-4287-91EF-ADFF0CCD9DB3}" type="datetimeFigureOut">
              <a:rPr lang="es-CO" smtClean="0"/>
              <a:t>26/05/2011</a:t>
            </a:fld>
            <a:endParaRPr lang="es-CO" dirty="0"/>
          </a:p>
        </p:txBody>
      </p:sp>
      <p:sp>
        <p:nvSpPr>
          <p:cNvPr id="4" name="図形 3"/>
          <p:cNvSpPr>
            <a:spLocks noGrp="1"/>
          </p:cNvSpPr>
          <p:nvPr>
            <p:ph type="ftr" sz="quarter" idx="11"/>
          </p:nvPr>
        </p:nvSpPr>
        <p:spPr/>
        <p:txBody>
          <a:bodyPr/>
          <a:lstStyle/>
          <a:p>
            <a:endParaRPr lang="es-CO" dirty="0"/>
          </a:p>
        </p:txBody>
      </p:sp>
      <p:sp>
        <p:nvSpPr>
          <p:cNvPr id="5" name="図形 4"/>
          <p:cNvSpPr>
            <a:spLocks noGrp="1"/>
          </p:cNvSpPr>
          <p:nvPr>
            <p:ph type="sldNum" sz="quarter" idx="12"/>
          </p:nvPr>
        </p:nvSpPr>
        <p:spPr/>
        <p:txBody>
          <a:bodyPr/>
          <a:lstStyle/>
          <a:p>
            <a:fld id="{74312AE7-AC28-40CD-B07D-FB2601C136DA}" type="slidenum">
              <a:rPr lang="es-CO" smtClean="0"/>
              <a:t>‹Nº›</a:t>
            </a:fld>
            <a:endParaRPr lang="es-C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A141D762-9438-4287-91EF-ADFF0CCD9DB3}" type="datetimeFigureOut">
              <a:rPr lang="es-CO" smtClean="0"/>
              <a:t>26/05/2011</a:t>
            </a:fld>
            <a:endParaRPr lang="es-CO" dirty="0"/>
          </a:p>
        </p:txBody>
      </p:sp>
      <p:sp>
        <p:nvSpPr>
          <p:cNvPr id="3" name="図形 2"/>
          <p:cNvSpPr>
            <a:spLocks noGrp="1"/>
          </p:cNvSpPr>
          <p:nvPr>
            <p:ph type="ftr" sz="quarter" idx="11"/>
          </p:nvPr>
        </p:nvSpPr>
        <p:spPr/>
        <p:txBody>
          <a:bodyPr/>
          <a:lstStyle/>
          <a:p>
            <a:endParaRPr lang="es-CO" dirty="0"/>
          </a:p>
        </p:txBody>
      </p:sp>
      <p:sp>
        <p:nvSpPr>
          <p:cNvPr id="4" name="図形 3"/>
          <p:cNvSpPr>
            <a:spLocks noGrp="1"/>
          </p:cNvSpPr>
          <p:nvPr>
            <p:ph type="sldNum" sz="quarter" idx="12"/>
          </p:nvPr>
        </p:nvSpPr>
        <p:spPr/>
        <p:txBody>
          <a:bodyPr/>
          <a:lstStyle/>
          <a:p>
            <a:fld id="{74312AE7-AC28-40CD-B07D-FB2601C136DA}" type="slidenum">
              <a:rPr lang="es-CO" smtClean="0"/>
              <a:t>‹Nº›</a:t>
            </a:fld>
            <a:endParaRPr lang="es-C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図形 1"/>
          <p:cNvSpPr>
            <a:spLocks noGrp="1"/>
          </p:cNvSpPr>
          <p:nvPr>
            <p:ph type="title"/>
          </p:nvPr>
        </p:nvSpPr>
        <p:spPr>
          <a:xfrm>
            <a:off x="447647" y="785794"/>
            <a:ext cx="2767032" cy="1162050"/>
          </a:xfrm>
        </p:spPr>
        <p:txBody>
          <a:bodyPr anchor="b"/>
          <a:lstStyle>
            <a:lvl1pPr algn="l">
              <a:defRPr sz="2000" b="1"/>
            </a:lvl1pPr>
          </a:lstStyle>
          <a:p>
            <a:r>
              <a:rPr kumimoji="1" lang="es-ES" altLang="ja-JP" smtClean="0"/>
              <a:t>Haga clic para modificar el estilo de título del patrón</a:t>
            </a:r>
            <a:endParaRPr kumimoji="1" lang="ja-JP" altLang="en-US"/>
          </a:p>
        </p:txBody>
      </p:sp>
      <p:sp>
        <p:nvSpPr>
          <p:cNvPr id="3" name="図形 2"/>
          <p:cNvSpPr>
            <a:spLocks noGrp="1"/>
          </p:cNvSpPr>
          <p:nvPr>
            <p:ph idx="1"/>
          </p:nvPr>
        </p:nvSpPr>
        <p:spPr>
          <a:xfrm>
            <a:off x="3357554" y="785794"/>
            <a:ext cx="4572032" cy="56436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4" name="図形 3"/>
          <p:cNvSpPr>
            <a:spLocks noGrp="1"/>
          </p:cNvSpPr>
          <p:nvPr>
            <p:ph type="body" sz="half" idx="2"/>
          </p:nvPr>
        </p:nvSpPr>
        <p:spPr>
          <a:xfrm>
            <a:off x="457202" y="2000240"/>
            <a:ext cx="2767032" cy="44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dirty="0"/>
          </a:p>
        </p:txBody>
      </p:sp>
      <p:sp>
        <p:nvSpPr>
          <p:cNvPr id="5" name="図形 4"/>
          <p:cNvSpPr>
            <a:spLocks noGrp="1"/>
          </p:cNvSpPr>
          <p:nvPr>
            <p:ph type="dt" sz="half" idx="10"/>
          </p:nvPr>
        </p:nvSpPr>
        <p:spPr>
          <a:xfrm>
            <a:off x="4471200" y="6494400"/>
            <a:ext cx="1530000" cy="365125"/>
          </a:xfrm>
        </p:spPr>
        <p:txBody>
          <a:bodyPr/>
          <a:lstStyle/>
          <a:p>
            <a:fld id="{A141D762-9438-4287-91EF-ADFF0CCD9DB3}" type="datetimeFigureOut">
              <a:rPr lang="es-CO" smtClean="0"/>
              <a:t>26/05/2011</a:t>
            </a:fld>
            <a:endParaRPr lang="es-CO" dirty="0"/>
          </a:p>
        </p:txBody>
      </p:sp>
      <p:sp>
        <p:nvSpPr>
          <p:cNvPr id="6" name="図形 5"/>
          <p:cNvSpPr>
            <a:spLocks noGrp="1"/>
          </p:cNvSpPr>
          <p:nvPr>
            <p:ph type="ftr" sz="quarter" idx="11"/>
          </p:nvPr>
        </p:nvSpPr>
        <p:spPr>
          <a:xfrm>
            <a:off x="6048000" y="6494400"/>
            <a:ext cx="2394000" cy="365125"/>
          </a:xfrm>
        </p:spPr>
        <p:txBody>
          <a:bodyPr/>
          <a:lstStyle/>
          <a:p>
            <a:endParaRPr lang="es-CO" dirty="0"/>
          </a:p>
        </p:txBody>
      </p:sp>
      <p:sp>
        <p:nvSpPr>
          <p:cNvPr id="7" name="図形 6"/>
          <p:cNvSpPr>
            <a:spLocks noGrp="1"/>
          </p:cNvSpPr>
          <p:nvPr>
            <p:ph type="sldNum" sz="quarter" idx="12"/>
          </p:nvPr>
        </p:nvSpPr>
        <p:spPr>
          <a:xfrm>
            <a:off x="8499600" y="6494400"/>
            <a:ext cx="644400" cy="365125"/>
          </a:xfrm>
        </p:spPr>
        <p:txBody>
          <a:bodyPr/>
          <a:lstStyle/>
          <a:p>
            <a:fld id="{74312AE7-AC28-40CD-B07D-FB2601C136DA}" type="slidenum">
              <a:rPr lang="es-CO" smtClean="0"/>
              <a:t>‹Nº›</a:t>
            </a:fld>
            <a:endParaRPr lang="es-CO"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図形 8"/>
          <p:cNvSpPr>
            <a:spLocks noGrp="1"/>
          </p:cNvSpPr>
          <p:nvPr>
            <p:ph type="dt" sz="half" idx="10"/>
          </p:nvPr>
        </p:nvSpPr>
        <p:spPr>
          <a:xfrm>
            <a:off x="4471200" y="6494400"/>
            <a:ext cx="1530000" cy="365125"/>
          </a:xfrm>
        </p:spPr>
        <p:txBody>
          <a:bodyPr/>
          <a:lstStyle/>
          <a:p>
            <a:fld id="{A141D762-9438-4287-91EF-ADFF0CCD9DB3}" type="datetimeFigureOut">
              <a:rPr lang="es-CO" smtClean="0"/>
              <a:t>26/05/2011</a:t>
            </a:fld>
            <a:endParaRPr lang="es-CO" dirty="0"/>
          </a:p>
        </p:txBody>
      </p:sp>
      <p:sp>
        <p:nvSpPr>
          <p:cNvPr id="10" name="図形 9"/>
          <p:cNvSpPr>
            <a:spLocks noGrp="1"/>
          </p:cNvSpPr>
          <p:nvPr>
            <p:ph type="ftr" sz="quarter" idx="11"/>
          </p:nvPr>
        </p:nvSpPr>
        <p:spPr>
          <a:xfrm>
            <a:off x="6048000" y="6494400"/>
            <a:ext cx="2394000" cy="365125"/>
          </a:xfrm>
        </p:spPr>
        <p:txBody>
          <a:bodyPr/>
          <a:lstStyle/>
          <a:p>
            <a:endParaRPr lang="es-CO" dirty="0"/>
          </a:p>
        </p:txBody>
      </p:sp>
      <p:sp>
        <p:nvSpPr>
          <p:cNvPr id="11" name="図形 10"/>
          <p:cNvSpPr>
            <a:spLocks noGrp="1"/>
          </p:cNvSpPr>
          <p:nvPr>
            <p:ph type="sldNum" sz="quarter" idx="12"/>
          </p:nvPr>
        </p:nvSpPr>
        <p:spPr>
          <a:xfrm>
            <a:off x="8499600" y="6494400"/>
            <a:ext cx="644400" cy="365125"/>
          </a:xfrm>
        </p:spPr>
        <p:txBody>
          <a:bodyPr/>
          <a:lstStyle/>
          <a:p>
            <a:fld id="{74312AE7-AC28-40CD-B07D-FB2601C136DA}" type="slidenum">
              <a:rPr lang="es-CO" smtClean="0"/>
              <a:t>‹Nº›</a:t>
            </a:fld>
            <a:endParaRPr lang="es-CO" dirty="0"/>
          </a:p>
        </p:txBody>
      </p:sp>
      <p:sp>
        <p:nvSpPr>
          <p:cNvPr id="2" name="図形 1"/>
          <p:cNvSpPr>
            <a:spLocks noGrp="1"/>
          </p:cNvSpPr>
          <p:nvPr>
            <p:ph type="title"/>
          </p:nvPr>
        </p:nvSpPr>
        <p:spPr>
          <a:xfrm>
            <a:off x="2214546" y="285728"/>
            <a:ext cx="4786346" cy="541338"/>
          </a:xfrm>
        </p:spPr>
        <p:txBody>
          <a:bodyPr anchor="b"/>
          <a:lstStyle>
            <a:lvl1pPr algn="ctr">
              <a:defRPr sz="2000" b="1"/>
            </a:lvl1pPr>
          </a:lstStyle>
          <a:p>
            <a:r>
              <a:rPr kumimoji="1" lang="es-ES" altLang="ja-JP" smtClean="0"/>
              <a:t>Haga clic para modificar el estilo de título del patrón</a:t>
            </a:r>
            <a:endParaRPr kumimoji="1" lang="ja-JP" altLang="en-US" dirty="0"/>
          </a:p>
        </p:txBody>
      </p:sp>
      <p:sp useBgFill="1">
        <p:nvSpPr>
          <p:cNvPr id="3" name="図形 2"/>
          <p:cNvSpPr>
            <a:spLocks noGrp="1"/>
          </p:cNvSpPr>
          <p:nvPr>
            <p:ph type="pic" idx="1"/>
          </p:nvPr>
        </p:nvSpPr>
        <p:spPr>
          <a:xfrm>
            <a:off x="2433623" y="1142984"/>
            <a:ext cx="4357718" cy="3438395"/>
          </a:xfrm>
          <a:noFill/>
          <a:ln w="254000" cap="flat" cmpd="sng">
            <a:gradFill>
              <a:gsLst>
                <a:gs pos="0">
                  <a:schemeClr val="bg1"/>
                </a:gs>
                <a:gs pos="100000">
                  <a:schemeClr val="bg1">
                    <a:alpha val="50000"/>
                  </a:schemeClr>
                </a:gs>
              </a:gsLst>
              <a:lin ang="5400000" scaled="1"/>
            </a:gradFill>
            <a:prstDash val="solid"/>
            <a:beve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s-ES" altLang="ja-JP" dirty="0" smtClean="0"/>
              <a:t>Haga clic en el icono para agregar una imagen</a:t>
            </a:r>
            <a:endParaRPr kumimoji="1" lang="ja-JP" altLang="en-US" dirty="0"/>
          </a:p>
        </p:txBody>
      </p:sp>
      <p:sp>
        <p:nvSpPr>
          <p:cNvPr id="4" name="図形 3"/>
          <p:cNvSpPr>
            <a:spLocks noGrp="1"/>
          </p:cNvSpPr>
          <p:nvPr>
            <p:ph type="body" sz="half" idx="2"/>
          </p:nvPr>
        </p:nvSpPr>
        <p:spPr>
          <a:xfrm>
            <a:off x="1928794" y="4929199"/>
            <a:ext cx="5642016" cy="10414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図形 165"/>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chemeClr val="bg2">
              <a:lumMod val="20000"/>
              <a:lumOff val="80000"/>
              <a:alpha val="2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正方形/長方形 17"/>
          <p:cNvSpPr>
            <a:spLocks noGrp="1"/>
          </p:cNvSpPr>
          <p:nvPr>
            <p:ph type="body" idx="1"/>
          </p:nvPr>
        </p:nvSpPr>
        <p:spPr>
          <a:xfrm>
            <a:off x="466696" y="1857370"/>
            <a:ext cx="8248708" cy="4500589"/>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p>
        </p:txBody>
      </p:sp>
      <p:sp>
        <p:nvSpPr>
          <p:cNvPr id="29" name="正方形/長方形 28"/>
          <p:cNvSpPr>
            <a:spLocks noGrp="1"/>
          </p:cNvSpPr>
          <p:nvPr>
            <p:ph type="dt" sz="half" idx="2"/>
          </p:nvPr>
        </p:nvSpPr>
        <p:spPr>
          <a:xfrm>
            <a:off x="4471958" y="6492899"/>
            <a:ext cx="1528802" cy="365125"/>
          </a:xfrm>
          <a:prstGeom prst="rect">
            <a:avLst/>
          </a:prstGeom>
        </p:spPr>
        <p:txBody>
          <a:bodyPr vert="horz" rtlCol="0" anchor="ctr"/>
          <a:lstStyle>
            <a:lvl1pPr algn="l">
              <a:defRPr sz="1200">
                <a:solidFill>
                  <a:srgbClr val="000000"/>
                </a:solidFill>
              </a:defRPr>
            </a:lvl1pPr>
          </a:lstStyle>
          <a:p>
            <a:fld id="{A141D762-9438-4287-91EF-ADFF0CCD9DB3}" type="datetimeFigureOut">
              <a:rPr lang="es-CO" smtClean="0"/>
              <a:t>26/05/2011</a:t>
            </a:fld>
            <a:endParaRPr lang="es-CO" dirty="0"/>
          </a:p>
        </p:txBody>
      </p:sp>
      <p:sp>
        <p:nvSpPr>
          <p:cNvPr id="4" name="正方形/長方形 3"/>
          <p:cNvSpPr>
            <a:spLocks noGrp="1"/>
          </p:cNvSpPr>
          <p:nvPr>
            <p:ph type="ftr" sz="quarter" idx="3"/>
          </p:nvPr>
        </p:nvSpPr>
        <p:spPr>
          <a:xfrm>
            <a:off x="6048632" y="6492899"/>
            <a:ext cx="2395534" cy="365125"/>
          </a:xfrm>
          <a:prstGeom prst="rect">
            <a:avLst/>
          </a:prstGeom>
        </p:spPr>
        <p:txBody>
          <a:bodyPr vert="horz" rtlCol="0" anchor="ctr"/>
          <a:lstStyle>
            <a:lvl1pPr algn="ctr">
              <a:defRPr sz="1200">
                <a:solidFill>
                  <a:srgbClr val="000000"/>
                </a:solidFill>
              </a:defRPr>
            </a:lvl1pPr>
          </a:lstStyle>
          <a:p>
            <a:endParaRPr lang="es-CO" dirty="0"/>
          </a:p>
        </p:txBody>
      </p:sp>
      <p:sp>
        <p:nvSpPr>
          <p:cNvPr id="10" name="正方形/長方形 9"/>
          <p:cNvSpPr>
            <a:spLocks noGrp="1"/>
          </p:cNvSpPr>
          <p:nvPr>
            <p:ph type="sldNum" sz="quarter" idx="4"/>
          </p:nvPr>
        </p:nvSpPr>
        <p:spPr>
          <a:xfrm>
            <a:off x="8501090" y="6492900"/>
            <a:ext cx="642942" cy="365125"/>
          </a:xfrm>
          <a:prstGeom prst="rect">
            <a:avLst/>
          </a:prstGeom>
        </p:spPr>
        <p:txBody>
          <a:bodyPr vert="horz" rtlCol="0" anchor="ctr"/>
          <a:lstStyle>
            <a:lvl1pPr algn="r">
              <a:defRPr sz="1200">
                <a:solidFill>
                  <a:srgbClr val="000000"/>
                </a:solidFill>
              </a:defRPr>
            </a:lvl1pPr>
          </a:lstStyle>
          <a:p>
            <a:fld id="{74312AE7-AC28-40CD-B07D-FB2601C136DA}" type="slidenum">
              <a:rPr lang="es-CO" smtClean="0"/>
              <a:t>‹Nº›</a:t>
            </a:fld>
            <a:endParaRPr lang="es-CO" dirty="0"/>
          </a:p>
        </p:txBody>
      </p:sp>
      <p:sp>
        <p:nvSpPr>
          <p:cNvPr id="186" name="正方形/長方形 185"/>
          <p:cNvSpPr>
            <a:spLocks noChangeArrowheads="1"/>
          </p:cNvSpPr>
          <p:nvPr/>
        </p:nvSpPr>
        <p:spPr bwMode="auto">
          <a:xfrm>
            <a:off x="8469297" y="5716564"/>
            <a:ext cx="0" cy="369332"/>
          </a:xfrm>
          <a:prstGeom prst="rect">
            <a:avLst/>
          </a:prstGeom>
          <a:solidFill>
            <a:srgbClr val="FFFFFF">
              <a:alpha val="25098"/>
            </a:srgbClr>
          </a:solidFill>
          <a:ln w="9525" cap="flat" cmpd="sng" algn="ctr">
            <a:noFill/>
            <a:prstDash val="solid"/>
            <a:miter lim="800000"/>
            <a:headEnd type="none" w="med" len="med"/>
            <a:tailEnd type="none" w="med" len="med"/>
          </a:ln>
          <a:effectLst/>
        </p:spPr>
        <p:txBody>
          <a:bodyPr vert="horz" wrap="square" lIns="0" tIns="0" rIns="0" bIns="0" anchor="t" compatLnSpc="1">
            <a:spAutoFit/>
          </a:bodyPr>
          <a:lstStyle/>
          <a:p>
            <a:pPr algn="l" fontAlgn="base">
              <a:spcBef>
                <a:spcPct val="0"/>
              </a:spcBef>
              <a:spcAft>
                <a:spcPct val="0"/>
              </a:spcAft>
            </a:pPr>
            <a:endParaRPr kumimoji="1" lang="ja-JP" altLang="ja-JP" sz="2400">
              <a:solidFill>
                <a:schemeClr val="tx1">
                  <a:alpha val="100000"/>
                </a:schemeClr>
              </a:solidFill>
              <a:latin typeface="Arial"/>
              <a:ea typeface="ＭＳ Ｐゴシック"/>
            </a:endParaRPr>
          </a:p>
        </p:txBody>
      </p:sp>
      <p:sp>
        <p:nvSpPr>
          <p:cNvPr id="22" name="正方形/長方形 21"/>
          <p:cNvSpPr>
            <a:spLocks noGrp="1"/>
          </p:cNvSpPr>
          <p:nvPr>
            <p:ph type="title"/>
          </p:nvPr>
        </p:nvSpPr>
        <p:spPr>
          <a:xfrm>
            <a:off x="457200" y="642918"/>
            <a:ext cx="8229600" cy="1143000"/>
          </a:xfrm>
          <a:prstGeom prst="rect">
            <a:avLst/>
          </a:prstGeom>
        </p:spPr>
        <p:txBody>
          <a:bodyPr vert="horz" rtlCol="0" anchor="ctr">
            <a:normAutofit/>
          </a:bodyPr>
          <a:lstStyle/>
          <a:p>
            <a:r>
              <a:rPr kumimoji="1" lang="ja-JP" altLang="en-US" dirty="0" smtClean="0"/>
              <a:t>マスタ タイトルの書式設定</a:t>
            </a:r>
            <a:endParaRPr kumimoji="1" lang="ja-JP" altLang="en-US" dirty="0"/>
          </a:p>
        </p:txBody>
      </p:sp>
      <p:grpSp>
        <p:nvGrpSpPr>
          <p:cNvPr id="2" name="グループ化 11"/>
          <p:cNvGrpSpPr>
            <a:grpSpLocks/>
          </p:cNvGrpSpPr>
          <p:nvPr/>
        </p:nvGrpSpPr>
        <p:grpSpPr bwMode="auto">
          <a:xfrm>
            <a:off x="4000496" y="0"/>
            <a:ext cx="5143504" cy="2000240"/>
            <a:chOff x="2168" y="0"/>
            <a:chExt cx="3576" cy="1384"/>
          </a:xfrm>
        </p:grpSpPr>
        <p:sp>
          <p:nvSpPr>
            <p:cNvPr id="13" name="図形 12"/>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 name="図形 13"/>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82" name="図形 81"/>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0" name="図形 89"/>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grpSp>
        <p:nvGrpSpPr>
          <p:cNvPr id="3" name="グループ化 90"/>
          <p:cNvGrpSpPr>
            <a:grpSpLocks/>
          </p:cNvGrpSpPr>
          <p:nvPr/>
        </p:nvGrpSpPr>
        <p:grpSpPr bwMode="auto">
          <a:xfrm>
            <a:off x="4765" y="5589626"/>
            <a:ext cx="5067302" cy="1268398"/>
            <a:chOff x="16865" y="4817936"/>
            <a:chExt cx="5067302" cy="1268398"/>
          </a:xfrm>
          <a:noFill/>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xStyles>
    <p:titleStyle>
      <a:lvl1pPr algn="ctr" rtl="0" eaLnBrk="1" latinLnBrk="0" hangingPunct="1">
        <a:spcBef>
          <a:spcPct val="0"/>
        </a:spcBef>
        <a:buNone/>
        <a:defRPr kumimoji="1" sz="4400" baseline="0">
          <a:solidFill>
            <a:schemeClr val="tx2"/>
          </a:solidFill>
          <a:effectLst>
            <a:glow rad="101600">
              <a:schemeClr val="bg1">
                <a:alpha val="60000"/>
              </a:schemeClr>
            </a:glow>
          </a:effectLst>
          <a:latin typeface="+mj-lt"/>
          <a:ea typeface="+mj-ea"/>
          <a:cs typeface="+mj-cs"/>
        </a:defRPr>
      </a:lvl1pPr>
    </p:titleStyle>
    <p:bodyStyle>
      <a:lvl1pPr marL="342900" indent="-342900" algn="l" rtl="0" eaLnBrk="1" latinLnBrk="0" hangingPunct="1">
        <a:spcBef>
          <a:spcPct val="20000"/>
        </a:spcBef>
        <a:buClr>
          <a:schemeClr val="accent1">
            <a:shade val="75000"/>
          </a:schemeClr>
        </a:buClr>
        <a:buSzPct val="55000"/>
        <a:buFont typeface="Wingdings"/>
        <a:buChar char="p"/>
        <a:defRPr kumimoji="1" sz="3200" baseline="0">
          <a:solidFill>
            <a:schemeClr val="bg2">
              <a:lumMod val="25000"/>
            </a:schemeClr>
          </a:solidFill>
          <a:latin typeface="+mn-lt"/>
          <a:ea typeface="+mn-ea"/>
          <a:cs typeface="+mn-cs"/>
        </a:defRPr>
      </a:lvl1pPr>
      <a:lvl2pPr marL="742950" indent="-285750" algn="l" rtl="0" eaLnBrk="1" latinLnBrk="0" hangingPunct="1">
        <a:spcBef>
          <a:spcPct val="20000"/>
        </a:spcBef>
        <a:buClr>
          <a:schemeClr val="accent2"/>
        </a:buClr>
        <a:buSzPct val="50000"/>
        <a:buFont typeface="Wingdings"/>
        <a:buChar char="n"/>
        <a:defRPr kumimoji="1" sz="2800" baseline="0">
          <a:solidFill>
            <a:schemeClr val="bg2">
              <a:lumMod val="25000"/>
            </a:schemeClr>
          </a:solidFill>
          <a:latin typeface="+mn-lt"/>
          <a:ea typeface="+mn-ea"/>
          <a:cs typeface="+mn-cs"/>
        </a:defRPr>
      </a:lvl2pPr>
      <a:lvl3pPr marL="1143000" indent="-228600" algn="l" rtl="0" eaLnBrk="1" latinLnBrk="0" hangingPunct="1">
        <a:spcBef>
          <a:spcPct val="20000"/>
        </a:spcBef>
        <a:buClr>
          <a:schemeClr val="accent3"/>
        </a:buClr>
        <a:buSzPct val="48000"/>
        <a:buFont typeface="Wingdings"/>
        <a:buChar char="n"/>
        <a:defRPr kumimoji="1" sz="2400" baseline="0">
          <a:solidFill>
            <a:schemeClr val="bg2">
              <a:lumMod val="25000"/>
            </a:schemeClr>
          </a:solidFill>
          <a:latin typeface="+mn-lt"/>
          <a:ea typeface="+mn-ea"/>
          <a:cs typeface="+mn-cs"/>
        </a:defRPr>
      </a:lvl3pPr>
      <a:lvl4pPr marL="1600200" indent="-228600" algn="l" rtl="0" eaLnBrk="1" latinLnBrk="0" hangingPunct="1">
        <a:spcBef>
          <a:spcPct val="20000"/>
        </a:spcBef>
        <a:buClr>
          <a:schemeClr val="accent4"/>
        </a:buClr>
        <a:buSzPct val="45000"/>
        <a:buFont typeface="Wingdings"/>
        <a:buChar char="n"/>
        <a:defRPr kumimoji="1" sz="2000" baseline="0">
          <a:solidFill>
            <a:schemeClr val="bg2">
              <a:lumMod val="25000"/>
            </a:schemeClr>
          </a:solidFill>
          <a:latin typeface="+mn-lt"/>
          <a:ea typeface="+mn-ea"/>
          <a:cs typeface="+mn-cs"/>
        </a:defRPr>
      </a:lvl4pPr>
      <a:lvl5pPr marL="2057400" indent="-228600" algn="l" rtl="0" eaLnBrk="1" latinLnBrk="0" hangingPunct="1">
        <a:spcBef>
          <a:spcPct val="20000"/>
        </a:spcBef>
        <a:buClr>
          <a:schemeClr val="accent5"/>
        </a:buClr>
        <a:buSzPct val="40000"/>
        <a:buFont typeface="Wingdings"/>
        <a:buChar char="n"/>
        <a:defRPr kumimoji="1" sz="2000" baseline="0">
          <a:solidFill>
            <a:schemeClr val="bg2">
              <a:lumMod val="25000"/>
            </a:schemeClr>
          </a:solidFill>
          <a:latin typeface="+mn-lt"/>
          <a:ea typeface="+mn-ea"/>
          <a:cs typeface="+mn-cs"/>
        </a:defRPr>
      </a:lvl5pPr>
      <a:lvl6pPr marL="25146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6pPr>
      <a:lvl7pPr marL="29718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7pPr>
      <a:lvl8pPr marL="34290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8pPr>
      <a:lvl9pPr marL="38862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Administrador\Escritorio\expo\DSC0426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547665" y="2967335"/>
            <a:ext cx="5357860" cy="3416320"/>
          </a:xfrm>
          <a:prstGeom prst="rect">
            <a:avLst/>
          </a:prstGeom>
          <a:noFill/>
        </p:spPr>
        <p:txBody>
          <a:bodyPr wrap="square" lIns="91440" tIns="45720" rIns="91440" bIns="45720">
            <a:spAutoFit/>
            <a:scene3d>
              <a:camera prst="isometricOffAxis1Right"/>
              <a:lightRig rig="threePt" dir="t"/>
            </a:scene3d>
          </a:bodyPr>
          <a:lstStyle/>
          <a:p>
            <a:pPr algn="ctr"/>
            <a:r>
              <a:rPr lang="es-ES" sz="5400" b="1" cap="none" spc="0" dirty="0" smtClean="0">
                <a:ln w="18000">
                  <a:solidFill>
                    <a:sysClr val="windowText" lastClr="000000"/>
                  </a:solidFill>
                  <a:prstDash val="solid"/>
                  <a:miter lim="800000"/>
                </a:ln>
                <a:solidFill>
                  <a:schemeClr val="accent5">
                    <a:lumMod val="60000"/>
                    <a:lumOff val="40000"/>
                  </a:schemeClr>
                </a:solidFill>
                <a:effectLst>
                  <a:glow rad="101600">
                    <a:schemeClr val="accent2">
                      <a:satMod val="175000"/>
                      <a:alpha val="40000"/>
                    </a:schemeClr>
                  </a:glow>
                  <a:outerShdw blurRad="60007" dir="2000400" sy="-30000" kx="-800400" algn="bl" rotWithShape="0">
                    <a:prstClr val="black">
                      <a:alpha val="20000"/>
                    </a:prstClr>
                  </a:outerShdw>
                  <a:reflection blurRad="6350" stA="55000" endA="50" endPos="85000" dist="60007" dir="5400000" sy="-100000" algn="bl" rotWithShape="0"/>
                </a:effectLst>
              </a:rPr>
              <a:t>Rafael Racedo</a:t>
            </a:r>
          </a:p>
          <a:p>
            <a:pPr algn="ctr"/>
            <a:r>
              <a:rPr lang="es-ES" sz="5400" b="1" dirty="0" smtClean="0">
                <a:ln w="18000">
                  <a:solidFill>
                    <a:sysClr val="windowText" lastClr="000000"/>
                  </a:solidFill>
                  <a:prstDash val="solid"/>
                  <a:miter lim="800000"/>
                </a:ln>
                <a:solidFill>
                  <a:schemeClr val="accent5">
                    <a:lumMod val="60000"/>
                    <a:lumOff val="40000"/>
                  </a:schemeClr>
                </a:solidFill>
                <a:effectLst>
                  <a:glow rad="101600">
                    <a:schemeClr val="accent2">
                      <a:satMod val="175000"/>
                      <a:alpha val="40000"/>
                    </a:schemeClr>
                  </a:glow>
                  <a:outerShdw blurRad="60007" dir="2000400" sy="-30000" kx="-800400" algn="bl" rotWithShape="0">
                    <a:prstClr val="black">
                      <a:alpha val="20000"/>
                    </a:prstClr>
                  </a:outerShdw>
                  <a:reflection blurRad="6350" stA="55000" endA="50" endPos="85000" dist="60007" dir="5400000" sy="-100000" algn="bl" rotWithShape="0"/>
                </a:effectLst>
              </a:rPr>
              <a:t>Zamir Galvis</a:t>
            </a:r>
          </a:p>
          <a:p>
            <a:pPr algn="ctr"/>
            <a:r>
              <a:rPr lang="es-ES" sz="5400" b="1" dirty="0" smtClean="0">
                <a:ln w="18000">
                  <a:solidFill>
                    <a:sysClr val="windowText" lastClr="000000"/>
                  </a:solidFill>
                  <a:prstDash val="solid"/>
                  <a:miter lim="800000"/>
                </a:ln>
                <a:solidFill>
                  <a:schemeClr val="accent5">
                    <a:lumMod val="60000"/>
                    <a:lumOff val="40000"/>
                  </a:schemeClr>
                </a:solidFill>
                <a:effectLst>
                  <a:glow rad="101600">
                    <a:schemeClr val="accent2">
                      <a:satMod val="175000"/>
                      <a:alpha val="40000"/>
                    </a:schemeClr>
                  </a:glow>
                  <a:outerShdw blurRad="60007" dir="2000400" sy="-30000" kx="-800400" algn="bl" rotWithShape="0">
                    <a:prstClr val="black">
                      <a:alpha val="20000"/>
                    </a:prstClr>
                  </a:outerShdw>
                  <a:reflection blurRad="6350" stA="55000" endA="50" endPos="85000" dist="60007" dir="5400000" sy="-100000" algn="bl" rotWithShape="0"/>
                </a:effectLst>
              </a:rPr>
              <a:t>José L. Murillo</a:t>
            </a:r>
          </a:p>
          <a:p>
            <a:pPr algn="ctr"/>
            <a:endParaRPr lang="es-E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42483478"/>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rot="634118">
            <a:off x="457200" y="642918"/>
            <a:ext cx="8229600" cy="1143000"/>
          </a:xfrm>
        </p:spPr>
        <p:txBody>
          <a:bodyPr>
            <a:scene3d>
              <a:camera prst="perspectiveContrastingRightFacing"/>
              <a:lightRig rig="threePt" dir="t"/>
            </a:scene3d>
          </a:bodyPr>
          <a:lstStyle/>
          <a:p>
            <a:r>
              <a:rPr lang="es-CO" b="1" dirty="0" smtClean="0">
                <a:ln w="900" cmpd="sng">
                  <a:solidFill>
                    <a:schemeClr val="accent1">
                      <a:satMod val="190000"/>
                      <a:alpha val="55000"/>
                    </a:schemeClr>
                  </a:solidFill>
                  <a:prstDash val="solid"/>
                </a:ln>
                <a:solidFill>
                  <a:srgbClr val="00B050"/>
                </a:solidFill>
                <a:effectLst>
                  <a:glow rad="101600">
                    <a:schemeClr val="accent4">
                      <a:satMod val="175000"/>
                      <a:alpha val="40000"/>
                    </a:schemeClr>
                  </a:glow>
                  <a:outerShdw blurRad="60007" dist="200025" dir="15000000" sy="30000" kx="-1800000" algn="bl" rotWithShape="0">
                    <a:prstClr val="black">
                      <a:alpha val="32000"/>
                    </a:prstClr>
                  </a:outerShdw>
                  <a:reflection blurRad="6350" stA="55000" endA="50" endPos="85000" dist="60007" dir="5400000" sy="-100000" algn="bl" rotWithShape="0"/>
                </a:effectLst>
              </a:rPr>
              <a:t>Metodología</a:t>
            </a:r>
            <a:endParaRPr lang="es-CO" b="1" dirty="0">
              <a:ln w="900" cmpd="sng">
                <a:solidFill>
                  <a:schemeClr val="accent1">
                    <a:satMod val="190000"/>
                    <a:alpha val="55000"/>
                  </a:schemeClr>
                </a:solidFill>
                <a:prstDash val="solid"/>
              </a:ln>
              <a:solidFill>
                <a:srgbClr val="00B050"/>
              </a:solidFill>
              <a:effectLst>
                <a:glow rad="101600">
                  <a:schemeClr val="accent4">
                    <a:satMod val="175000"/>
                    <a:alpha val="40000"/>
                  </a:schemeClr>
                </a:glow>
                <a:outerShdw blurRad="60007" dist="200025" dir="15000000" sy="30000" kx="-1800000" algn="bl" rotWithShape="0">
                  <a:prstClr val="black">
                    <a:alpha val="32000"/>
                  </a:prstClr>
                </a:outerShdw>
                <a:reflection blurRad="6350" stA="55000" endA="50" endPos="85000" dist="60007" dir="5400000" sy="-100000" algn="bl" rotWithShape="0"/>
              </a:effectLst>
            </a:endParaRPr>
          </a:p>
        </p:txBody>
      </p:sp>
      <p:sp>
        <p:nvSpPr>
          <p:cNvPr id="2" name="1 Marcador de contenido"/>
          <p:cNvSpPr>
            <a:spLocks noGrp="1"/>
          </p:cNvSpPr>
          <p:nvPr>
            <p:ph sz="half" idx="1"/>
          </p:nvPr>
        </p:nvSpPr>
        <p:spPr>
          <a:xfrm>
            <a:off x="0" y="1785926"/>
            <a:ext cx="4495800" cy="4955442"/>
          </a:xfrm>
        </p:spPr>
        <p:txBody>
          <a:bodyPr>
            <a:normAutofit fontScale="85000" lnSpcReduction="20000"/>
          </a:bodyPr>
          <a:lstStyle/>
          <a:p>
            <a:r>
              <a:rPr lang="es-CO" dirty="0"/>
              <a:t>El ensayo se comenzó suministrándole al conejo remolacha </a:t>
            </a:r>
            <a:r>
              <a:rPr lang="es-CO" dirty="0" smtClean="0"/>
              <a:t> (liquida, </a:t>
            </a:r>
            <a:r>
              <a:rPr lang="es-CO" dirty="0"/>
              <a:t>molida), mezclada con concentrado y remolacha </a:t>
            </a:r>
            <a:r>
              <a:rPr lang="es-CO" dirty="0" smtClean="0"/>
              <a:t>cruda, </a:t>
            </a:r>
            <a:r>
              <a:rPr lang="es-CO" dirty="0"/>
              <a:t>en las horas de la </a:t>
            </a:r>
            <a:r>
              <a:rPr lang="es-CO" dirty="0" smtClean="0"/>
              <a:t>mañana, en la tarde y al día siguiente en la mañana, </a:t>
            </a:r>
            <a:r>
              <a:rPr lang="es-CO" dirty="0"/>
              <a:t>se le dejo el alimento durante todo el día para que hiciera efecto en la digestión del conejo y de esta manera obtener unas heces pigmentadas para tener una idea de cuanto dura la digestión </a:t>
            </a:r>
            <a:r>
              <a:rPr lang="es-CO"/>
              <a:t>del </a:t>
            </a:r>
            <a:r>
              <a:rPr lang="es-CO" smtClean="0"/>
              <a:t>conejo</a:t>
            </a:r>
            <a:endParaRPr lang="es-CO" dirty="0"/>
          </a:p>
        </p:txBody>
      </p:sp>
      <p:pic>
        <p:nvPicPr>
          <p:cNvPr id="3" name="2 Marcador de contenido"/>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164556"/>
            <a:ext cx="4038600" cy="3028950"/>
          </a:xfrm>
        </p:spPr>
      </p:pic>
    </p:spTree>
    <p:extLst>
      <p:ext uri="{BB962C8B-B14F-4D97-AF65-F5344CB8AC3E}">
        <p14:creationId xmlns:p14="http://schemas.microsoft.com/office/powerpoint/2010/main" val="90156952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9552" y="1859340"/>
            <a:ext cx="3888432" cy="4161947"/>
          </a:xfrm>
        </p:spPr>
      </p:pic>
      <p:pic>
        <p:nvPicPr>
          <p:cNvPr id="10" name="9 Marcador de contenido"/>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427984" y="1859340"/>
            <a:ext cx="4255641" cy="4161948"/>
          </a:xfrm>
        </p:spPr>
      </p:pic>
      <p:sp>
        <p:nvSpPr>
          <p:cNvPr id="3" name="2 Título"/>
          <p:cNvSpPr>
            <a:spLocks noGrp="1"/>
          </p:cNvSpPr>
          <p:nvPr>
            <p:ph type="title"/>
          </p:nvPr>
        </p:nvSpPr>
        <p:spPr/>
        <p:txBody>
          <a:bodyPr>
            <a:scene3d>
              <a:camera prst="isometricOffAxis1Right"/>
              <a:lightRig rig="threePt" dir="t"/>
            </a:scene3d>
          </a:bodyPr>
          <a:lstStyle/>
          <a:p>
            <a:r>
              <a:rPr lang="es-CO" b="1" dirty="0" smtClean="0">
                <a:ln w="18000">
                  <a:solidFill>
                    <a:schemeClr val="accent3">
                      <a:lumMod val="75000"/>
                    </a:schemeClr>
                  </a:solidFill>
                  <a:prstDash val="solid"/>
                  <a:miter lim="800000"/>
                </a:ln>
                <a:solidFill>
                  <a:srgbClr val="FFC000"/>
                </a:solidFill>
                <a:effectLst>
                  <a:glow rad="101600">
                    <a:schemeClr val="accent2">
                      <a:satMod val="175000"/>
                      <a:alpha val="40000"/>
                    </a:schemeClr>
                  </a:glow>
                  <a:outerShdw blurRad="60007" dir="2000400" sy="-30000" kx="-800400" algn="bl" rotWithShape="0">
                    <a:prstClr val="black">
                      <a:alpha val="20000"/>
                    </a:prstClr>
                  </a:outerShdw>
                  <a:reflection blurRad="6350" stA="60000" endA="900" endPos="60000" dist="60007" dir="5400000" sy="-100000" algn="bl" rotWithShape="0"/>
                </a:effectLst>
              </a:rPr>
              <a:t>Conclusión</a:t>
            </a:r>
            <a:endParaRPr lang="es-CO" b="1" dirty="0">
              <a:ln w="18000">
                <a:solidFill>
                  <a:schemeClr val="accent3">
                    <a:lumMod val="75000"/>
                  </a:schemeClr>
                </a:solidFill>
                <a:prstDash val="solid"/>
                <a:miter lim="800000"/>
              </a:ln>
              <a:solidFill>
                <a:srgbClr val="FFC000"/>
              </a:solidFill>
              <a:effectLst>
                <a:glow rad="101600">
                  <a:schemeClr val="accent2">
                    <a:satMod val="175000"/>
                    <a:alpha val="40000"/>
                  </a:schemeClr>
                </a:glow>
                <a:outerShdw blurRad="60007" dir="2000400" sy="-30000" kx="-800400" algn="bl" rotWithShape="0">
                  <a:prstClr val="black">
                    <a:alpha val="20000"/>
                  </a:prstClr>
                </a:outerShdw>
                <a:reflection blurRad="6350" stA="60000" endA="900" endPos="60000" dist="60007" dir="5400000" sy="-100000" algn="bl" rotWithShape="0"/>
              </a:effectLst>
            </a:endParaRPr>
          </a:p>
        </p:txBody>
      </p:sp>
      <p:sp>
        <p:nvSpPr>
          <p:cNvPr id="6" name="5 Rectángulo"/>
          <p:cNvSpPr/>
          <p:nvPr/>
        </p:nvSpPr>
        <p:spPr>
          <a:xfrm>
            <a:off x="107504" y="1859340"/>
            <a:ext cx="8640960" cy="3693319"/>
          </a:xfrm>
          <a:prstGeom prst="rect">
            <a:avLst/>
          </a:prstGeom>
        </p:spPr>
        <p:txBody>
          <a:bodyPr wrap="square">
            <a:spAutoFit/>
          </a:bodyPr>
          <a:lstStyle/>
          <a:p>
            <a:pPr marL="457200" indent="-457200" algn="just">
              <a:buFont typeface="Wingdings" pitchFamily="2" charset="2"/>
              <a:buChar char="Ø"/>
            </a:pPr>
            <a:r>
              <a:rPr lang="es-CO" sz="2400" i="1" dirty="0">
                <a:solidFill>
                  <a:schemeClr val="bg1"/>
                </a:solidFill>
              </a:rPr>
              <a:t>Según la literatura el tiempo que demora un alimento en el sistema digestivo de los </a:t>
            </a:r>
            <a:r>
              <a:rPr lang="es-CO" sz="2400" i="1" dirty="0" smtClean="0">
                <a:solidFill>
                  <a:schemeClr val="bg1"/>
                </a:solidFill>
              </a:rPr>
              <a:t>conejos es </a:t>
            </a:r>
            <a:r>
              <a:rPr lang="es-CO" sz="2400" i="1" dirty="0">
                <a:solidFill>
                  <a:schemeClr val="bg1"/>
                </a:solidFill>
              </a:rPr>
              <a:t>de aproximadamente 24 horas, pero con nuestro ensayo pudimos constatar que el tiempo del alimento en la digestión del conejo tiene aproximadamente 26 horas</a:t>
            </a:r>
            <a:r>
              <a:rPr lang="es-CO" sz="2400" i="1" dirty="0" smtClean="0">
                <a:solidFill>
                  <a:schemeClr val="bg1"/>
                </a:solidFill>
              </a:rPr>
              <a:t>.</a:t>
            </a:r>
          </a:p>
          <a:p>
            <a:pPr algn="just"/>
            <a:endParaRPr lang="es-CO" sz="2400" i="1" dirty="0">
              <a:solidFill>
                <a:schemeClr val="bg1"/>
              </a:solidFill>
            </a:endParaRPr>
          </a:p>
          <a:p>
            <a:pPr marL="457200" indent="-457200" algn="just">
              <a:buFont typeface="Arial" pitchFamily="34" charset="0"/>
              <a:buChar char="•"/>
            </a:pPr>
            <a:r>
              <a:rPr lang="es-CO" sz="2400" i="1" dirty="0">
                <a:solidFill>
                  <a:schemeClr val="bg1"/>
                </a:solidFill>
              </a:rPr>
              <a:t>Pudimos observar que la remolacha sirvió como marcador natural ya que la pigmentación de las heces tuvo un color diferente al normal.</a:t>
            </a:r>
          </a:p>
          <a:p>
            <a:endParaRPr lang="es-CO" dirty="0"/>
          </a:p>
        </p:txBody>
      </p:sp>
    </p:spTree>
    <p:extLst>
      <p:ext uri="{BB962C8B-B14F-4D97-AF65-F5344CB8AC3E}">
        <p14:creationId xmlns:p14="http://schemas.microsoft.com/office/powerpoint/2010/main" val="330749174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lvl="0" algn="ctr">
              <a:spcBef>
                <a:spcPts val="0"/>
              </a:spcBef>
            </a:pPr>
            <a:r>
              <a:rPr lang="es-ES" sz="5400" b="1" dirty="0">
                <a:ln w="18000">
                  <a:solidFill>
                    <a:srgbClr val="C0504D">
                      <a:satMod val="140000"/>
                    </a:srgbClr>
                  </a:solidFill>
                  <a:prstDash val="solid"/>
                  <a:miter lim="800000"/>
                </a:ln>
                <a:solidFill>
                  <a:srgbClr val="FFFF00"/>
                </a:solidFill>
                <a:effectLst>
                  <a:outerShdw blurRad="25500" dist="23000" dir="7020000" algn="tl">
                    <a:srgbClr val="000000">
                      <a:alpha val="50000"/>
                    </a:srgbClr>
                  </a:outerShdw>
                </a:effectLst>
                <a:ea typeface="+mn-ea"/>
                <a:cs typeface="+mn-cs"/>
              </a:rPr>
              <a:t>Objetivo</a:t>
            </a:r>
            <a:br>
              <a:rPr lang="es-ES" sz="5400" b="1" dirty="0">
                <a:ln w="18000">
                  <a:solidFill>
                    <a:srgbClr val="C0504D">
                      <a:satMod val="140000"/>
                    </a:srgbClr>
                  </a:solidFill>
                  <a:prstDash val="solid"/>
                  <a:miter lim="800000"/>
                </a:ln>
                <a:solidFill>
                  <a:srgbClr val="FFFF00"/>
                </a:solidFill>
                <a:effectLst>
                  <a:outerShdw blurRad="25500" dist="23000" dir="7020000" algn="tl">
                    <a:srgbClr val="000000">
                      <a:alpha val="50000"/>
                    </a:srgbClr>
                  </a:outerShdw>
                </a:effectLst>
                <a:ea typeface="+mn-ea"/>
                <a:cs typeface="+mn-cs"/>
              </a:rPr>
            </a:br>
            <a:endParaRPr lang="es-CO" dirty="0"/>
          </a:p>
        </p:txBody>
      </p:sp>
      <p:sp>
        <p:nvSpPr>
          <p:cNvPr id="5" name="4 Marcador de contenido"/>
          <p:cNvSpPr>
            <a:spLocks noGrp="1"/>
          </p:cNvSpPr>
          <p:nvPr>
            <p:ph idx="1"/>
          </p:nvPr>
        </p:nvSpPr>
        <p:spPr/>
        <p:txBody>
          <a:bodyPr>
            <a:normAutofit/>
          </a:bodyPr>
          <a:lstStyle/>
          <a:p>
            <a:pPr algn="ctr">
              <a:buFont typeface="Wingdings" pitchFamily="2" charset="2"/>
              <a:buChar char="Ø"/>
            </a:pPr>
            <a:r>
              <a:rPr lang="es-CO" sz="2800" i="1" dirty="0" smtClean="0">
                <a:solidFill>
                  <a:srgbClr val="00B050"/>
                </a:solidFill>
              </a:rPr>
              <a:t>Observar el tiempo aproximado que dura el alimento en el sistema digestivo del conejo.</a:t>
            </a:r>
          </a:p>
          <a:p>
            <a:pPr marL="0" indent="0" algn="ctr">
              <a:buNone/>
            </a:pPr>
            <a:endParaRPr lang="es-CO" sz="2800" i="1" dirty="0" smtClean="0">
              <a:solidFill>
                <a:srgbClr val="00B050"/>
              </a:solidFill>
            </a:endParaRPr>
          </a:p>
          <a:p>
            <a:pPr algn="ctr">
              <a:buFont typeface="Wingdings" pitchFamily="2" charset="2"/>
              <a:buChar char="Ø"/>
            </a:pPr>
            <a:r>
              <a:rPr lang="es-CO" sz="2800" i="1" dirty="0" smtClean="0">
                <a:solidFill>
                  <a:srgbClr val="00B050"/>
                </a:solidFill>
              </a:rPr>
              <a:t>Aplicar un marcador de origen natural para observar la pigmentación que adquieren las heces.</a:t>
            </a:r>
          </a:p>
          <a:p>
            <a:pPr marL="0" indent="0" algn="ctr">
              <a:buNone/>
            </a:pPr>
            <a:endParaRPr lang="es-CO" sz="2800" i="1" dirty="0" smtClean="0">
              <a:solidFill>
                <a:srgbClr val="00B050"/>
              </a:solidFill>
            </a:endParaRPr>
          </a:p>
          <a:p>
            <a:pPr algn="ctr">
              <a:buFont typeface="Wingdings" pitchFamily="2" charset="2"/>
              <a:buChar char="Ø"/>
            </a:pPr>
            <a:r>
              <a:rPr lang="es-CO" sz="2800" i="1" dirty="0" smtClean="0">
                <a:solidFill>
                  <a:srgbClr val="00B050"/>
                </a:solidFill>
              </a:rPr>
              <a:t>Aplicar remolacha como marcador de origen natural.</a:t>
            </a:r>
          </a:p>
          <a:p>
            <a:pPr marL="0" indent="0">
              <a:buNone/>
            </a:pPr>
            <a:endParaRPr lang="es-CO" dirty="0"/>
          </a:p>
        </p:txBody>
      </p:sp>
    </p:spTree>
    <p:extLst>
      <p:ext uri="{BB962C8B-B14F-4D97-AF65-F5344CB8AC3E}">
        <p14:creationId xmlns:p14="http://schemas.microsoft.com/office/powerpoint/2010/main" val="77645681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1512168"/>
          </a:xfrm>
        </p:spPr>
        <p:txBody>
          <a:bodyPr>
            <a:prstTxWarp prst="textChevron">
              <a:avLst/>
            </a:prstTxWarp>
            <a:scene3d>
              <a:camera prst="isometricOffAxis2Left"/>
              <a:lightRig rig="threePt" dir="t"/>
            </a:scene3d>
            <a:sp3d extrusionH="57150">
              <a:bevelT w="69850" h="38100" prst="cross"/>
            </a:sp3d>
          </a:bodyPr>
          <a:lstStyle/>
          <a:p>
            <a:r>
              <a:rPr lang="es-CO" b="1" dirty="0" smtClean="0">
                <a:ln w="18000">
                  <a:solidFill>
                    <a:srgbClr val="00B050"/>
                  </a:solidFill>
                  <a:prstDash val="solid"/>
                  <a:miter lim="800000"/>
                </a:ln>
                <a:solidFill>
                  <a:srgbClr val="FFFF00"/>
                </a:solidFill>
                <a:effectLst>
                  <a:glow rad="139700">
                    <a:schemeClr val="accent2">
                      <a:satMod val="175000"/>
                      <a:alpha val="40000"/>
                    </a:schemeClr>
                  </a:glow>
                  <a:outerShdw blurRad="75057" dist="38100" dir="5400000" sy="-20000" rotWithShape="0">
                    <a:prstClr val="black">
                      <a:alpha val="25000"/>
                    </a:prstClr>
                  </a:outerShdw>
                  <a:reflection blurRad="6350" stA="55000" endA="50" endPos="85000" dist="29997" dir="5400000" sy="-100000" algn="bl" rotWithShape="0"/>
                </a:effectLst>
              </a:rPr>
              <a:t>ORIGEN DEL CONEJO</a:t>
            </a:r>
            <a:endParaRPr lang="es-CO" dirty="0">
              <a:ln w="18000">
                <a:solidFill>
                  <a:srgbClr val="00B050"/>
                </a:solidFill>
                <a:prstDash val="solid"/>
                <a:miter lim="800000"/>
              </a:ln>
              <a:solidFill>
                <a:srgbClr val="FFFF00"/>
              </a:solidFill>
              <a:effectLst>
                <a:glow rad="139700">
                  <a:schemeClr val="accent2">
                    <a:satMod val="175000"/>
                    <a:alpha val="40000"/>
                  </a:schemeClr>
                </a:glow>
                <a:outerShdw blurRad="75057" dist="38100" dir="5400000" sy="-20000" rotWithShape="0">
                  <a:prstClr val="black">
                    <a:alpha val="25000"/>
                  </a:prstClr>
                </a:outerShdw>
                <a:reflection blurRad="6350" stA="55000" endA="50" endPos="85000" dist="29997" dir="5400000" sy="-100000" algn="bl" rotWithShape="0"/>
              </a:effectLst>
            </a:endParaRPr>
          </a:p>
        </p:txBody>
      </p:sp>
      <p:sp>
        <p:nvSpPr>
          <p:cNvPr id="3" name="2 Marcador de contenido"/>
          <p:cNvSpPr>
            <a:spLocks noGrp="1"/>
          </p:cNvSpPr>
          <p:nvPr>
            <p:ph sz="half" idx="1"/>
          </p:nvPr>
        </p:nvSpPr>
        <p:spPr>
          <a:xfrm>
            <a:off x="0" y="1785926"/>
            <a:ext cx="4495800" cy="5072074"/>
          </a:xfrm>
        </p:spPr>
        <p:txBody>
          <a:bodyPr>
            <a:normAutofit fontScale="85000" lnSpcReduction="20000"/>
          </a:bodyPr>
          <a:lstStyle/>
          <a:p>
            <a:pPr algn="just"/>
            <a:r>
              <a:rPr lang="es-CO" sz="2800" i="1" dirty="0" smtClean="0">
                <a:solidFill>
                  <a:srgbClr val="00B0F0"/>
                </a:solidFill>
              </a:rPr>
              <a:t>Para descubrir el origen del nombre de la especie así como de su nombre común hay q remontarse a los siglos antes de Cristo.</a:t>
            </a:r>
          </a:p>
          <a:p>
            <a:pPr marL="0" indent="0" algn="just">
              <a:buNone/>
            </a:pPr>
            <a:endParaRPr lang="es-CO" sz="2800" i="1" dirty="0" smtClean="0">
              <a:solidFill>
                <a:srgbClr val="00B0F0"/>
              </a:solidFill>
            </a:endParaRPr>
          </a:p>
          <a:p>
            <a:pPr algn="just"/>
            <a:r>
              <a:rPr lang="es-CO" sz="2800" i="1" dirty="0" smtClean="0">
                <a:solidFill>
                  <a:srgbClr val="00B0F0"/>
                </a:solidFill>
              </a:rPr>
              <a:t>El conejo es una especie muy antigua, de modo que por los estudios fósiles se ha podido determinar que antes de la última glaciación abundaban en una amplia zona de Europa, que incluía a países como Francia, Bélgica, Alemania o la isla de Gran Bretaña.</a:t>
            </a:r>
          </a:p>
          <a:p>
            <a:pPr marL="0" indent="0">
              <a:buNone/>
            </a:pPr>
            <a:endParaRPr lang="es-CO" dirty="0"/>
          </a:p>
        </p:txBody>
      </p:sp>
      <p:pic>
        <p:nvPicPr>
          <p:cNvPr id="6" name="5 Marcador de contenido"/>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48064" y="2564904"/>
            <a:ext cx="3500784" cy="3786187"/>
          </a:xfrm>
        </p:spPr>
      </p:pic>
    </p:spTree>
    <p:extLst>
      <p:ext uri="{BB962C8B-B14F-4D97-AF65-F5344CB8AC3E}">
        <p14:creationId xmlns:p14="http://schemas.microsoft.com/office/powerpoint/2010/main" val="108868749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prstTxWarp prst="textCanDown">
              <a:avLst/>
            </a:prstTxWarp>
            <a:normAutofit fontScale="90000"/>
            <a:scene3d>
              <a:camera prst="perspectiveLeft"/>
              <a:lightRig rig="threePt" dir="t"/>
            </a:scene3d>
            <a:sp3d extrusionH="57150">
              <a:bevelT h="25400" prst="softRound"/>
            </a:sp3d>
          </a:bodyPr>
          <a:lstStyle/>
          <a:p>
            <a:pPr algn="ctr"/>
            <a:r>
              <a:rPr lang="es-CO" sz="4900" b="1" i="1" dirty="0" smtClean="0">
                <a:ln w="18000">
                  <a:solidFill>
                    <a:srgbClr val="FF0000"/>
                  </a:solidFill>
                  <a:prstDash val="solid"/>
                  <a:miter lim="800000"/>
                </a:ln>
                <a:solidFill>
                  <a:srgbClr val="FFFF00"/>
                </a:solidFill>
                <a:effectLst>
                  <a:outerShdw blurRad="25500" dist="23000" dir="7020000" algn="tl">
                    <a:srgbClr val="000000">
                      <a:alpha val="50000"/>
                    </a:srgbClr>
                  </a:outerShdw>
                  <a:reflection blurRad="6350" stA="55000" endA="50" endPos="85000" dist="60007" dir="5400000" sy="-100000" algn="bl" rotWithShape="0"/>
                </a:effectLst>
              </a:rPr>
              <a:t>Digestión</a:t>
            </a:r>
            <a:r>
              <a:rPr lang="es-CO"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r>
            <a:br>
              <a:rPr lang="es-CO"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endParaRPr lang="es-CO"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 name="1 Marcador de contenido"/>
          <p:cNvSpPr>
            <a:spLocks noGrp="1"/>
          </p:cNvSpPr>
          <p:nvPr>
            <p:ph idx="1"/>
          </p:nvPr>
        </p:nvSpPr>
        <p:spPr/>
        <p:txBody>
          <a:bodyPr>
            <a:normAutofit/>
          </a:bodyPr>
          <a:lstStyle/>
          <a:p>
            <a:pPr algn="just"/>
            <a:r>
              <a:rPr lang="es-CO" sz="2400" i="1" dirty="0"/>
              <a:t>Proceso de transformación y absorción de los alimentos que son ingeridos por vía </a:t>
            </a:r>
            <a:r>
              <a:rPr lang="es-CO" sz="2400" i="1" dirty="0" smtClean="0"/>
              <a:t>bucal. Tiene </a:t>
            </a:r>
            <a:r>
              <a:rPr lang="es-CO" sz="2400" i="1" dirty="0"/>
              <a:t>lugar en el tubo digestivo y consta de dos tipos de fenómenos: mecánicos y químicos</a:t>
            </a:r>
            <a:r>
              <a:rPr lang="es-CO" sz="2400" i="1" dirty="0" smtClean="0"/>
              <a:t>.</a:t>
            </a:r>
          </a:p>
          <a:p>
            <a:pPr algn="just"/>
            <a:endParaRPr lang="es-CO" sz="2400" i="1" dirty="0" smtClean="0"/>
          </a:p>
          <a:p>
            <a:pPr algn="just"/>
            <a:r>
              <a:rPr lang="es-CO" sz="2400" i="1" dirty="0" smtClean="0"/>
              <a:t>Mediante </a:t>
            </a:r>
            <a:r>
              <a:rPr lang="es-CO" sz="2400" i="1" dirty="0"/>
              <a:t>los mecánicos, como es la masticación, los alimentos se fragmentan y se mezclan con la saliva para formar el bolo alimenticio</a:t>
            </a:r>
            <a:r>
              <a:rPr lang="es-CO" sz="2400" i="1" dirty="0" smtClean="0"/>
              <a:t>.</a:t>
            </a:r>
          </a:p>
          <a:p>
            <a:pPr marL="0" indent="0" algn="just">
              <a:buNone/>
            </a:pPr>
            <a:endParaRPr lang="es-CO" sz="2400" i="1" dirty="0" smtClean="0"/>
          </a:p>
          <a:p>
            <a:pPr algn="just"/>
            <a:r>
              <a:rPr lang="es-CO" sz="2400" i="1" dirty="0" smtClean="0"/>
              <a:t> </a:t>
            </a:r>
            <a:r>
              <a:rPr lang="es-CO" sz="2400" i="1" dirty="0"/>
              <a:t>Los procesos químicos permiten la transformación de los diferentes alimentos (moléculas más complejas) en elementos asimilables por el intestino.</a:t>
            </a:r>
          </a:p>
        </p:txBody>
      </p:sp>
    </p:spTree>
    <p:extLst>
      <p:ext uri="{BB962C8B-B14F-4D97-AF65-F5344CB8AC3E}">
        <p14:creationId xmlns:p14="http://schemas.microsoft.com/office/powerpoint/2010/main" val="38185507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332656"/>
            <a:ext cx="7884368" cy="8217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Título"/>
          <p:cNvSpPr>
            <a:spLocks noGrp="1"/>
          </p:cNvSpPr>
          <p:nvPr>
            <p:ph type="title"/>
          </p:nvPr>
        </p:nvSpPr>
        <p:spPr>
          <a:xfrm>
            <a:off x="457200" y="4725144"/>
            <a:ext cx="8229600" cy="1584176"/>
          </a:xfrm>
        </p:spPr>
        <p:txBody>
          <a:bodyPr>
            <a:normAutofit/>
            <a:scene3d>
              <a:camera prst="isometricOffAxis1Right"/>
              <a:lightRig rig="threePt" dir="t"/>
            </a:scene3d>
          </a:bodyPr>
          <a:lstStyle/>
          <a:p>
            <a:r>
              <a:rPr lang="es-CO" dirty="0" smtClean="0">
                <a:ln>
                  <a:solidFill>
                    <a:srgbClr val="FFFF00"/>
                  </a:solidFill>
                </a:ln>
                <a:effectLst>
                  <a:glow rad="228600">
                    <a:schemeClr val="accent4">
                      <a:satMod val="175000"/>
                      <a:alpha val="40000"/>
                    </a:schemeClr>
                  </a:glow>
                  <a:outerShdw blurRad="60007" dir="2000400" sy="-30000" kx="-800400" algn="bl" rotWithShape="0">
                    <a:prstClr val="black">
                      <a:alpha val="20000"/>
                    </a:prstClr>
                  </a:outerShdw>
                  <a:reflection blurRad="6350" stA="60000" endA="900" endPos="60000" dist="29997" dir="5400000" sy="-100000" algn="bl" rotWithShape="0"/>
                </a:effectLst>
              </a:rPr>
              <a:t>Anatomía y Fisiología Del Conejo</a:t>
            </a:r>
            <a:endParaRPr lang="es-CO" dirty="0">
              <a:ln>
                <a:solidFill>
                  <a:srgbClr val="FFFF00"/>
                </a:solidFill>
              </a:ln>
              <a:effectLst>
                <a:glow rad="228600">
                  <a:schemeClr val="accent4">
                    <a:satMod val="175000"/>
                    <a:alpha val="40000"/>
                  </a:schemeClr>
                </a:glow>
                <a:outerShdw blurRad="60007" dir="2000400" sy="-30000" kx="-800400" algn="bl" rotWithShape="0">
                  <a:prstClr val="black">
                    <a:alpha val="20000"/>
                  </a:prstClr>
                </a:outerShdw>
                <a:reflection blurRad="6350" stA="60000" endA="900" endPos="60000" dist="29997" dir="5400000" sy="-100000" algn="bl" rotWithShape="0"/>
              </a:effectLst>
            </a:endParaRPr>
          </a:p>
        </p:txBody>
      </p:sp>
    </p:spTree>
    <p:extLst>
      <p:ext uri="{BB962C8B-B14F-4D97-AF65-F5344CB8AC3E}">
        <p14:creationId xmlns:p14="http://schemas.microsoft.com/office/powerpoint/2010/main" val="31517221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effectLst>
            <a:glow rad="228600">
              <a:schemeClr val="accent3">
                <a:satMod val="175000"/>
                <a:alpha val="40000"/>
              </a:schemeClr>
            </a:glow>
          </a:effectLst>
        </p:spPr>
        <p:txBody>
          <a:bodyPr>
            <a:scene3d>
              <a:camera prst="isometricOffAxis2Left"/>
              <a:lightRig rig="threePt" dir="t"/>
            </a:scene3d>
          </a:bodyPr>
          <a:lstStyle/>
          <a:p>
            <a:r>
              <a:rPr lang="es-CO" b="1" dirty="0" smtClean="0">
                <a:ln w="31550" cmpd="sng">
                  <a:solidFill>
                    <a:schemeClr val="accent3">
                      <a:lumMod val="75000"/>
                    </a:schemeClr>
                  </a:solidFill>
                  <a:prstDash val="solid"/>
                </a:ln>
                <a:solidFill>
                  <a:srgbClr val="FFFF00"/>
                </a:solidFill>
                <a:effectLst>
                  <a:glow rad="228600">
                    <a:schemeClr val="accent5">
                      <a:satMod val="175000"/>
                      <a:alpha val="40000"/>
                    </a:schemeClr>
                  </a:glow>
                  <a:outerShdw blurRad="75057" dist="38100" dir="5400000" sy="-20000" rotWithShape="0">
                    <a:prstClr val="black">
                      <a:alpha val="25000"/>
                    </a:prstClr>
                  </a:outerShdw>
                </a:effectLst>
              </a:rPr>
              <a:t>Sistema </a:t>
            </a:r>
            <a:r>
              <a:rPr lang="es-CO" b="1" dirty="0" smtClean="0">
                <a:ln w="18000">
                  <a:solidFill>
                    <a:srgbClr val="FF0000"/>
                  </a:solidFill>
                  <a:prstDash val="solid"/>
                  <a:miter lim="800000"/>
                </a:ln>
                <a:solidFill>
                  <a:schemeClr val="tx1">
                    <a:lumMod val="75000"/>
                    <a:lumOff val="25000"/>
                  </a:schemeClr>
                </a:solidFill>
                <a:effectLst>
                  <a:outerShdw blurRad="25500" dist="23000" dir="7020000" algn="tl">
                    <a:srgbClr val="000000">
                      <a:alpha val="50000"/>
                    </a:srgbClr>
                  </a:outerShdw>
                </a:effectLst>
              </a:rPr>
              <a:t>Digestivo</a:t>
            </a:r>
            <a:r>
              <a:rPr lang="es-CO" b="1" dirty="0" smtClean="0">
                <a:ln w="31550" cmpd="sng">
                  <a:solidFill>
                    <a:schemeClr val="accent3">
                      <a:lumMod val="75000"/>
                    </a:schemeClr>
                  </a:solidFill>
                  <a:prstDash val="solid"/>
                </a:ln>
                <a:solidFill>
                  <a:srgbClr val="FFFF00"/>
                </a:solidFill>
                <a:effectLst>
                  <a:glow rad="228600">
                    <a:schemeClr val="accent5">
                      <a:satMod val="175000"/>
                      <a:alpha val="40000"/>
                    </a:schemeClr>
                  </a:glow>
                  <a:outerShdw blurRad="75057" dist="38100" dir="5400000" sy="-20000" rotWithShape="0">
                    <a:prstClr val="black">
                      <a:alpha val="25000"/>
                    </a:prstClr>
                  </a:outerShdw>
                </a:effectLst>
              </a:rPr>
              <a:t> Del Conejo</a:t>
            </a:r>
            <a:endParaRPr lang="es-CO" b="1" dirty="0">
              <a:ln w="31550" cmpd="sng">
                <a:solidFill>
                  <a:schemeClr val="accent3">
                    <a:lumMod val="75000"/>
                  </a:schemeClr>
                </a:solidFill>
                <a:prstDash val="solid"/>
              </a:ln>
              <a:solidFill>
                <a:srgbClr val="FFFF00"/>
              </a:solidFill>
              <a:effectLst>
                <a:glow rad="228600">
                  <a:schemeClr val="accent5">
                    <a:satMod val="175000"/>
                    <a:alpha val="40000"/>
                  </a:schemeClr>
                </a:glow>
                <a:outerShdw blurRad="75057" dist="38100" dir="5400000" sy="-20000" rotWithShape="0">
                  <a:prstClr val="black">
                    <a:alpha val="25000"/>
                  </a:prstClr>
                </a:outerShdw>
              </a:effectLst>
            </a:endParaRPr>
          </a:p>
        </p:txBody>
      </p:sp>
      <p:sp>
        <p:nvSpPr>
          <p:cNvPr id="2" name="1 Marcador de contenido"/>
          <p:cNvSpPr>
            <a:spLocks noGrp="1"/>
          </p:cNvSpPr>
          <p:nvPr>
            <p:ph sz="half" idx="1"/>
          </p:nvPr>
        </p:nvSpPr>
        <p:spPr>
          <a:xfrm>
            <a:off x="0" y="1785926"/>
            <a:ext cx="4716016" cy="5072074"/>
          </a:xfrm>
        </p:spPr>
        <p:txBody>
          <a:bodyPr>
            <a:normAutofit fontScale="85000" lnSpcReduction="20000"/>
          </a:bodyPr>
          <a:lstStyle/>
          <a:p>
            <a:r>
              <a:rPr lang="es-CO" dirty="0"/>
              <a:t>El conejo tiene 2 tipos de dientes, los incisivos para cortar y los molares para triturar.</a:t>
            </a:r>
          </a:p>
          <a:p>
            <a:r>
              <a:rPr lang="es-CO" dirty="0"/>
              <a:t>Es importante saber que el crecimiento de sus dientes es continuo y es por ello que necesita utilizar los dientes intensamente para gastarlos.</a:t>
            </a:r>
          </a:p>
          <a:p>
            <a:r>
              <a:rPr lang="es-CO" dirty="0"/>
              <a:t>El alimento dentro de la boca es masticado e insalivado, se va formando un bolo alimento que es tragado, pasa por la faringe y llega al estomago a través del esófago.</a:t>
            </a:r>
          </a:p>
          <a:p>
            <a:endParaRPr lang="es-CO"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88024" y="2204864"/>
            <a:ext cx="4355976" cy="4653136"/>
          </a:xfrm>
        </p:spPr>
      </p:pic>
    </p:spTree>
    <p:extLst>
      <p:ext uri="{BB962C8B-B14F-4D97-AF65-F5344CB8AC3E}">
        <p14:creationId xmlns:p14="http://schemas.microsoft.com/office/powerpoint/2010/main" val="408531432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6696" y="1052736"/>
            <a:ext cx="8248708" cy="5233785"/>
          </a:xfrm>
        </p:spPr>
        <p:txBody>
          <a:bodyPr/>
          <a:lstStyle/>
          <a:p>
            <a:r>
              <a:rPr lang="es-CO" dirty="0"/>
              <a:t>Una ves que pasa del estomago al intestino delgado recibe los líquidos de la vesícula biliar</a:t>
            </a:r>
          </a:p>
          <a:p>
            <a:r>
              <a:rPr lang="es-CO" dirty="0"/>
              <a:t>Luego el alimento va a parar al ciego donde se somete a una digestión bacteriana.</a:t>
            </a:r>
          </a:p>
          <a:p>
            <a:r>
              <a:rPr lang="es-CO" dirty="0"/>
              <a:t>Luego de permanecer unas 12 horas, en el ciego pasan al intestino grueso formando bolitas blandas para luego llegar al ano.</a:t>
            </a:r>
          </a:p>
          <a:p>
            <a:endParaRPr lang="es-CO" dirty="0"/>
          </a:p>
        </p:txBody>
      </p:sp>
    </p:spTree>
    <p:extLst>
      <p:ext uri="{BB962C8B-B14F-4D97-AF65-F5344CB8AC3E}">
        <p14:creationId xmlns:p14="http://schemas.microsoft.com/office/powerpoint/2010/main" val="3580562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rot="392330">
            <a:off x="457200" y="116632"/>
            <a:ext cx="8229600" cy="936104"/>
          </a:xfrm>
        </p:spPr>
        <p:txBody>
          <a:bodyPr>
            <a:scene3d>
              <a:camera prst="perspectiveContrastingRightFacing"/>
              <a:lightRig rig="threePt" dir="t"/>
            </a:scene3d>
          </a:bodyPr>
          <a:lstStyle/>
          <a:p>
            <a:r>
              <a:rPr lang="es-CO" dirty="0" smtClean="0">
                <a:ln>
                  <a:solidFill>
                    <a:srgbClr val="00B050"/>
                  </a:solidFill>
                </a:ln>
                <a:solidFill>
                  <a:srgbClr val="002060"/>
                </a:solidFill>
                <a:effectLst>
                  <a:glow rad="228600">
                    <a:schemeClr val="accent5">
                      <a:satMod val="175000"/>
                      <a:alpha val="40000"/>
                    </a:schemeClr>
                  </a:glow>
                  <a:outerShdw blurRad="50800" dist="38100" dir="16200000" rotWithShape="0">
                    <a:prstClr val="black">
                      <a:alpha val="40000"/>
                    </a:prstClr>
                  </a:outerShdw>
                  <a:reflection blurRad="6350" stA="55000" endA="300" endPos="45500" dir="5400000" sy="-100000" algn="bl" rotWithShape="0"/>
                </a:effectLst>
              </a:rPr>
              <a:t>Alimentación Del Conejo</a:t>
            </a:r>
            <a:endParaRPr lang="es-CO" dirty="0">
              <a:ln>
                <a:solidFill>
                  <a:srgbClr val="00B050"/>
                </a:solidFill>
              </a:ln>
              <a:solidFill>
                <a:srgbClr val="002060"/>
              </a:solidFill>
              <a:effectLst>
                <a:glow rad="228600">
                  <a:schemeClr val="accent5">
                    <a:satMod val="175000"/>
                    <a:alpha val="40000"/>
                  </a:schemeClr>
                </a:glow>
                <a:outerShdw blurRad="50800" dist="38100" dir="16200000" rotWithShape="0">
                  <a:prstClr val="black">
                    <a:alpha val="40000"/>
                  </a:prstClr>
                </a:outerShdw>
                <a:reflection blurRad="6350" stA="55000" endA="300" endPos="45500" dir="5400000" sy="-100000" algn="bl" rotWithShape="0"/>
              </a:effectLst>
            </a:endParaRPr>
          </a:p>
        </p:txBody>
      </p:sp>
      <p:sp>
        <p:nvSpPr>
          <p:cNvPr id="2" name="1 Marcador de contenido"/>
          <p:cNvSpPr>
            <a:spLocks noGrp="1"/>
          </p:cNvSpPr>
          <p:nvPr>
            <p:ph idx="1"/>
          </p:nvPr>
        </p:nvSpPr>
        <p:spPr>
          <a:xfrm>
            <a:off x="0" y="1484784"/>
            <a:ext cx="9144000" cy="5373216"/>
          </a:xfrm>
        </p:spPr>
        <p:txBody>
          <a:bodyPr>
            <a:normAutofit fontScale="92500" lnSpcReduction="10000"/>
          </a:bodyPr>
          <a:lstStyle/>
          <a:p>
            <a:r>
              <a:rPr lang="es-CO" dirty="0"/>
              <a:t>El conejo es un animal estrictamente herbívoro. Esto significa que su dieta se compone sólo de alimentos de origen vegetal: forrajes, verduras y frutas, además de sus subproductos. Por eso hay que darles cada día una mezcla de concentrado, forraje verde y heno</a:t>
            </a:r>
            <a:r>
              <a:rPr lang="es-CO" dirty="0" smtClean="0"/>
              <a:t>.</a:t>
            </a:r>
          </a:p>
          <a:p>
            <a:r>
              <a:rPr lang="es-CO" dirty="0" smtClean="0"/>
              <a:t> </a:t>
            </a:r>
            <a:r>
              <a:rPr lang="es-CO" dirty="0"/>
              <a:t>Con una dieta de este tipo se mantendrán sanos y vitales. Por lo demás, son amantes de un menú variado</a:t>
            </a:r>
            <a:r>
              <a:rPr lang="es-CO" dirty="0" smtClean="0"/>
              <a:t>.</a:t>
            </a:r>
            <a:endParaRPr lang="es-CO" dirty="0"/>
          </a:p>
          <a:p>
            <a:r>
              <a:rPr lang="es-CO" dirty="0"/>
              <a:t>El objetivo de una dieta equilibrada, es asegurar el máximo crecimiento y la mejor salud posible, evitando la caquexia(delgadez enfermiza) o la obesidad</a:t>
            </a:r>
            <a:r>
              <a:rPr lang="es-CO" dirty="0" smtClean="0"/>
              <a:t>.</a:t>
            </a:r>
          </a:p>
          <a:p>
            <a:endParaRPr lang="es-CO" dirty="0"/>
          </a:p>
        </p:txBody>
      </p:sp>
    </p:spTree>
    <p:extLst>
      <p:ext uri="{BB962C8B-B14F-4D97-AF65-F5344CB8AC3E}">
        <p14:creationId xmlns:p14="http://schemas.microsoft.com/office/powerpoint/2010/main" val="373723728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428604"/>
            <a:ext cx="8229600" cy="840156"/>
          </a:xfrm>
        </p:spPr>
        <p:txBody>
          <a:bodyPr>
            <a:scene3d>
              <a:camera prst="perspectiveContrastingRightFacing"/>
              <a:lightRig rig="threePt" dir="t"/>
            </a:scene3d>
          </a:bodyPr>
          <a:lstStyle/>
          <a:p>
            <a:r>
              <a:rPr lang="es-CO" b="1" dirty="0" smtClean="0">
                <a:ln w="18000">
                  <a:solidFill>
                    <a:srgbClr val="002060"/>
                  </a:solidFill>
                  <a:prstDash val="solid"/>
                  <a:miter lim="800000"/>
                </a:ln>
                <a:solidFill>
                  <a:schemeClr val="accent5">
                    <a:lumMod val="40000"/>
                    <a:lumOff val="60000"/>
                  </a:schemeClr>
                </a:solidFill>
                <a:effectLst>
                  <a:glow rad="228600">
                    <a:schemeClr val="accent4">
                      <a:satMod val="175000"/>
                      <a:alpha val="40000"/>
                    </a:schemeClr>
                  </a:glow>
                  <a:outerShdw blurRad="60007" dist="310007" dir="7680000" sy="30000" kx="1300200" algn="ctr" rotWithShape="0">
                    <a:prstClr val="black">
                      <a:alpha val="32000"/>
                    </a:prstClr>
                  </a:outerShdw>
                  <a:reflection blurRad="6350" stA="60000" endA="900" endPos="60000" dist="60007" dir="5400000" sy="-100000" algn="bl" rotWithShape="0"/>
                </a:effectLst>
              </a:rPr>
              <a:t>Cecotrofia</a:t>
            </a:r>
            <a:endParaRPr lang="es-CO" b="1" dirty="0">
              <a:ln w="18000">
                <a:solidFill>
                  <a:srgbClr val="002060"/>
                </a:solidFill>
                <a:prstDash val="solid"/>
                <a:miter lim="800000"/>
              </a:ln>
              <a:solidFill>
                <a:schemeClr val="accent5">
                  <a:lumMod val="40000"/>
                  <a:lumOff val="60000"/>
                </a:schemeClr>
              </a:solidFill>
              <a:effectLst>
                <a:glow rad="228600">
                  <a:schemeClr val="accent4">
                    <a:satMod val="175000"/>
                    <a:alpha val="40000"/>
                  </a:schemeClr>
                </a:glow>
                <a:outerShdw blurRad="60007" dist="310007" dir="7680000" sy="30000" kx="1300200" algn="ctr" rotWithShape="0">
                  <a:prstClr val="black">
                    <a:alpha val="32000"/>
                  </a:prstClr>
                </a:outerShdw>
                <a:reflection blurRad="6350" stA="60000" endA="900" endPos="60000" dist="60007" dir="5400000" sy="-100000" algn="bl" rotWithShape="0"/>
              </a:effectLst>
            </a:endParaRPr>
          </a:p>
        </p:txBody>
      </p:sp>
      <p:sp>
        <p:nvSpPr>
          <p:cNvPr id="2" name="1 Marcador de contenido"/>
          <p:cNvSpPr>
            <a:spLocks noGrp="1"/>
          </p:cNvSpPr>
          <p:nvPr>
            <p:ph sz="half" idx="2"/>
          </p:nvPr>
        </p:nvSpPr>
        <p:spPr>
          <a:xfrm>
            <a:off x="457200" y="1700808"/>
            <a:ext cx="4906888" cy="4608512"/>
          </a:xfrm>
        </p:spPr>
        <p:txBody>
          <a:bodyPr>
            <a:normAutofit fontScale="92500"/>
          </a:bodyPr>
          <a:lstStyle/>
          <a:p>
            <a:pPr algn="just"/>
            <a:r>
              <a:rPr lang="es-CO" i="1" dirty="0"/>
              <a:t>Puede parecer que los conejos se comen sus propias heces, pero no es así se comen sus cecotrófos: alimentos que han sido parcialmente digeridos y luego eliminados por el ano. </a:t>
            </a:r>
            <a:endParaRPr lang="es-CO" i="1" dirty="0" smtClean="0"/>
          </a:p>
          <a:p>
            <a:pPr algn="just"/>
            <a:r>
              <a:rPr lang="es-CO" i="1" dirty="0" smtClean="0"/>
              <a:t>Mediante </a:t>
            </a:r>
            <a:r>
              <a:rPr lang="es-CO" i="1" dirty="0"/>
              <a:t>su consumo, estos cecotrófos pasan por segunda vez a través del sistema digestivo, permitiendo aprovechar totalmente sus nutrientes. El proceso puede compararse con la regurgitación del alimento por parte de los rumiantes</a:t>
            </a:r>
          </a:p>
        </p:txBody>
      </p:sp>
      <p:pic>
        <p:nvPicPr>
          <p:cNvPr id="7" name="6 Marcador de contenido"/>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5796137" y="1916832"/>
            <a:ext cx="2887488" cy="3533849"/>
          </a:xfrm>
        </p:spPr>
      </p:pic>
    </p:spTree>
    <p:extLst>
      <p:ext uri="{BB962C8B-B14F-4D97-AF65-F5344CB8AC3E}">
        <p14:creationId xmlns:p14="http://schemas.microsoft.com/office/powerpoint/2010/main" val="225995253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let">
  <a:themeElements>
    <a:clrScheme name="Brooklet">
      <a:dk1>
        <a:sysClr val="windowText" lastClr="000000"/>
      </a:dk1>
      <a:lt1>
        <a:sysClr val="window" lastClr="FFFFFF"/>
      </a:lt1>
      <a:dk2>
        <a:srgbClr val="4062E3"/>
      </a:dk2>
      <a:lt2>
        <a:srgbClr val="C7E4F8"/>
      </a:lt2>
      <a:accent1>
        <a:srgbClr val="79498D"/>
      </a:accent1>
      <a:accent2>
        <a:srgbClr val="AE236A"/>
      </a:accent2>
      <a:accent3>
        <a:srgbClr val="F88941"/>
      </a:accent3>
      <a:accent4>
        <a:srgbClr val="DEC441"/>
      </a:accent4>
      <a:accent5>
        <a:srgbClr val="9FA500"/>
      </a:accent5>
      <a:accent6>
        <a:srgbClr val="707070"/>
      </a:accent6>
      <a:hlink>
        <a:srgbClr val="0000E1"/>
      </a:hlink>
      <a:folHlink>
        <a:srgbClr val="800080"/>
      </a:folHlink>
    </a:clrScheme>
    <a:fontScheme name="Brooklet">
      <a:majorFont>
        <a:latin typeface="Constantia"/>
        <a:ea typeface=""/>
        <a:cs typeface=""/>
        <a:font script="Jpan" typeface="HG明朝E"/>
        <a:font script="Hang" typeface="궁서"/>
        <a:font script="Hans" typeface="华文中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华文楷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olidFill>
        <a:gradFill>
          <a:gsLst>
            <a:gs pos="0">
              <a:schemeClr val="phClr">
                <a:tint val="75000"/>
              </a:schemeClr>
            </a:gs>
            <a:gs pos="65000">
              <a:schemeClr val="phClr">
                <a:shade val="75000"/>
              </a:schemeClr>
            </a:gs>
            <a:gs pos="100000">
              <a:schemeClr val="phClr">
                <a:shade val="75000"/>
              </a:schemeClr>
            </a:gs>
          </a:gsLst>
          <a:lin ang="16200000" scaled="1"/>
        </a:gradFill>
        <a:blipFill rotWithShape="0">
          <a:blip xmlns:r="http://schemas.openxmlformats.org/officeDocument/2006/relationships" r:embed="rId1">
            <a:duotone>
              <a:schemeClr val="phClr">
                <a:shade val="50000"/>
              </a:schemeClr>
              <a:schemeClr val="phClr">
                <a:tint val="75000"/>
              </a:schemeClr>
            </a:duotone>
          </a:blip>
          <a:srcRect/>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TC010219410[[fn=Tema de folleto]]</Template>
  <TotalTime>175</TotalTime>
  <Words>664</Words>
  <Application>Microsoft Office PowerPoint</Application>
  <PresentationFormat>Presentación en pantalla (4:3)</PresentationFormat>
  <Paragraphs>40</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Brooklet</vt:lpstr>
      <vt:lpstr>Presentación de PowerPoint</vt:lpstr>
      <vt:lpstr>Objetivo </vt:lpstr>
      <vt:lpstr>ORIGEN DEL CONEJO</vt:lpstr>
      <vt:lpstr>Digestión </vt:lpstr>
      <vt:lpstr>Anatomía y Fisiología Del Conejo</vt:lpstr>
      <vt:lpstr>Sistema Digestivo Del Conejo</vt:lpstr>
      <vt:lpstr>Presentación de PowerPoint</vt:lpstr>
      <vt:lpstr>Alimentación Del Conejo</vt:lpstr>
      <vt:lpstr>Cecotrofia</vt:lpstr>
      <vt:lpstr>Metodología</vt:lpstr>
      <vt:lpstr>Conclusión</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Objetivo</dc:title>
  <dc:creator>joseth</dc:creator>
  <cp:lastModifiedBy>Luffi</cp:lastModifiedBy>
  <cp:revision>15</cp:revision>
  <dcterms:created xsi:type="dcterms:W3CDTF">2011-05-25T15:54:16Z</dcterms:created>
  <dcterms:modified xsi:type="dcterms:W3CDTF">2011-05-26T11:24:50Z</dcterms:modified>
</cp:coreProperties>
</file>