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85D9-0D49-43B4-9BDD-20BA603AEBB0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4956-51A7-4FEA-AC59-31A350F84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10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85D9-0D49-43B4-9BDD-20BA603AEBB0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4956-51A7-4FEA-AC59-31A350F84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39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85D9-0D49-43B4-9BDD-20BA603AEBB0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4956-51A7-4FEA-AC59-31A350F84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473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85D9-0D49-43B4-9BDD-20BA603AEBB0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4956-51A7-4FEA-AC59-31A350F84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970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85D9-0D49-43B4-9BDD-20BA603AEBB0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4956-51A7-4FEA-AC59-31A350F84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46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85D9-0D49-43B4-9BDD-20BA603AEBB0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4956-51A7-4FEA-AC59-31A350F84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820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85D9-0D49-43B4-9BDD-20BA603AEBB0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4956-51A7-4FEA-AC59-31A350F84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383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85D9-0D49-43B4-9BDD-20BA603AEBB0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4956-51A7-4FEA-AC59-31A350F84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935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85D9-0D49-43B4-9BDD-20BA603AEBB0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4956-51A7-4FEA-AC59-31A350F84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862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85D9-0D49-43B4-9BDD-20BA603AEBB0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4956-51A7-4FEA-AC59-31A350F84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78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85D9-0D49-43B4-9BDD-20BA603AEBB0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4956-51A7-4FEA-AC59-31A350F84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01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A85D9-0D49-43B4-9BDD-20BA603AEBB0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D4956-51A7-4FEA-AC59-31A350F84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422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yiblr.com/seo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b="1" dirty="0" err="1"/>
              <a:t>yiblr</a:t>
            </a:r>
            <a:r>
              <a:rPr lang="en-US" b="1" dirty="0"/>
              <a:t> giving best possible </a:t>
            </a:r>
            <a:r>
              <a:rPr lang="en-US" b="1" dirty="0" err="1"/>
              <a:t>seo</a:t>
            </a:r>
            <a:r>
              <a:rPr lang="en-US" b="1" dirty="0"/>
              <a:t> solutions</a:t>
            </a:r>
            <a:endParaRPr lang="en-US" dirty="0"/>
          </a:p>
          <a:p>
            <a:r>
              <a:rPr lang="en-US" dirty="0"/>
              <a:t> </a:t>
            </a:r>
          </a:p>
          <a:p>
            <a:r>
              <a:rPr lang="en-US" dirty="0"/>
              <a:t> its about google </a:t>
            </a:r>
            <a:r>
              <a:rPr lang="en-US" dirty="0" err="1"/>
              <a:t>marketing,bing</a:t>
            </a:r>
            <a:r>
              <a:rPr lang="en-US" dirty="0"/>
              <a:t> optimization or anything else. you can trust on us </a:t>
            </a:r>
            <a:r>
              <a:rPr lang="en-US" u="sng" dirty="0" err="1">
                <a:hlinkClick r:id="rId2"/>
              </a:rPr>
              <a:t>seo</a:t>
            </a:r>
            <a:r>
              <a:rPr lang="en-US" u="sng" dirty="0">
                <a:hlinkClick r:id="rId2"/>
              </a:rPr>
              <a:t> services san </a:t>
            </a:r>
            <a:r>
              <a:rPr lang="en-US" u="sng" dirty="0" err="1">
                <a:hlinkClick r:id="rId2"/>
              </a:rPr>
              <a:t>antonio</a:t>
            </a:r>
            <a:endParaRPr lang="en-US" dirty="0"/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515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</dc:creator>
  <cp:lastModifiedBy>raj</cp:lastModifiedBy>
  <cp:revision>1</cp:revision>
  <dcterms:created xsi:type="dcterms:W3CDTF">2017-03-19T09:06:25Z</dcterms:created>
  <dcterms:modified xsi:type="dcterms:W3CDTF">2017-03-19T09:06:51Z</dcterms:modified>
</cp:coreProperties>
</file>