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7444D5-BBD9-425E-A2BD-0A9CD9225DFC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F91F26-8B54-4AFF-80AC-2B14F7B3EA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91F26-8B54-4AFF-80AC-2B14F7B3EA3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CD79-C039-418B-8613-2B997ED14B5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BCB-F265-4F5B-A1BF-031CE47F17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CD79-C039-418B-8613-2B997ED14B5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BCB-F265-4F5B-A1BF-031CE47F17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CD79-C039-418B-8613-2B997ED14B5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BCB-F265-4F5B-A1BF-031CE47F17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CD79-C039-418B-8613-2B997ED14B5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BCB-F265-4F5B-A1BF-031CE47F17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CD79-C039-418B-8613-2B997ED14B5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BCB-F265-4F5B-A1BF-031CE47F17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CD79-C039-418B-8613-2B997ED14B5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BCB-F265-4F5B-A1BF-031CE47F17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CD79-C039-418B-8613-2B997ED14B5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BCB-F265-4F5B-A1BF-031CE47F17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CD79-C039-418B-8613-2B997ED14B5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BCB-F265-4F5B-A1BF-031CE47F17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CD79-C039-418B-8613-2B997ED14B5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BCB-F265-4F5B-A1BF-031CE47F17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CD79-C039-418B-8613-2B997ED14B5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BCB-F265-4F5B-A1BF-031CE47F17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CCD79-C039-418B-8613-2B997ED14B5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BCB-F265-4F5B-A1BF-031CE47F17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CCD79-C039-418B-8613-2B997ED14B5F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43BCB-F265-4F5B-A1BF-031CE47F178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33432069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04800"/>
            <a:ext cx="9144000" cy="674030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Before </a:t>
            </a:r>
            <a:r>
              <a:rPr lang="en-US" sz="3600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sz="3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say any thing , you must know that </a:t>
            </a:r>
            <a:r>
              <a:rPr lang="en-US" sz="3600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i'm</a:t>
            </a:r>
            <a:r>
              <a:rPr lang="en-US" sz="3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not a representative of </a:t>
            </a:r>
            <a:r>
              <a:rPr lang="en-US" sz="3600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Abo</a:t>
            </a:r>
            <a:r>
              <a:rPr lang="en-US" sz="3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Esmaeil</a:t>
            </a:r>
            <a:r>
              <a:rPr lang="en-US" sz="3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sz="3600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i'm</a:t>
            </a:r>
            <a:r>
              <a:rPr lang="en-US" sz="3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just a person who love him , and his ideas inspire me </a:t>
            </a:r>
          </a:p>
          <a:p>
            <a:endParaRPr lang="en-US" sz="36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3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and if you need to judge about him you must hear from him not from me :)</a:t>
            </a:r>
          </a:p>
          <a:p>
            <a:endParaRPr lang="en-US" sz="3600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3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finally if need to leave a comment please follow it with an evidence :)</a:t>
            </a:r>
          </a:p>
          <a:p>
            <a:endParaRPr lang="en-US" sz="3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endParaRPr lang="en-US" sz="36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81000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dirty="0" smtClean="0">
              <a:solidFill>
                <a:srgbClr val="0070C0"/>
              </a:solidFill>
            </a:endParaRPr>
          </a:p>
          <a:p>
            <a:r>
              <a:rPr lang="en-US" sz="3600" dirty="0" smtClean="0">
                <a:solidFill>
                  <a:srgbClr val="0070C0"/>
                </a:solidFill>
              </a:rPr>
              <a:t>I will talk about three issues :</a:t>
            </a:r>
          </a:p>
          <a:p>
            <a:endParaRPr lang="en-US" sz="3600" dirty="0" smtClean="0">
              <a:solidFill>
                <a:srgbClr val="0070C0"/>
              </a:solidFill>
            </a:endParaRPr>
          </a:p>
          <a:p>
            <a:endParaRPr lang="en-US" sz="3600" dirty="0" smtClean="0">
              <a:solidFill>
                <a:srgbClr val="0070C0"/>
              </a:solidFill>
            </a:endParaRPr>
          </a:p>
          <a:p>
            <a:r>
              <a:rPr lang="en-US" sz="3600" dirty="0" smtClean="0">
                <a:solidFill>
                  <a:srgbClr val="0070C0"/>
                </a:solidFill>
              </a:rPr>
              <a:t>1/ some of </a:t>
            </a:r>
            <a:r>
              <a:rPr lang="en-US" sz="3600" dirty="0" err="1" smtClean="0">
                <a:solidFill>
                  <a:srgbClr val="0070C0"/>
                </a:solidFill>
              </a:rPr>
              <a:t>Abo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Esmaeil's</a:t>
            </a:r>
            <a:r>
              <a:rPr lang="en-US" sz="3600" dirty="0" smtClean="0">
                <a:solidFill>
                  <a:srgbClr val="0070C0"/>
                </a:solidFill>
              </a:rPr>
              <a:t> attitude and opinions</a:t>
            </a:r>
          </a:p>
          <a:p>
            <a:endParaRPr lang="en-US" sz="3600" dirty="0" smtClean="0">
              <a:solidFill>
                <a:srgbClr val="0070C0"/>
              </a:solidFill>
            </a:endParaRPr>
          </a:p>
          <a:p>
            <a:r>
              <a:rPr lang="en-US" sz="3600" dirty="0" smtClean="0">
                <a:solidFill>
                  <a:srgbClr val="0070C0"/>
                </a:solidFill>
              </a:rPr>
              <a:t>2/ his entering in the elections and his slogan</a:t>
            </a:r>
          </a:p>
          <a:p>
            <a:r>
              <a:rPr lang="en-US" sz="3600" dirty="0" smtClean="0">
                <a:solidFill>
                  <a:srgbClr val="0070C0"/>
                </a:solidFill>
              </a:rPr>
              <a:t> </a:t>
            </a:r>
          </a:p>
          <a:p>
            <a:r>
              <a:rPr lang="en-US" sz="3600" dirty="0" smtClean="0">
                <a:solidFill>
                  <a:srgbClr val="0070C0"/>
                </a:solidFill>
              </a:rPr>
              <a:t>3/ the nationality of </a:t>
            </a:r>
            <a:r>
              <a:rPr lang="en-US" sz="3600" dirty="0" err="1" smtClean="0">
                <a:solidFill>
                  <a:srgbClr val="0070C0"/>
                </a:solidFill>
              </a:rPr>
              <a:t>Abo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  <a:r>
              <a:rPr lang="en-US" sz="3600" dirty="0" err="1" smtClean="0">
                <a:solidFill>
                  <a:srgbClr val="0070C0"/>
                </a:solidFill>
              </a:rPr>
              <a:t>Esmaeil's</a:t>
            </a:r>
            <a:r>
              <a:rPr lang="en-US" sz="3600" dirty="0" smtClean="0">
                <a:solidFill>
                  <a:srgbClr val="0070C0"/>
                </a:solidFill>
              </a:rPr>
              <a:t> mother </a:t>
            </a:r>
          </a:p>
          <a:p>
            <a:endParaRPr lang="en-US" sz="3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6171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2800" b="1" dirty="0" smtClean="0">
                <a:solidFill>
                  <a:srgbClr val="FF0000"/>
                </a:solidFill>
              </a:rPr>
              <a:t>          first :  some of </a:t>
            </a:r>
            <a:r>
              <a:rPr lang="en-US" sz="2800" b="1" dirty="0" err="1" smtClean="0">
                <a:solidFill>
                  <a:srgbClr val="FF0000"/>
                </a:solidFill>
              </a:rPr>
              <a:t>abo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</a:rPr>
              <a:t>esmaeil's</a:t>
            </a:r>
            <a:r>
              <a:rPr lang="en-US" sz="2800" b="1" dirty="0" smtClean="0">
                <a:solidFill>
                  <a:srgbClr val="FF0000"/>
                </a:solidFill>
              </a:rPr>
              <a:t> attitude and opinions</a:t>
            </a:r>
            <a:br>
              <a:rPr lang="en-US" sz="2800" b="1" dirty="0" smtClean="0">
                <a:solidFill>
                  <a:srgbClr val="FF0000"/>
                </a:solidFill>
              </a:rPr>
            </a:br>
            <a:endParaRPr lang="en-US" sz="2400" b="1" dirty="0" smtClean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*after the revolution when </a:t>
            </a:r>
            <a:r>
              <a:rPr lang="en-US" sz="2400" dirty="0" err="1" smtClean="0">
                <a:solidFill>
                  <a:srgbClr val="0070C0"/>
                </a:solidFill>
              </a:rPr>
              <a:t>mubark</a:t>
            </a:r>
            <a:r>
              <a:rPr lang="en-US" sz="2400" dirty="0" smtClean="0">
                <a:solidFill>
                  <a:srgbClr val="0070C0"/>
                </a:solidFill>
              </a:rPr>
              <a:t> stepped down from the presidency </a:t>
            </a:r>
            <a:r>
              <a:rPr lang="en-US" sz="2400" dirty="0" err="1" smtClean="0">
                <a:solidFill>
                  <a:srgbClr val="0070C0"/>
                </a:solidFill>
              </a:rPr>
              <a:t>Abo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Esmaeil</a:t>
            </a:r>
            <a:r>
              <a:rPr lang="en-US" sz="2400" dirty="0" smtClean="0">
                <a:solidFill>
                  <a:srgbClr val="0070C0"/>
                </a:solidFill>
              </a:rPr>
              <a:t> Spoke to rebels and said to them " don't leave the square "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in this time most of people did not concern about anything .</a:t>
            </a:r>
          </a:p>
          <a:p>
            <a:endParaRPr lang="en-US" sz="2400" dirty="0" smtClean="0">
              <a:solidFill>
                <a:srgbClr val="0070C0"/>
              </a:solidFill>
            </a:endParaRPr>
          </a:p>
          <a:p>
            <a:endParaRPr lang="en-US" sz="2400" dirty="0">
              <a:solidFill>
                <a:srgbClr val="0070C0"/>
              </a:solidFill>
            </a:endParaRPr>
          </a:p>
          <a:p>
            <a:endParaRPr lang="en-US" sz="2400" dirty="0" smtClean="0">
              <a:solidFill>
                <a:srgbClr val="0070C0"/>
              </a:solidFill>
            </a:endParaRPr>
          </a:p>
          <a:p>
            <a:endParaRPr lang="en-US" sz="2400" dirty="0" smtClean="0">
              <a:solidFill>
                <a:srgbClr val="0070C0"/>
              </a:solidFill>
            </a:endParaRPr>
          </a:p>
          <a:p>
            <a:endParaRPr lang="en-US" sz="2400" dirty="0" smtClean="0">
              <a:solidFill>
                <a:srgbClr val="0070C0"/>
              </a:solidFill>
            </a:endParaRPr>
          </a:p>
          <a:p>
            <a:endParaRPr lang="en-US" sz="2400" dirty="0">
              <a:solidFill>
                <a:srgbClr val="0070C0"/>
              </a:solidFill>
            </a:endParaRPr>
          </a:p>
          <a:p>
            <a:endParaRPr lang="en-US" sz="2400" dirty="0" smtClean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*when we thought that there is a problem between America and Egypt because of " Civil society organizations " </a:t>
            </a:r>
            <a:r>
              <a:rPr lang="en-US" sz="2400" dirty="0" err="1" smtClean="0">
                <a:solidFill>
                  <a:srgbClr val="0070C0"/>
                </a:solidFill>
              </a:rPr>
              <a:t>Abo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Esmaeil</a:t>
            </a:r>
            <a:r>
              <a:rPr lang="en-US" sz="2400" dirty="0" smtClean="0">
                <a:solidFill>
                  <a:srgbClr val="0070C0"/>
                </a:solidFill>
              </a:rPr>
              <a:t> said that there is any problem and it's just story that the authorities want to show for gains , and the days Proved what he said .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" y="2819400"/>
            <a:ext cx="8991599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*in the time that most of people was happy and greeting the " military council " for his role in the revolution , </a:t>
            </a:r>
            <a:r>
              <a:rPr lang="en-US" sz="2800" dirty="0" err="1" smtClean="0">
                <a:solidFill>
                  <a:srgbClr val="0070C0"/>
                </a:solidFill>
              </a:rPr>
              <a:t>Abo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Esmaeil</a:t>
            </a:r>
            <a:r>
              <a:rPr lang="en-US" sz="2800" dirty="0" smtClean="0">
                <a:solidFill>
                  <a:srgbClr val="0070C0"/>
                </a:solidFill>
              </a:rPr>
              <a:t> told them that they are " wolves and foxes "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8217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*at  the time in which most political thinkers Called for lengthening the transition period he shouted against this act and do his best to reduce the transition period , and the days also proved that he was right . </a:t>
            </a:r>
          </a:p>
          <a:p>
            <a:endParaRPr lang="en-US" sz="2400" dirty="0" smtClean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*most of us accept the decision of the Military Council to make the presidential elections on " </a:t>
            </a:r>
            <a:r>
              <a:rPr lang="en-US" sz="2400" dirty="0" err="1" smtClean="0">
                <a:solidFill>
                  <a:srgbClr val="0070C0"/>
                </a:solidFill>
              </a:rPr>
              <a:t>june</a:t>
            </a:r>
            <a:r>
              <a:rPr lang="en-US" sz="2400" dirty="0" smtClean="0">
                <a:solidFill>
                  <a:srgbClr val="0070C0"/>
                </a:solidFill>
              </a:rPr>
              <a:t> 30 " and as usual </a:t>
            </a:r>
            <a:r>
              <a:rPr lang="en-US" sz="2400" dirty="0" err="1" smtClean="0">
                <a:solidFill>
                  <a:srgbClr val="0070C0"/>
                </a:solidFill>
              </a:rPr>
              <a:t>abo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esmaeil</a:t>
            </a:r>
            <a:r>
              <a:rPr lang="en-US" sz="2400" dirty="0" smtClean="0">
                <a:solidFill>
                  <a:srgbClr val="0070C0"/>
                </a:solidFill>
              </a:rPr>
              <a:t> called for doing it on " </a:t>
            </a:r>
            <a:r>
              <a:rPr lang="en-US" sz="2400" dirty="0" err="1" smtClean="0">
                <a:solidFill>
                  <a:srgbClr val="0070C0"/>
                </a:solidFill>
              </a:rPr>
              <a:t>april</a:t>
            </a:r>
            <a:r>
              <a:rPr lang="en-US" sz="2400" dirty="0" smtClean="0">
                <a:solidFill>
                  <a:srgbClr val="0070C0"/>
                </a:solidFill>
              </a:rPr>
              <a:t> 30 " not " </a:t>
            </a:r>
            <a:r>
              <a:rPr lang="en-US" sz="2400" dirty="0" err="1" smtClean="0">
                <a:solidFill>
                  <a:srgbClr val="0070C0"/>
                </a:solidFill>
              </a:rPr>
              <a:t>june</a:t>
            </a:r>
            <a:r>
              <a:rPr lang="en-US" sz="2400" dirty="0" smtClean="0">
                <a:solidFill>
                  <a:srgbClr val="0070C0"/>
                </a:solidFill>
              </a:rPr>
              <a:t> 30 " , till now some of us doesn't know the difference  ,, the difference was that if we do  the elections on 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" </a:t>
            </a:r>
            <a:r>
              <a:rPr lang="en-US" sz="2400" dirty="0" err="1" smtClean="0">
                <a:solidFill>
                  <a:srgbClr val="0070C0"/>
                </a:solidFill>
              </a:rPr>
              <a:t>june</a:t>
            </a:r>
            <a:r>
              <a:rPr lang="en-US" sz="2400" dirty="0" smtClean="0">
                <a:solidFill>
                  <a:srgbClr val="0070C0"/>
                </a:solidFill>
              </a:rPr>
              <a:t> 30 " this will give the military council the time to show " people assembly " to The constitutional court that will </a:t>
            </a:r>
            <a:r>
              <a:rPr lang="en-US" sz="2400" dirty="0" err="1" smtClean="0">
                <a:solidFill>
                  <a:srgbClr val="0070C0"/>
                </a:solidFill>
              </a:rPr>
              <a:t>disolve</a:t>
            </a:r>
            <a:r>
              <a:rPr lang="en-US" sz="2400" dirty="0" smtClean="0">
                <a:solidFill>
                  <a:srgbClr val="0070C0"/>
                </a:solidFill>
              </a:rPr>
              <a:t> it as it </a:t>
            </a:r>
            <a:r>
              <a:rPr lang="en-US" sz="2400" dirty="0" err="1" smtClean="0">
                <a:solidFill>
                  <a:srgbClr val="0070C0"/>
                </a:solidFill>
              </a:rPr>
              <a:t>happend</a:t>
            </a:r>
            <a:r>
              <a:rPr lang="en-US" sz="2400" dirty="0" smtClean="0">
                <a:solidFill>
                  <a:srgbClr val="0070C0"/>
                </a:solidFill>
              </a:rPr>
              <a:t> . and then it occurs constitutional vacuum "</a:t>
            </a:r>
            <a:r>
              <a:rPr lang="ar-EG" sz="2400" dirty="0" smtClean="0">
                <a:solidFill>
                  <a:srgbClr val="0070C0"/>
                </a:solidFill>
              </a:rPr>
              <a:t>فراغ دستورى " </a:t>
            </a:r>
            <a:r>
              <a:rPr lang="en-US" sz="2400" dirty="0" smtClean="0">
                <a:solidFill>
                  <a:srgbClr val="0070C0"/>
                </a:solidFill>
              </a:rPr>
              <a:t>and as a result they will do a complementing Constitutional Declaration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as it </a:t>
            </a:r>
            <a:r>
              <a:rPr lang="en-US" sz="2400" dirty="0" err="1" smtClean="0">
                <a:solidFill>
                  <a:srgbClr val="0070C0"/>
                </a:solidFill>
              </a:rPr>
              <a:t>happend</a:t>
            </a:r>
            <a:r>
              <a:rPr lang="en-US" sz="2400" dirty="0" smtClean="0">
                <a:solidFill>
                  <a:srgbClr val="0070C0"/>
                </a:solidFill>
              </a:rPr>
              <a:t> also .</a:t>
            </a:r>
          </a:p>
          <a:p>
            <a:endParaRPr lang="en-US" sz="2400" dirty="0" smtClean="0">
              <a:solidFill>
                <a:srgbClr val="0070C0"/>
              </a:solidFill>
            </a:endParaRPr>
          </a:p>
          <a:p>
            <a:endParaRPr lang="en-US" sz="2400" dirty="0" smtClean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*finally, </a:t>
            </a:r>
            <a:r>
              <a:rPr lang="en-US" sz="2400" dirty="0" err="1" smtClean="0">
                <a:solidFill>
                  <a:srgbClr val="0070C0"/>
                </a:solidFill>
              </a:rPr>
              <a:t>abo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esmaeil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Struggled to </a:t>
            </a:r>
            <a:r>
              <a:rPr lang="en-US" sz="2400" dirty="0" smtClean="0">
                <a:solidFill>
                  <a:srgbClr val="0070C0"/>
                </a:solidFill>
              </a:rPr>
              <a:t>give </a:t>
            </a:r>
            <a:r>
              <a:rPr lang="en-US" sz="2400" dirty="0" err="1" smtClean="0">
                <a:solidFill>
                  <a:srgbClr val="0070C0"/>
                </a:solidFill>
              </a:rPr>
              <a:t>morsy</a:t>
            </a:r>
            <a:r>
              <a:rPr lang="en-US" sz="2400" dirty="0" smtClean="0">
                <a:solidFill>
                  <a:srgbClr val="0070C0"/>
                </a:solidFill>
              </a:rPr>
              <a:t> his authorities without any benefit , just to live with dignity .</a:t>
            </a:r>
          </a:p>
          <a:p>
            <a:endParaRPr lang="en-US" sz="2400" dirty="0" smtClean="0">
              <a:solidFill>
                <a:srgbClr val="0070C0"/>
              </a:solidFill>
            </a:endParaRPr>
          </a:p>
          <a:p>
            <a:endParaRPr lang="en-US" sz="2400" dirty="0" smtClean="0">
              <a:solidFill>
                <a:srgbClr val="0070C0"/>
              </a:solidFill>
            </a:endParaRPr>
          </a:p>
          <a:p>
            <a:endParaRPr lang="en-US" sz="2400" dirty="0" smtClean="0">
              <a:solidFill>
                <a:srgbClr val="0070C0"/>
              </a:solidFill>
            </a:endParaRPr>
          </a:p>
          <a:p>
            <a:endParaRPr lang="en-US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3999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 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second :  his entering in the elections and his slogan</a:t>
            </a:r>
          </a:p>
          <a:p>
            <a:endParaRPr lang="en-US" dirty="0"/>
          </a:p>
          <a:p>
            <a:endParaRPr lang="en-US" sz="2400" dirty="0" smtClean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/>
            </a:r>
            <a:br>
              <a:rPr lang="en-US" sz="2400" dirty="0" smtClean="0">
                <a:solidFill>
                  <a:srgbClr val="0070C0"/>
                </a:solidFill>
              </a:rPr>
            </a:br>
            <a:r>
              <a:rPr lang="en-US" sz="2400" dirty="0" smtClean="0">
                <a:solidFill>
                  <a:srgbClr val="0070C0"/>
                </a:solidFill>
              </a:rPr>
              <a:t>Some people think that </a:t>
            </a:r>
            <a:r>
              <a:rPr lang="en-US" sz="2400" dirty="0" err="1" smtClean="0">
                <a:solidFill>
                  <a:srgbClr val="0070C0"/>
                </a:solidFill>
              </a:rPr>
              <a:t>abo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</a:rPr>
              <a:t>esmaeil</a:t>
            </a:r>
            <a:r>
              <a:rPr lang="en-US" sz="2400" dirty="0" smtClean="0">
                <a:solidFill>
                  <a:srgbClr val="0070C0"/>
                </a:solidFill>
              </a:rPr>
              <a:t> entered the election in  a search of Position and chair or authority , but in fact, he entered the elections as a case of necessity ,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he find that all the ways will lead to bad results and he decided to enter the election to do what he can for this country , but the media tried to show him as a person who just looks for the authority .</a:t>
            </a:r>
            <a:br>
              <a:rPr lang="en-US" sz="2400" dirty="0" smtClean="0">
                <a:solidFill>
                  <a:srgbClr val="0070C0"/>
                </a:solidFill>
              </a:rPr>
            </a:br>
            <a:r>
              <a:rPr lang="en-US" sz="2400" dirty="0" smtClean="0">
                <a:solidFill>
                  <a:srgbClr val="0070C0"/>
                </a:solidFill>
              </a:rPr>
              <a:t/>
            </a:r>
            <a:br>
              <a:rPr lang="en-US" sz="2400" dirty="0" smtClean="0">
                <a:solidFill>
                  <a:srgbClr val="0070C0"/>
                </a:solidFill>
              </a:rPr>
            </a:br>
            <a:endParaRPr lang="en-US" sz="2400" dirty="0" smtClean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he entered the election with his slogan "live with dignity" or " </a:t>
            </a:r>
            <a:r>
              <a:rPr lang="ar-EG" sz="2400" dirty="0" smtClean="0">
                <a:solidFill>
                  <a:srgbClr val="0070C0"/>
                </a:solidFill>
              </a:rPr>
              <a:t>سنحيا كراماً " , </a:t>
            </a:r>
            <a:r>
              <a:rPr lang="en-US" sz="2400" dirty="0" smtClean="0">
                <a:solidFill>
                  <a:srgbClr val="0070C0"/>
                </a:solidFill>
              </a:rPr>
              <a:t>he gathered all the human wants and needs in this slogan .</a:t>
            </a:r>
          </a:p>
          <a:p>
            <a:endParaRPr lang="en-US" sz="2400" dirty="0">
              <a:solidFill>
                <a:srgbClr val="0070C0"/>
              </a:solidFill>
            </a:endParaRPr>
          </a:p>
          <a:p>
            <a:endParaRPr lang="en-US" sz="2400" dirty="0" smtClean="0">
              <a:solidFill>
                <a:srgbClr val="0070C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 smtClean="0"/>
          </a:p>
          <a:p>
            <a:r>
              <a:rPr lang="en-US" sz="3600" dirty="0" smtClean="0">
                <a:solidFill>
                  <a:srgbClr val="FF0000"/>
                </a:solidFill>
              </a:rPr>
              <a:t>    </a:t>
            </a:r>
            <a:r>
              <a:rPr lang="en-US" sz="3600" dirty="0" err="1" smtClean="0">
                <a:solidFill>
                  <a:srgbClr val="FF0000"/>
                </a:solidFill>
              </a:rPr>
              <a:t>Thired</a:t>
            </a:r>
            <a:r>
              <a:rPr lang="en-US" sz="3600" dirty="0" smtClean="0">
                <a:solidFill>
                  <a:srgbClr val="FF0000"/>
                </a:solidFill>
              </a:rPr>
              <a:t> : nationality of </a:t>
            </a:r>
            <a:r>
              <a:rPr lang="en-US" sz="3600" dirty="0" err="1" smtClean="0">
                <a:solidFill>
                  <a:srgbClr val="FF0000"/>
                </a:solidFill>
              </a:rPr>
              <a:t>Abo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 smtClean="0">
                <a:solidFill>
                  <a:srgbClr val="FF0000"/>
                </a:solidFill>
              </a:rPr>
              <a:t>Esmaeil's</a:t>
            </a:r>
            <a:r>
              <a:rPr lang="en-US" sz="3600" dirty="0" smtClean="0">
                <a:solidFill>
                  <a:srgbClr val="FF0000"/>
                </a:solidFill>
              </a:rPr>
              <a:t> mother</a:t>
            </a:r>
          </a:p>
          <a:p>
            <a:r>
              <a:rPr lang="en-US" sz="2800" dirty="0" smtClean="0"/>
              <a:t> </a:t>
            </a:r>
            <a:endParaRPr lang="en-US" sz="2800" dirty="0" smtClean="0">
              <a:solidFill>
                <a:srgbClr val="0070C0"/>
              </a:solidFill>
            </a:endParaRPr>
          </a:p>
          <a:p>
            <a:endParaRPr lang="en-US" sz="2800" dirty="0" smtClean="0">
              <a:solidFill>
                <a:srgbClr val="0070C0"/>
              </a:solidFill>
            </a:endParaRPr>
          </a:p>
          <a:p>
            <a:r>
              <a:rPr lang="en-US" sz="2800" dirty="0" smtClean="0">
                <a:solidFill>
                  <a:srgbClr val="0070C0"/>
                </a:solidFill>
              </a:rPr>
              <a:t>the Case began when the Committee of election said that </a:t>
            </a:r>
            <a:r>
              <a:rPr lang="en-US" sz="2800" dirty="0" err="1" smtClean="0">
                <a:solidFill>
                  <a:srgbClr val="0070C0"/>
                </a:solidFill>
              </a:rPr>
              <a:t>Abo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Esamaeil's</a:t>
            </a:r>
            <a:r>
              <a:rPr lang="en-US" sz="2800" dirty="0" smtClean="0">
                <a:solidFill>
                  <a:srgbClr val="0070C0"/>
                </a:solidFill>
              </a:rPr>
              <a:t> mother hold the </a:t>
            </a:r>
            <a:r>
              <a:rPr lang="en-US" sz="2800" dirty="0" err="1" smtClean="0">
                <a:solidFill>
                  <a:srgbClr val="0070C0"/>
                </a:solidFill>
              </a:rPr>
              <a:t>american</a:t>
            </a:r>
            <a:r>
              <a:rPr lang="en-US" sz="2800" dirty="0" smtClean="0">
                <a:solidFill>
                  <a:srgbClr val="0070C0"/>
                </a:solidFill>
              </a:rPr>
              <a:t> nationality and as a result he is outside the candidates to the elections , </a:t>
            </a:r>
          </a:p>
          <a:p>
            <a:endParaRPr lang="en-US" sz="2800" dirty="0">
              <a:solidFill>
                <a:srgbClr val="0070C0"/>
              </a:solidFill>
            </a:endParaRPr>
          </a:p>
          <a:p>
            <a:endParaRPr lang="en-US" sz="2800" dirty="0" smtClean="0">
              <a:solidFill>
                <a:srgbClr val="0070C0"/>
              </a:solidFill>
            </a:endParaRPr>
          </a:p>
          <a:p>
            <a:r>
              <a:rPr lang="en-US" sz="2800" dirty="0" smtClean="0">
                <a:solidFill>
                  <a:srgbClr val="0070C0"/>
                </a:solidFill>
              </a:rPr>
              <a:t>before </a:t>
            </a:r>
            <a:r>
              <a:rPr lang="en-US" sz="2800" dirty="0" err="1" smtClean="0">
                <a:solidFill>
                  <a:srgbClr val="0070C0"/>
                </a:solidFill>
              </a:rPr>
              <a:t>i</a:t>
            </a:r>
            <a:r>
              <a:rPr lang="en-US" sz="2800" dirty="0" smtClean="0">
                <a:solidFill>
                  <a:srgbClr val="0070C0"/>
                </a:solidFill>
              </a:rPr>
              <a:t> say </a:t>
            </a:r>
            <a:r>
              <a:rPr lang="en-US" sz="2800" dirty="0" err="1" smtClean="0">
                <a:solidFill>
                  <a:srgbClr val="0070C0"/>
                </a:solidFill>
              </a:rPr>
              <a:t>anthing</a:t>
            </a:r>
            <a:r>
              <a:rPr lang="en-US" sz="2800" dirty="0" smtClean="0">
                <a:solidFill>
                  <a:srgbClr val="0070C0"/>
                </a:solidFill>
              </a:rPr>
              <a:t> do you remember the slogan of</a:t>
            </a:r>
          </a:p>
          <a:p>
            <a:r>
              <a:rPr lang="en-US" sz="2800" dirty="0" smtClean="0">
                <a:solidFill>
                  <a:srgbClr val="0070C0"/>
                </a:solidFill>
              </a:rPr>
              <a:t> “</a:t>
            </a:r>
            <a:r>
              <a:rPr lang="ar-EG" sz="2800" dirty="0" smtClean="0">
                <a:solidFill>
                  <a:srgbClr val="0070C0"/>
                </a:solidFill>
              </a:rPr>
              <a:t>عسكر كاذبون </a:t>
            </a:r>
            <a:r>
              <a:rPr lang="en-US" sz="2800" dirty="0" smtClean="0">
                <a:solidFill>
                  <a:srgbClr val="0070C0"/>
                </a:solidFill>
              </a:rPr>
              <a:t> “ if no !! so please don't continue !</a:t>
            </a:r>
          </a:p>
          <a:p>
            <a:endParaRPr lang="en-US" sz="2800" dirty="0" smtClean="0">
              <a:solidFill>
                <a:srgbClr val="0070C0"/>
              </a:solidFill>
            </a:endParaRPr>
          </a:p>
          <a:p>
            <a:r>
              <a:rPr lang="en-US" sz="2800" dirty="0" smtClean="0">
                <a:solidFill>
                  <a:srgbClr val="0070C0"/>
                </a:solidFill>
              </a:rPr>
              <a:t>if yes so why you said they are Liars in everything and after that  you </a:t>
            </a:r>
            <a:r>
              <a:rPr lang="en-US" sz="2800" dirty="0" err="1" smtClean="0">
                <a:solidFill>
                  <a:srgbClr val="0070C0"/>
                </a:solidFill>
              </a:rPr>
              <a:t>beleive</a:t>
            </a:r>
            <a:r>
              <a:rPr lang="en-US" sz="2800" dirty="0" smtClean="0">
                <a:solidFill>
                  <a:srgbClr val="0070C0"/>
                </a:solidFill>
              </a:rPr>
              <a:t> them when they said that </a:t>
            </a:r>
            <a:r>
              <a:rPr lang="en-US" sz="2800" dirty="0" err="1" smtClean="0">
                <a:solidFill>
                  <a:srgbClr val="0070C0"/>
                </a:solidFill>
              </a:rPr>
              <a:t>Abo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ismaeil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lier</a:t>
            </a:r>
            <a:r>
              <a:rPr lang="en-US" sz="2800" dirty="0" smtClean="0">
                <a:solidFill>
                  <a:srgbClr val="0070C0"/>
                </a:solidFill>
              </a:rPr>
              <a:t> and his mother have  the </a:t>
            </a:r>
            <a:r>
              <a:rPr lang="en-US" sz="2800" dirty="0" err="1" smtClean="0">
                <a:solidFill>
                  <a:srgbClr val="0070C0"/>
                </a:solidFill>
              </a:rPr>
              <a:t>american</a:t>
            </a:r>
            <a:r>
              <a:rPr lang="en-US" sz="2800" dirty="0" smtClean="0">
                <a:solidFill>
                  <a:srgbClr val="0070C0"/>
                </a:solidFill>
              </a:rPr>
              <a:t> nationality ?!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 smtClean="0">
              <a:solidFill>
                <a:srgbClr val="0070C0"/>
              </a:solidFill>
            </a:endParaRPr>
          </a:p>
          <a:p>
            <a:r>
              <a:rPr lang="en-US" sz="2800" dirty="0" smtClean="0">
                <a:solidFill>
                  <a:srgbClr val="0070C0"/>
                </a:solidFill>
              </a:rPr>
              <a:t>in addition to that do you remember when the Ministry of the Interior said that “</a:t>
            </a:r>
            <a:r>
              <a:rPr lang="en-US" sz="2800" dirty="0" err="1" smtClean="0">
                <a:solidFill>
                  <a:srgbClr val="0070C0"/>
                </a:solidFill>
              </a:rPr>
              <a:t>khalid</a:t>
            </a:r>
            <a:r>
              <a:rPr lang="en-US" sz="2800" dirty="0" smtClean="0">
                <a:solidFill>
                  <a:srgbClr val="0070C0"/>
                </a:solidFill>
              </a:rPr>
              <a:t> said " died by drugs not by the police</a:t>
            </a:r>
          </a:p>
          <a:p>
            <a:r>
              <a:rPr lang="en-US" sz="2800" dirty="0" smtClean="0">
                <a:solidFill>
                  <a:srgbClr val="0070C0"/>
                </a:solidFill>
              </a:rPr>
              <a:t>we said that they are all liars but about </a:t>
            </a:r>
            <a:r>
              <a:rPr lang="en-US" sz="2800" dirty="0" err="1" smtClean="0">
                <a:solidFill>
                  <a:srgbClr val="0070C0"/>
                </a:solidFill>
              </a:rPr>
              <a:t>Abo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Asmaeil</a:t>
            </a:r>
            <a:r>
              <a:rPr lang="en-US" sz="2800" dirty="0" smtClean="0">
                <a:solidFill>
                  <a:srgbClr val="0070C0"/>
                </a:solidFill>
              </a:rPr>
              <a:t> they are  honest ?!!</a:t>
            </a:r>
          </a:p>
          <a:p>
            <a:endParaRPr lang="en-US" sz="2800" dirty="0" smtClean="0">
              <a:solidFill>
                <a:srgbClr val="0070C0"/>
              </a:solidFill>
            </a:endParaRPr>
          </a:p>
          <a:p>
            <a:r>
              <a:rPr lang="en-US" sz="2800" dirty="0" smtClean="0">
                <a:solidFill>
                  <a:srgbClr val="0070C0"/>
                </a:solidFill>
              </a:rPr>
              <a:t>all there evidence showed  on the court and the judge said  "  </a:t>
            </a:r>
            <a:r>
              <a:rPr lang="ar-EG" sz="2800" dirty="0" smtClean="0">
                <a:solidFill>
                  <a:srgbClr val="0070C0"/>
                </a:solidFill>
              </a:rPr>
              <a:t>” اوراق لا ترقى لمستوى دليل ولا يعتد بها  ” </a:t>
            </a:r>
            <a:r>
              <a:rPr lang="en-US" sz="2800" dirty="0" smtClean="0">
                <a:solidFill>
                  <a:srgbClr val="0070C0"/>
                </a:solidFill>
              </a:rPr>
              <a:t> and it is also not official </a:t>
            </a:r>
          </a:p>
          <a:p>
            <a:r>
              <a:rPr lang="en-US" sz="2800" dirty="0" smtClean="0">
                <a:solidFill>
                  <a:srgbClr val="0070C0"/>
                </a:solidFill>
              </a:rPr>
              <a:t>and he won the case and took judgment from the Court said that " his mother didn't hold any nationality other than the </a:t>
            </a:r>
            <a:r>
              <a:rPr lang="en-US" sz="2800" dirty="0" err="1" smtClean="0">
                <a:solidFill>
                  <a:srgbClr val="0070C0"/>
                </a:solidFill>
              </a:rPr>
              <a:t>egyptian</a:t>
            </a:r>
            <a:r>
              <a:rPr lang="en-US" sz="2800" dirty="0" smtClean="0">
                <a:solidFill>
                  <a:srgbClr val="0070C0"/>
                </a:solidFill>
              </a:rPr>
              <a:t> "</a:t>
            </a:r>
          </a:p>
          <a:p>
            <a:endParaRPr lang="en-US" sz="2800" dirty="0" smtClean="0">
              <a:solidFill>
                <a:srgbClr val="0070C0"/>
              </a:solidFill>
            </a:endParaRPr>
          </a:p>
          <a:p>
            <a:r>
              <a:rPr lang="en-US" sz="2800" dirty="0" err="1" smtClean="0">
                <a:solidFill>
                  <a:srgbClr val="0070C0"/>
                </a:solidFill>
              </a:rPr>
              <a:t>i</a:t>
            </a:r>
            <a:r>
              <a:rPr lang="en-US" sz="2800" dirty="0" smtClean="0">
                <a:solidFill>
                  <a:srgbClr val="0070C0"/>
                </a:solidFill>
              </a:rPr>
              <a:t> just give you some details , and you can search for </a:t>
            </a:r>
            <a:r>
              <a:rPr lang="en-US" sz="2800" smtClean="0">
                <a:solidFill>
                  <a:srgbClr val="0070C0"/>
                </a:solidFill>
              </a:rPr>
              <a:t>the other</a:t>
            </a:r>
            <a:endParaRPr lang="en-US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halid\Desktop\sigpic152238_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537</Words>
  <Application>Microsoft Office PowerPoint</Application>
  <PresentationFormat>On-screen Show (4:3)</PresentationFormat>
  <Paragraphs>67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khalid</dc:creator>
  <cp:lastModifiedBy>Vader</cp:lastModifiedBy>
  <cp:revision>18</cp:revision>
  <dcterms:created xsi:type="dcterms:W3CDTF">2012-07-21T00:10:24Z</dcterms:created>
  <dcterms:modified xsi:type="dcterms:W3CDTF">2012-10-09T14:39:25Z</dcterms:modified>
</cp:coreProperties>
</file>