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8344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146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540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579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999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8402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359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738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097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258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038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B0F96-C723-46FE-BD9F-5942AE82A847}" type="datetimeFigureOut">
              <a:rPr lang="en-IN" smtClean="0"/>
              <a:t>12-06-2017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530B6-4252-4767-BD59-D6DA7684217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930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rmeds247.net/buy-lyrica-pregabali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rmeds247.net/blog/tremendous-relief-towards-neuropathic-pain-with-lyric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YourMeds24X7/" TargetMode="External"/><Relationship Id="rId2" Type="http://schemas.openxmlformats.org/officeDocument/2006/relationships/hyperlink" Target="http://www.yourmeds247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www.linkedin.com/company-beta/13244399/" TargetMode="External"/><Relationship Id="rId4" Type="http://schemas.openxmlformats.org/officeDocument/2006/relationships/hyperlink" Target="https://twitter.com/yourmeds24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Generic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Pregabalin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150mg medication confine your neuropathic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b="1" dirty="0" smtClean="0">
                <a:latin typeface="Times New Roman" pitchFamily="18" charset="0"/>
                <a:cs typeface="Times New Roman" pitchFamily="18" charset="0"/>
              </a:rPr>
              <a:t>Yourmeds247.net</a:t>
            </a:r>
            <a:endParaRPr lang="en-IN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479" y="5877272"/>
            <a:ext cx="1584176" cy="81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0080"/>
          </a:xfrm>
        </p:spPr>
        <p:txBody>
          <a:bodyPr>
            <a:noAutofit/>
          </a:bodyPr>
          <a:lstStyle/>
          <a:p>
            <a:r>
              <a:rPr lang="en-IN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is Neuropathic Pain?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479" y="5877272"/>
            <a:ext cx="1584176" cy="8157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196752"/>
            <a:ext cx="53285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- Nerve pain is also known as neuropathic pain, is one of the more complicated and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uncomfortable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types of pain.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- Neuropathic pain is a chronic pain state that usually is accomplished by tissue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injury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- With neuropathic pain, the nerve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fibers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themselves may be damaged, dysfunctional,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injured.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061108"/>
            <a:ext cx="3275856" cy="258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150mg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Pregabalin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Medication</a:t>
            </a:r>
          </a:p>
          <a:p>
            <a:pPr marL="0" indent="0">
              <a:buNone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IN" sz="2600" dirty="0" err="1" smtClean="0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significantly cures the neuropathic pain that occurs in arms, legs, feet, 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hands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2600" dirty="0" err="1">
                <a:latin typeface="Times New Roman" pitchFamily="18" charset="0"/>
                <a:cs typeface="Times New Roman" pitchFamily="18" charset="0"/>
              </a:rPr>
              <a:t>fingurs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, fatigue, and trouble in sleeping.</a:t>
            </a:r>
          </a:p>
          <a:p>
            <a:pPr marL="0" indent="0">
              <a:buNone/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IN" sz="2600" dirty="0" err="1" smtClean="0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a capsule dose kind comes into a varied strength like as of 50,100, 150 and 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300mg.</a:t>
            </a:r>
          </a:p>
          <a:p>
            <a:pPr marL="0" indent="0">
              <a:buNone/>
            </a:pPr>
            <a:endParaRPr lang="en-IN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479" y="5877272"/>
            <a:ext cx="1584176" cy="815732"/>
          </a:xfrm>
          <a:prstGeom prst="rect">
            <a:avLst/>
          </a:prstGeom>
        </p:spPr>
      </p:pic>
      <p:pic>
        <p:nvPicPr>
          <p:cNvPr id="1026" name="Picture 2" descr="D:\Aarti Work\My Projects\YourMeds247\Images\Neuropathic-Pain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50132"/>
            <a:ext cx="3956298" cy="263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9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01283"/>
            <a:ext cx="8229600" cy="5462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- For Post herpetic Neuralgia: you have to administer a </a:t>
            </a:r>
            <a: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dose of </a:t>
            </a:r>
            <a:r>
              <a:rPr lang="en-IN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Lyrica</a:t>
            </a:r>
            <a: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50 </a:t>
            </a:r>
            <a:r>
              <a:rPr lang="en-I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mg, </a:t>
            </a:r>
            <a: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75 mg </a:t>
            </a:r>
            <a:r>
              <a:rPr lang="en-I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to </a:t>
            </a:r>
            <a:r>
              <a:rPr lang="en-IN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Lyrica</a:t>
            </a:r>
            <a:r>
              <a:rPr lang="en-I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en-I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150mg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orally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twofold during a day. </a:t>
            </a:r>
          </a:p>
          <a:p>
            <a:pPr>
              <a:buFontTx/>
              <a:buChar char="-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- For treating Fibromyalgia: you've got to ingest a dose of 50 mg of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orally thrice every day and therefore the most dose of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may be accrued up to 225 mg during a day. </a:t>
            </a:r>
          </a:p>
          <a:p>
            <a:pPr marL="0" indent="0" algn="just">
              <a:buNone/>
            </a:pPr>
            <a:endParaRPr lang="en-IN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56" y="6068700"/>
            <a:ext cx="1532844" cy="7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4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Side Effects of </a:t>
            </a:r>
            <a:r>
              <a:rPr lang="en-US" sz="3600" b="1" dirty="0" err="1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Lyrica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Annoying side effects might take place like as 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loss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of balance or coordination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drowsiness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, dizziness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vision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problems, easy bruising bleeding</a:t>
            </a:r>
          </a:p>
          <a:p>
            <a:pPr algn="just"/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brest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swelling</a:t>
            </a:r>
          </a:p>
          <a:p>
            <a:pPr algn="just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problems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with memory or concentration</a:t>
            </a:r>
          </a:p>
          <a:p>
            <a:pPr algn="just"/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tremrs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, dry mouth,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contipation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56" y="6068700"/>
            <a:ext cx="1532844" cy="7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6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IN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 Conflicts</a:t>
            </a:r>
            <a:endParaRPr lang="en-IN" sz="3600" b="1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564" y="83671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use of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is conflicting if the patient is sensitive to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Pregabalin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. Check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your doctor before taking medication if you are pregnant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or breastfeeding women.</a:t>
            </a: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not take a dose of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if you are but on eighteen years older. It would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impair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your thinking ability, therefore, avoid attention seeking activity. Avoid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consumption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of alcohol whereas taking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Lyrica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56" y="6068700"/>
            <a:ext cx="1532844" cy="789300"/>
          </a:xfrm>
          <a:prstGeom prst="rect">
            <a:avLst/>
          </a:prstGeom>
        </p:spPr>
      </p:pic>
      <p:pic>
        <p:nvPicPr>
          <p:cNvPr id="2051" name="Picture 3" descr="D:\Aarti Work\My Projects\YourMeds247\Images\treat-your-neuropathic-pain-buy-lyrica-on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49080"/>
            <a:ext cx="6398977" cy="212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692696"/>
            <a:ext cx="793122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2800" b="1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Purchase </a:t>
            </a:r>
            <a:r>
              <a:rPr lang="en-IN" sz="2800" b="1" u="sng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Lyrica</a:t>
            </a:r>
            <a:r>
              <a:rPr lang="en-IN" sz="2800" b="1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150mg online from our reputed pharmacy store</a:t>
            </a:r>
            <a:r>
              <a:rPr lang="en-IN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b="1" dirty="0">
                <a:latin typeface="Times New Roman" pitchFamily="18" charset="0"/>
                <a:cs typeface="Times New Roman" pitchFamily="18" charset="0"/>
              </a:rPr>
              <a:t>at a fair price with </a:t>
            </a:r>
          </a:p>
          <a:p>
            <a:pPr marL="0" indent="0" algn="ctr">
              <a:buNone/>
            </a:pPr>
            <a:r>
              <a:rPr lang="en-IN" sz="2800" b="1" dirty="0">
                <a:latin typeface="Times New Roman" pitchFamily="18" charset="0"/>
                <a:cs typeface="Times New Roman" pitchFamily="18" charset="0"/>
              </a:rPr>
              <a:t>the assurance of fast shipment.</a:t>
            </a:r>
          </a:p>
          <a:p>
            <a:pPr marL="0" indent="0" algn="just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56" y="6068700"/>
            <a:ext cx="1532844" cy="789300"/>
          </a:xfrm>
          <a:prstGeom prst="rect">
            <a:avLst/>
          </a:prstGeom>
        </p:spPr>
      </p:pic>
      <p:pic>
        <p:nvPicPr>
          <p:cNvPr id="3074" name="Picture 2" descr="D:\Aarti Work\My Projects\YourMeds247\Images\10321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64904"/>
            <a:ext cx="5040560" cy="351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1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404664"/>
            <a:ext cx="7287628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more information,  Contact :</a:t>
            </a:r>
          </a:p>
          <a:p>
            <a:pPr marL="0" indent="0" algn="ctr">
              <a:buNone/>
            </a:pPr>
            <a:endParaRPr lang="en-I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Visit: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www.yourmeds247.net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Tel: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+1 (866) 372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4536</a:t>
            </a:r>
          </a:p>
          <a:p>
            <a:pPr marL="0" indent="0" algn="just">
              <a:buNone/>
            </a:pP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www.facebook.com/YourMeds24X7/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https://twitter.com/yourmeds247</a:t>
            </a:r>
            <a:endParaRPr lang="en-IN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https://www.linkedin.com/company-beta/13244399/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56" y="6068700"/>
            <a:ext cx="1532844" cy="7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71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rmAutofit/>
          </a:bodyPr>
          <a:lstStyle/>
          <a:p>
            <a:r>
              <a:rPr lang="en-IN" sz="4800" b="1" dirty="0">
                <a:latin typeface="Times New Roman" pitchFamily="18" charset="0"/>
                <a:ea typeface="+mn-ea"/>
                <a:cs typeface="Times New Roman" pitchFamily="18" charset="0"/>
              </a:rPr>
              <a:t>Thank You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56" y="6068700"/>
            <a:ext cx="1532844" cy="7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349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What is Neuropathic Pain?</vt:lpstr>
      <vt:lpstr>PowerPoint Presentation</vt:lpstr>
      <vt:lpstr>PowerPoint Presentation</vt:lpstr>
      <vt:lpstr>Side Effects of Lyrica</vt:lpstr>
      <vt:lpstr>Lyrica and Conflicts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Aarti</dc:creator>
  <cp:lastModifiedBy>Aarti</cp:lastModifiedBy>
  <cp:revision>48</cp:revision>
  <dcterms:created xsi:type="dcterms:W3CDTF">2017-06-03T06:13:44Z</dcterms:created>
  <dcterms:modified xsi:type="dcterms:W3CDTF">2017-06-12T09:20:02Z</dcterms:modified>
</cp:coreProperties>
</file>