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85" d="100"/>
          <a:sy n="185" d="100"/>
        </p:scale>
        <p:origin x="797" y="10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C81A2-8E87-472A-BDEE-181A336C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619CAB-FE90-49BC-8F5A-B93D28EB92D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2D281-685C-9D42-14D1-241B0BDF4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73CB4-16EA-901A-44C5-67FDE1C7A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43B47-8092-4D1B-AB61-08BC9D87477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379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B6F46-2F01-1422-B686-B14CC885E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79BD3E-1A73-4467-9B03-36936A87EDE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A306CB-5F22-B4B9-94E3-4F4542B31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D87E4-66C7-9730-4209-930D235D7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D4389-97B7-4D98-A939-0604B13AE51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95340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FA80F5-221C-6A62-8E33-65D3CAD3F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087600-FE23-4CCB-89FB-CA49DC02EA7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40463F-086D-07DC-8CBC-98DE48E35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4D63F-FADF-37E9-AE96-A3E8136BD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049C2-C2AF-42D7-BB8D-CFFFA1D0B05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57388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1D699-7327-41FD-E996-F84C875AE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8FE53C-A41A-4C71-8D31-2A38A589D53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8E239-64AC-352A-16DA-D55946E57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EBF7B-25B0-FF66-53EB-BC57C58EC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852D16-B1DC-4D76-B9FF-C1A1271EE70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07404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03F0E-A80C-59DF-1777-8559019F4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8A18A8-CCF4-42AE-8891-240B5A419C5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F602A4-6DA8-0646-2DB7-4F474D52A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23355-22D5-C75C-ACDC-897F0AC47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EFCE9-2F15-4279-A5F9-9692141FEC3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16041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9DDA454-682B-E46B-E38F-5F85A2FDC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0EFCA1-9889-47B9-8A2C-7F3F1CD83E7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5AA11ED-D373-3FF0-AA5F-BCADC8C1F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B40E20D-A1BD-8EF2-7122-7E6375CB2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0EF9C9-CF9F-4E86-A562-BA5F3BC09C1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54805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3CCCE7B-9850-4CA2-D2EB-8B81D2993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DEAE75-8E9E-48E2-9C6F-023BEB7595C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89BBF3D-B9C0-56E5-1BE8-30CEC27AD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D81973F-326A-9235-FCEB-A077A2376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E103D-BAD8-4149-B8DF-A3135AE79F0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66174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E8E5A0C-ADE6-3991-A147-81C572A9A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7293B8-0C84-42E5-ABD9-2AE7954D26B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343DAC2-A4F4-C0CA-7E61-7E3052D94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E1DEE3D-BABA-6F52-9130-48D86F0CE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6A658-6536-4FCD-BDB3-D2C47A258DC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21519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F42E0B4-6504-F459-C2A3-EC2C123D1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7D371E-6002-4BCF-A731-1F684C1A57F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06F57C1-7903-8190-70A2-6AB5E2902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192087B-49B1-7B49-1B4B-389FB5AC5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6E712-CC43-410B-ACEF-0F2A1F0C61B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237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D393A73-B58A-AA8A-DF11-BDEC380AF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4A2D19-0FCE-4379-B177-200DD879BC5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23EEC1-5B41-D6EC-7E40-1AF6808AC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B9D44D6-93A1-973E-181A-8F8D91F3C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E20F6-A97A-45B8-8DE7-B181D080C2C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17294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C10E054-6012-2A39-7039-E5942DE79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181ED4-81E1-426E-86DA-049A4E368E2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9D70A94-37DB-F189-B402-644138535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32D37DC-2E21-DEF8-F3FF-1DF0B5D2C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29272-0E5B-489C-9C9B-F9734443B49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09874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BC17636-8669-1930-F3CE-DD51A42B0D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943AE62-9B51-8170-84D5-CA6BF7B488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91C6DC-DDF7-560C-7251-68E2FA75DF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A1F18EF7-B62D-4FBB-8DC3-1861C71F20E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FEE14-FAFF-211A-BA4E-1C30E81CBB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69786-354D-38A2-868E-3D1A5F556E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0F891245-6BC4-4B0D-8AAC-CF547755E9B5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3033BE4-4AA9-D02B-E856-61D3567957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F80D9190-B5DB-4FF2-8296-245E47665BE3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>
            <a:extLst>
              <a:ext uri="{FF2B5EF4-FFF2-40B4-BE49-F238E27FC236}">
                <a16:creationId xmlns:a16="http://schemas.microsoft.com/office/drawing/2014/main" id="{E11BE62A-2FD9-F9EA-428E-A881103570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>
            <a:extLst>
              <a:ext uri="{FF2B5EF4-FFF2-40B4-BE49-F238E27FC236}">
                <a16:creationId xmlns:a16="http://schemas.microsoft.com/office/drawing/2014/main" id="{71C8577F-D7A8-E7E1-98A5-DB106EC96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0</Words>
  <Application>Microsoft Office PowerPoint</Application>
  <PresentationFormat>와이드스크린</PresentationFormat>
  <Paragraphs>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7</cp:revision>
  <dcterms:created xsi:type="dcterms:W3CDTF">2008-08-19T07:55:42Z</dcterms:created>
  <dcterms:modified xsi:type="dcterms:W3CDTF">2024-10-17T06:14:56Z</dcterms:modified>
</cp:coreProperties>
</file>