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약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나의 형제자매 여러분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여러분은 영광의 우리 주 예수 그리스도를 믿고 있으니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사람을 차별하여 대하지 마십시오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야고보서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약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누구든지 율법 전체를 지키다가도 한 조목에서 실수하면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전체를 범한 셈이 되기 때문입니다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야고보서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575602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약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2:11.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간음하지 말라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하신 분이 또한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살인하지 말라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고 말씀하셨습니다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어떤 사람이 간음은 하지 않는다고 하더라도 살인을 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결국 그 사람은 율법을 범하는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야고보서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965311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약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자유를 주는 율법을 따라 앞으로 심판을 받을 각오로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말도 그렇게 하고 행동도 그렇게 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야고보서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768903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약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심판은 자비를 베풀지 않는 사람에게는 무자비합니다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자비는 심판을 이깁니다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야고보서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08776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약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나의 형제자매 여러분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누가 믿음이 있다고 말하면서도 행함이 없으면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무슨 소용이 있겠습니까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 믿음이 그를 구원할 수 있겠습니까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야고보서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798549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약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어떤 형제나 자매가 헐벗고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날 먹을 것조차 없는데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야고보서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816751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약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 가운데서 누가 그들에게 말하기를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평안히 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몸을 따뜻하게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배부르게 먹으십시오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말만 하고 몸에 필요한 것들을 주지 않는다고 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무슨 소용이 있겠습니까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야고보서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328799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약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이와 같이 믿음에 행함이 따르지 않으면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자체만으로는 죽은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야고보서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380144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약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어떤 사람은 이렇게 말할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너에게는 믿음이 있고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나에게는 행함이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행함이 없는 너의 믿음을 나에게 보여라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그리하면 나는 행함으로 나의 믿음을 너에게 보이겠다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야고보서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987471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약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그대는 하나님께서 한 분이심을 믿고 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잘하는 일입니다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 귀신들도 그렇게 믿고 떱니다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야고보서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83955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약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이를테면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여러분의 회당에 화려한 옷을 입은 사람이 금반지를 끼고 들어오고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남루한 옷을 입은 가난한 사람도 들어온다고 합시다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야고보서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030464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약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어리석은 사람이여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그대는 행함이 없는 믿음은 쓸모가 없다는 것을 알고 싶습니까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야고보서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351291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약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 조상 아브라함이 자기 아들 이삭을 제단에 바치고서 행함으로 의롭게 된 것이 아닙니까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야고보서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503746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약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그대가 보는 대로 믿음이 그의 행함과 함께 작용을 한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행함으로 믿음이 완전하게 되었습니다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야고보서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148757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약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아브라함이 하나님을 믿으니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하나님께서 그것을 아브라함의 의로움으로 여기셨다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고 한 성경 말씀이 이루어졌고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사람들이 그를 하나님의 벗이라고 불렀습니다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야고보서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090319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약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여러분이 아는 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사람은 행함으로 의롭게 되는 것이지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믿음으로만 되는 것이 아닙니다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야고보서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666879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약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창녀 라합도 정탐꾼들을 접대하여 다른 길로 내보내서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행함으로 의롭게 된 것이 아닙니까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야고보서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172644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약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2:26.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영혼이 없는 몸이 죽은 것과 같이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행함이 없는 믿음은 죽은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야고보서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71146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약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여러분이 화려한 옷차림을 한 사람에게는 특별한 호의를 보이면서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여기 좋은 자리에 앉으십시오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가난한 사람에게는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당신은 거기 서 있든지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 발치에 앉든지 하오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말하면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야고보서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87505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약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바로 여러분은 서로 차별을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나쁜 생각으로 남을 판단하는 사람이 된 것이 아니고 무엇이겠습니까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야고보서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77401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약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사랑하는 형제자매 여러분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들으십시오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하나님께서는 세상의 가난한 사람을 택하셔서 믿음에 부요한 사람이 되게 하시고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하나님을 사랑하는 이들에게 약속하신 그 나라의 상속자가 되게 하시지 않았습니까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야고보서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47622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약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 여러분은 가난한 사람을 업신여겼습니다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여러분을 압제하는 사람은 부자들이 아닙니까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여러분을 법정으로 끌고 가는 사람도 부자들이 아닙니까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야고보서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973348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약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여러분이 받드는 그 존귀한 이름을 모독하는 사람도 부자들이 아닙니까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야고보서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12105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약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여러분이 성경을 따라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 이웃을 네 몸같이 사랑하라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는 으뜸가는 법을 지키면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잘하는 일입니다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야고보서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920625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약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여러분이 사람을 차별해서 대하면 죄를 짓는 것이요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여러분은 율법을 따라 범법자로 판정을 받게 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야고보서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387040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647</Words>
  <Application>Microsoft Office PowerPoint</Application>
  <PresentationFormat>화면 슬라이드 쇼(16:9)</PresentationFormat>
  <Paragraphs>52</Paragraphs>
  <Slides>26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26</vt:i4>
      </vt:variant>
    </vt:vector>
  </HeadingPairs>
  <TitlesOfParts>
    <vt:vector size="31" baseType="lpstr">
      <vt:lpstr>나눔스퀘어 ExtraBold</vt:lpstr>
      <vt:lpstr>Aptos</vt:lpstr>
      <vt:lpstr>Aptos Display</vt:lpstr>
      <vt:lpstr>Arial</vt:lpstr>
      <vt:lpstr>Office 테마</vt:lpstr>
      <vt:lpstr>약 2:1. 나의 형제자매 여러분, 여러분은 영광의 우리 주 예수 그리스도를 믿고 있으니, 사람을 차별하여 대하지 마십시오.</vt:lpstr>
      <vt:lpstr>약 2:2. 이를테면, 여러분의 회당에 화려한 옷을 입은 사람이 금반지를 끼고 들어오고, 또, 남루한 옷을 입은 가난한 사람도 들어온다고 합시다.</vt:lpstr>
      <vt:lpstr>약 2:3. 여러분이 화려한 옷차림을 한 사람에게는 특별한 호의를 보이면서 "여기 좋은 자리에 앉으십시오" 하고, 가난한 사람에게는 "당신은 거기 서 있든지, 내 발치에 앉든지 하오" 하고 말하면,</vt:lpstr>
      <vt:lpstr>약 2:4. 바로 여러분은 서로 차별을 하고, 나쁜 생각으로 남을 판단하는 사람이 된 것이 아니고 무엇이겠습니까?</vt:lpstr>
      <vt:lpstr>약 2:5. 사랑하는 형제자매 여러분, 들으십시오. 하나님께서는 세상의 가난한 사람을 택하셔서 믿음에 부요한 사람이 되게 하시고, 하나님을 사랑하는 이들에게 약속하신 그 나라의 상속자가 되게 하시지 않았습니까?</vt:lpstr>
      <vt:lpstr>약 2:6. 그런데 여러분은 가난한 사람을 업신여겼습니다. 여러분을 압제하는 사람은 부자들이 아닙니까? 또 여러분을 법정으로 끌고 가는 사람도 부자들이 아닙니까?</vt:lpstr>
      <vt:lpstr>약 2:7. 여러분이 받드는 그 존귀한 이름을 모독하는 사람도 부자들이 아닙니까?</vt:lpstr>
      <vt:lpstr>약 2:8. 여러분이 성경을 따라 "네 이웃을 네 몸같이 사랑하라"는 으뜸가는 법을 지키면, 잘하는 일입니다.</vt:lpstr>
      <vt:lpstr>약 2:9. 그러나 여러분이 사람을 차별해서 대하면 죄를 짓는 것이요, 여러분은 율법을 따라 범법자로 판정을 받게 됩니다.</vt:lpstr>
      <vt:lpstr>약 2:10. 누구든지 율법 전체를 지키다가도 한 조목에서 실수하면, 전체를 범한 셈이 되기 때문입니다.</vt:lpstr>
      <vt:lpstr>약 2:11. "간음하지 말라" 하신 분이 또한 "살인하지 말라"고 말씀하셨습니다. 어떤 사람이 간음은 하지 않는다고 하더라도 살인을 하면, 결국 그 사람은 율법을 범하는 것입니다.</vt:lpstr>
      <vt:lpstr>약 2:12. 여러분은, 자유를 주는 율법을 따라 앞으로 심판을 받을 각오로, 말도 그렇게 하고 행동도 그렇게 하십시오.</vt:lpstr>
      <vt:lpstr>약 2:13. 심판은 자비를 베풀지 않는 사람에게는 무자비합니다. 그러나 자비는 심판을 이깁니다.</vt:lpstr>
      <vt:lpstr>약 2:14. 나의 형제자매 여러분, 누가 믿음이 있다고 말하면서도 행함이 없으면, 무슨 소용이 있겠습니까? 그런 믿음이 그를 구원할 수 있겠습니까?</vt:lpstr>
      <vt:lpstr>약 2:15. 어떤 형제나 자매가 헐벗고, 그 날 먹을 것조차 없는데,</vt:lpstr>
      <vt:lpstr>약 2:16. 여러분 가운데서 누가 그들에게 말하기를 "평안히 가서, 몸을 따뜻하게 하고, 배부르게 먹으십시오" 하면서, 말만 하고 몸에 필요한 것들을 주지 않는다고 하면, 무슨 소용이 있겠습니까?</vt:lpstr>
      <vt:lpstr>약 2:17. 이와 같이 믿음에 행함이 따르지 않으면, 그 자체만으로는 죽은 것입니다.</vt:lpstr>
      <vt:lpstr>약 2:18. 어떤 사람은 이렇게 말할 것입니다. "너에게는 믿음이 있고, 나에게는 행함이 있다. 행함이 없는 너의 믿음을 나에게 보여라. 그리하면 나는 행함으로 나의 믿음을 너에게 보이겠다."</vt:lpstr>
      <vt:lpstr>약 2:19. 그대는 하나님께서 한 분이심을 믿고 있습니다. 잘하는 일입니다. 그런데 귀신들도 그렇게 믿고 떱니다.</vt:lpstr>
      <vt:lpstr>약 2:20. 아, 어리석은 사람이여, 그대는 행함이 없는 믿음은 쓸모가 없다는 것을 알고 싶습니까?</vt:lpstr>
      <vt:lpstr>약 2:21. 우리 조상 아브라함이 자기 아들 이삭을 제단에 바치고서 행함으로 의롭게 된 것이 아닙니까?</vt:lpstr>
      <vt:lpstr>약 2:22. 그대가 보는 대로 믿음이 그의 행함과 함께 작용을 한 것입니다. 그러므로 행함으로 믿음이 완전하게 되었습니다.</vt:lpstr>
      <vt:lpstr>약 2:23. 그래서 "아브라함이 하나님을 믿으니, 하나님께서 그것을 아브라함의 의로움으로 여기셨다"고 한 성경 말씀이 이루어졌고, 또 사람들이 그를 하나님의 벗이라고 불렀습니다.</vt:lpstr>
      <vt:lpstr>약 2:24. 여러분이 아는 대로, 사람은 행함으로 의롭게 되는 것이지, 믿음으로만 되는 것이 아닙니다.</vt:lpstr>
      <vt:lpstr>약 2:25. 창녀 라합도 정탐꾼들을 접대하여 다른 길로 내보내서, 행함으로 의롭게 된 것이 아닙니까?</vt:lpstr>
      <vt:lpstr>약 2:26. 영혼이 없는 몸이 죽은 것과 같이, 행함이 없는 믿음은 죽은 것입니다.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2024-10-24T04:51:59Z</dcterms:modified>
</cp:coreProperties>
</file>