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99" r:id="rId3"/>
    <p:sldId id="600" r:id="rId4"/>
    <p:sldId id="601" r:id="rId5"/>
    <p:sldId id="602" r:id="rId6"/>
    <p:sldId id="603" r:id="rId7"/>
    <p:sldId id="604" r:id="rId8"/>
    <p:sldId id="605" r:id="rId9"/>
    <p:sldId id="606" r:id="rId10"/>
    <p:sldId id="607" r:id="rId11"/>
    <p:sldId id="608" r:id="rId12"/>
    <p:sldId id="609" r:id="rId13"/>
    <p:sldId id="610" r:id="rId14"/>
    <p:sldId id="611" r:id="rId15"/>
    <p:sldId id="612" r:id="rId16"/>
    <p:sldId id="613" r:id="rId17"/>
    <p:sldId id="614" r:id="rId18"/>
    <p:sldId id="615" r:id="rId19"/>
    <p:sldId id="616" r:id="rId20"/>
    <p:sldId id="617" r:id="rId21"/>
    <p:sldId id="618" r:id="rId22"/>
    <p:sldId id="619" r:id="rId23"/>
    <p:sldId id="620" r:id="rId24"/>
    <p:sldId id="621" r:id="rId25"/>
    <p:sldId id="622" r:id="rId26"/>
    <p:sldId id="623" r:id="rId27"/>
    <p:sldId id="624" r:id="rId28"/>
    <p:sldId id="62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81467E-C287-4ECB-812A-9F2981B970CD}" v="3" dt="2023-12-13T08:52:25.3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1C81467E-C287-4ECB-812A-9F2981B970CD}"/>
    <pc:docChg chg="addSld delSld modSld">
      <pc:chgData name="맛있다 군만두" userId="88f4dfb63950bb32" providerId="LiveId" clId="{1C81467E-C287-4ECB-812A-9F2981B970CD}" dt="2023-12-13T08:52:25.323" v="2"/>
      <pc:docMkLst>
        <pc:docMk/>
      </pc:docMkLst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4292438746" sldId="599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791388440" sldId="600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547310933" sldId="601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253726693" sldId="602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4093181690" sldId="603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657631118" sldId="604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120211678" sldId="605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4064947839" sldId="606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875042493" sldId="607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992535290" sldId="608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2986367837" sldId="609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613419824" sldId="610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622389000" sldId="611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2993862528" sldId="612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2848237065" sldId="613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223743723" sldId="614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451280407" sldId="615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776949867" sldId="616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540320263" sldId="617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12071232" sldId="618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019337668" sldId="619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482209119" sldId="620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061779925" sldId="621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990052097" sldId="622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2962566605" sldId="623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1137356839" sldId="624"/>
        </pc:sldMkLst>
      </pc:sldChg>
      <pc:sldChg chg="add del setBg">
        <pc:chgData name="맛있다 군만두" userId="88f4dfb63950bb32" providerId="LiveId" clId="{1C81467E-C287-4ECB-812A-9F2981B970CD}" dt="2023-12-13T08:52:25.323" v="2"/>
        <pc:sldMkLst>
          <pc:docMk/>
          <pc:sldMk cId="3057692385" sldId="625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49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868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2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345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316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50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48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83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26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661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64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63859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4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해가 돌아와 왕들이 출전할 때가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있는 그의 부하들과 온 이스라엘 군대를 보내니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자손을 멸하고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랍바를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에워쌌고 다윗은 예루살렘에 그대로 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다윗에게 아뢰되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집으로 내려가지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네가 길 갔다가 돌아온 것이 아니냐 어찌하여 네 집으로 내려가지 아니하였느냐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아뢰되 언약궤와 이스라엘과 유다가 야영 중에 있고 내 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왕의 부하들이 바깥 들에 진 치고 있거늘 내가 어찌 내 집으로 가서 먹고 마시고 내 처와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 일을 행하지 아니하기로 왕의 살아 계심과 왕의 혼의 살아 계심을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오늘도 여기 있으라 내일은 내가 너를 보내리라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예루살렘에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머무니라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이튿날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그를 불러서 그로 그 앞에서 먹고 마시고 취하게 하니 저녁 때에 그가 나가서 그의 주의 부하들과 더불어 침상에 눕고 그의 집으로 내려가지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편지를 써서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들려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편지에 써서 이르기를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맹렬한 싸움에 앞세워 두고 너희는 뒤로 물러가서 그로 맞아 죽게 하라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성을 살펴 용사들이 있는 것을 아는 그 곳에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 사람들이 나와서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싸울 때에 다윗의 부하 중 몇 사람이 엎드러지고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그 전쟁의 모든 일을 다윗에게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보고할새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전령에게 명령하여 이르되 전쟁의 모든 일을 네가 왕께 보고하기를 마친 후에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저녁 때에 다윗이 그의 침상에서 일어나 왕궁 옥상에서 거닐다가 그 곳에서 보니 한 여인이 목욕을 하는데 심히 아름다워 보이는지라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혹시 왕이 노하여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말씀하기를 너희가 어찌하여 성에 그처럼 가까이 가서 싸웠느냐 그들이 성 위에서 쏠 줄을 알지 못하였느냐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여룹베셋의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아비멜렉을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쳐죽인 자가 누구냐 여인 하나가 성에서 맷돌 위짝을 그 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데벳스에서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죽지 아니하였느냐 어찌하여 성에 가까이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갔더냐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하시거든 네가 말하기를 왕의 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전령이 가서 다윗에게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보낸 모든 일을 다윗에게 아뢰어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그 사람들이 우리보다 우세하여 우리를 향하여 들로 나오므로 우리가 그들을 쳐서 성문 어귀까지 미쳤더니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활 쏘는 자들이 성 위에서 왕의 부하들을 향하여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부하 중 몇 사람이 죽고 왕의 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전령에게 이르되 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이같이 말하기를 이 일로 걱정하지 말라 칼은 이 사람이나 저 사람이나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삼키느니라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성을 향하여 더욱 힘써 싸워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함락시키라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 너는 그를 담대하게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아내는 그 남편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죽었음을 듣고 그의 남편을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소리내어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장례를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사람을 보내 그를 왕궁으로 데려오니 그가 그의 아내가 되어 그에게 아들을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낳으니라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행한 그 일이 여호와 보시기에 악하였더라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사람을 보내 그 여인을 알아보게 하였더니 그가 아뢰되 그는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엘리암의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밧세바가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전령을 보내어 그 여자를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데려오게 하고 그 여자가 그 부정함을 깨끗하게 하였으므로 더불어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동침하매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여자가 자기 집으로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여인이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임신하매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다윗에게 말하여 이르되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임신하였나이다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보내라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안부와 군사의 안부와 싸움이 어떠했는지를 묻고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 집으로 내려가서 발을 씻으라 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왕궁에서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음식물이 뒤따라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우리아는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집으로 내려가지 아니하고 왕궁 문에서 그의 주의 모든 부하들과 더불어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585</Words>
  <Application>Microsoft Office PowerPoint</Application>
  <PresentationFormat>와이드스크린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2024-10-02T10:45:36Z</dcterms:modified>
</cp:coreProperties>
</file>