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4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F562A"/>
    <a:srgbClr val="152443"/>
    <a:srgbClr val="1BD7CE"/>
    <a:srgbClr val="15A39C"/>
    <a:srgbClr val="0D6965"/>
    <a:srgbClr val="114746"/>
    <a:srgbClr val="118781"/>
    <a:srgbClr val="D56028"/>
    <a:srgbClr val="6600FF"/>
    <a:srgbClr val="EFE5E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78" d="100"/>
          <a:sy n="78" d="100"/>
        </p:scale>
        <p:origin x="3030" y="108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67085-6380-496A-966B-12BDBD838928}" type="datetimeFigureOut">
              <a:rPr lang="en-US" smtClean="0"/>
              <a:t>19-Feb-22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333CD-115F-437C-A780-A88E3E0A68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26321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67085-6380-496A-966B-12BDBD838928}" type="datetimeFigureOut">
              <a:rPr lang="en-US" smtClean="0"/>
              <a:t>19-Feb-22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333CD-115F-437C-A780-A88E3E0A68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66722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67085-6380-496A-966B-12BDBD838928}" type="datetimeFigureOut">
              <a:rPr lang="en-US" smtClean="0"/>
              <a:t>19-Feb-22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333CD-115F-437C-A780-A88E3E0A68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67686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67085-6380-496A-966B-12BDBD838928}" type="datetimeFigureOut">
              <a:rPr lang="en-US" smtClean="0"/>
              <a:t>19-Feb-22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333CD-115F-437C-A780-A88E3E0A68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22607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67085-6380-496A-966B-12BDBD838928}" type="datetimeFigureOut">
              <a:rPr lang="en-US" smtClean="0"/>
              <a:t>19-Feb-22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333CD-115F-437C-A780-A88E3E0A68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68854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67085-6380-496A-966B-12BDBD838928}" type="datetimeFigureOut">
              <a:rPr lang="en-US" smtClean="0"/>
              <a:t>19-Feb-22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333CD-115F-437C-A780-A88E3E0A68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28726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67085-6380-496A-966B-12BDBD838928}" type="datetimeFigureOut">
              <a:rPr lang="en-US" smtClean="0"/>
              <a:t>19-Feb-22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333CD-115F-437C-A780-A88E3E0A68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82766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67085-6380-496A-966B-12BDBD838928}" type="datetimeFigureOut">
              <a:rPr lang="en-US" smtClean="0"/>
              <a:t>19-Feb-22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333CD-115F-437C-A780-A88E3E0A68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8659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67085-6380-496A-966B-12BDBD838928}" type="datetimeFigureOut">
              <a:rPr lang="en-US" smtClean="0"/>
              <a:t>19-Feb-22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333CD-115F-437C-A780-A88E3E0A68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58070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67085-6380-496A-966B-12BDBD838928}" type="datetimeFigureOut">
              <a:rPr lang="en-US" smtClean="0"/>
              <a:t>19-Feb-22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333CD-115F-437C-A780-A88E3E0A68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54796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67085-6380-496A-966B-12BDBD838928}" type="datetimeFigureOut">
              <a:rPr lang="en-US" smtClean="0"/>
              <a:t>19-Feb-22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333CD-115F-437C-A780-A88E3E0A68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28693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767085-6380-496A-966B-12BDBD838928}" type="datetimeFigureOut">
              <a:rPr lang="en-US" smtClean="0"/>
              <a:t>19-Feb-22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F333CD-115F-437C-A780-A88E3E0A68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3457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4" name="-">
            <a:extLst>
              <a:ext uri="{FF2B5EF4-FFF2-40B4-BE49-F238E27FC236}">
                <a16:creationId xmlns:a16="http://schemas.microsoft.com/office/drawing/2014/main" id="{DE6AB8A3-A487-4FA5-87CD-DABE9115BF67}"/>
              </a:ext>
            </a:extLst>
          </p:cNvPr>
          <p:cNvSpPr/>
          <p:nvPr/>
        </p:nvSpPr>
        <p:spPr>
          <a:xfrm rot="19800000">
            <a:off x="-207766" y="6768091"/>
            <a:ext cx="9639300" cy="6858000"/>
          </a:xfrm>
          <a:prstGeom prst="rect">
            <a:avLst/>
          </a:prstGeom>
          <a:ln>
            <a:noFill/>
          </a:ln>
          <a:effectLst>
            <a:outerShdw blurRad="127000" dist="38100" dir="16200000" sx="101000" sy="101000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-">
            <a:extLst>
              <a:ext uri="{FF2B5EF4-FFF2-40B4-BE49-F238E27FC236}">
                <a16:creationId xmlns:a16="http://schemas.microsoft.com/office/drawing/2014/main" id="{36FD6C3E-D72C-4F58-9E02-F0C71D1FF70C}"/>
              </a:ext>
            </a:extLst>
          </p:cNvPr>
          <p:cNvSpPr/>
          <p:nvPr/>
        </p:nvSpPr>
        <p:spPr>
          <a:xfrm rot="19800000">
            <a:off x="-207767" y="6751402"/>
            <a:ext cx="9639300" cy="6858000"/>
          </a:xfrm>
          <a:prstGeom prst="rect">
            <a:avLst/>
          </a:prstGeom>
          <a:solidFill>
            <a:srgbClr val="152443">
              <a:alpha val="66000"/>
            </a:srgbClr>
          </a:solidFill>
          <a:ln>
            <a:noFill/>
          </a:ln>
          <a:effectLst>
            <a:outerShdw blurRad="127000" dist="38100" dir="16200000" sx="101000" sy="101000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-">
            <a:extLst>
              <a:ext uri="{FF2B5EF4-FFF2-40B4-BE49-F238E27FC236}">
                <a16:creationId xmlns:a16="http://schemas.microsoft.com/office/drawing/2014/main" id="{5ACD684D-2B4F-43E4-887E-04B33ACD6965}"/>
              </a:ext>
            </a:extLst>
          </p:cNvPr>
          <p:cNvSpPr/>
          <p:nvPr/>
        </p:nvSpPr>
        <p:spPr>
          <a:xfrm rot="2700000">
            <a:off x="825042" y="-2761180"/>
            <a:ext cx="9906000" cy="4781550"/>
          </a:xfrm>
          <a:prstGeom prst="rect">
            <a:avLst/>
          </a:prstGeom>
          <a:solidFill>
            <a:srgbClr val="EF562A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" name="-">
            <a:extLst>
              <a:ext uri="{FF2B5EF4-FFF2-40B4-BE49-F238E27FC236}">
                <a16:creationId xmlns:a16="http://schemas.microsoft.com/office/drawing/2014/main" id="{7F45335E-A73C-4546-AD8B-A6598166DEBC}"/>
              </a:ext>
            </a:extLst>
          </p:cNvPr>
          <p:cNvGrpSpPr/>
          <p:nvPr/>
        </p:nvGrpSpPr>
        <p:grpSpPr>
          <a:xfrm>
            <a:off x="-4317971" y="-1987890"/>
            <a:ext cx="11982451" cy="4514198"/>
            <a:chOff x="-4337021" y="-1987890"/>
            <a:chExt cx="11982451" cy="4514198"/>
          </a:xfrm>
          <a:effectLst>
            <a:outerShdw blurRad="152400" dist="38100" dir="2700000" sx="101000" sy="101000" algn="tl" rotWithShape="0">
              <a:prstClr val="black">
                <a:alpha val="25000"/>
              </a:prstClr>
            </a:outerShdw>
          </a:effectLst>
        </p:grpSpPr>
        <p:sp useBgFill="1">
          <p:nvSpPr>
            <p:cNvPr id="3" name="-">
              <a:extLst>
                <a:ext uri="{FF2B5EF4-FFF2-40B4-BE49-F238E27FC236}">
                  <a16:creationId xmlns:a16="http://schemas.microsoft.com/office/drawing/2014/main" id="{6B12ECAD-C9B9-4DD0-A848-91149C96D3C3}"/>
                </a:ext>
              </a:extLst>
            </p:cNvPr>
            <p:cNvSpPr/>
            <p:nvPr/>
          </p:nvSpPr>
          <p:spPr>
            <a:xfrm rot="18900000">
              <a:off x="-4337020" y="-1987890"/>
              <a:ext cx="11982450" cy="4514197"/>
            </a:xfrm>
            <a:prstGeom prst="rect">
              <a:avLst/>
            </a:prstGeom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-">
              <a:extLst>
                <a:ext uri="{FF2B5EF4-FFF2-40B4-BE49-F238E27FC236}">
                  <a16:creationId xmlns:a16="http://schemas.microsoft.com/office/drawing/2014/main" id="{64DB1143-EE17-44FC-8BB8-2C098F0483AB}"/>
                </a:ext>
              </a:extLst>
            </p:cNvPr>
            <p:cNvSpPr/>
            <p:nvPr/>
          </p:nvSpPr>
          <p:spPr>
            <a:xfrm rot="18900000">
              <a:off x="-4337021" y="-1987889"/>
              <a:ext cx="11982450" cy="4514197"/>
            </a:xfrm>
            <a:prstGeom prst="rect">
              <a:avLst/>
            </a:pr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" name="-">
            <a:extLst>
              <a:ext uri="{FF2B5EF4-FFF2-40B4-BE49-F238E27FC236}">
                <a16:creationId xmlns:a16="http://schemas.microsoft.com/office/drawing/2014/main" id="{122BAD3D-ACAD-484C-8127-0BB78E8663E6}"/>
              </a:ext>
            </a:extLst>
          </p:cNvPr>
          <p:cNvSpPr/>
          <p:nvPr/>
        </p:nvSpPr>
        <p:spPr>
          <a:xfrm rot="834642">
            <a:off x="-1156157" y="-1276350"/>
            <a:ext cx="9906000" cy="4781550"/>
          </a:xfrm>
          <a:prstGeom prst="rect">
            <a:avLst/>
          </a:prstGeom>
          <a:solidFill>
            <a:srgbClr val="152443">
              <a:alpha val="68000"/>
            </a:srgbClr>
          </a:solidFill>
          <a:ln>
            <a:noFill/>
          </a:ln>
          <a:effectLst>
            <a:outerShdw blurRad="127000" dist="38100" dir="5400000" sx="101000" sy="101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-">
            <a:extLst>
              <a:ext uri="{FF2B5EF4-FFF2-40B4-BE49-F238E27FC236}">
                <a16:creationId xmlns:a16="http://schemas.microsoft.com/office/drawing/2014/main" id="{9D79FFA0-F566-4FEC-BED6-73E51FE31177}"/>
              </a:ext>
            </a:extLst>
          </p:cNvPr>
          <p:cNvSpPr/>
          <p:nvPr/>
        </p:nvSpPr>
        <p:spPr>
          <a:xfrm rot="834642">
            <a:off x="-1156157" y="7218798"/>
            <a:ext cx="9906000" cy="4781550"/>
          </a:xfrm>
          <a:prstGeom prst="rect">
            <a:avLst/>
          </a:prstGeom>
          <a:solidFill>
            <a:srgbClr val="EF562A">
              <a:alpha val="68000"/>
            </a:srgbClr>
          </a:solidFill>
          <a:ln>
            <a:noFill/>
          </a:ln>
          <a:effectLst>
            <a:outerShdw blurRad="1524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-">
            <a:extLst>
              <a:ext uri="{FF2B5EF4-FFF2-40B4-BE49-F238E27FC236}">
                <a16:creationId xmlns:a16="http://schemas.microsoft.com/office/drawing/2014/main" id="{3CEC5A3A-464E-4601-8784-07CA47B9D326}"/>
              </a:ext>
            </a:extLst>
          </p:cNvPr>
          <p:cNvSpPr/>
          <p:nvPr/>
        </p:nvSpPr>
        <p:spPr>
          <a:xfrm rot="834642">
            <a:off x="-1156157" y="7675807"/>
            <a:ext cx="9906000" cy="478155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  <a:effectLst>
            <a:outerShdw blurRad="127000" dist="38100" dir="16200000" rotWithShape="0">
              <a:prstClr val="black">
                <a:alpha val="2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-">
            <a:extLst>
              <a:ext uri="{FF2B5EF4-FFF2-40B4-BE49-F238E27FC236}">
                <a16:creationId xmlns:a16="http://schemas.microsoft.com/office/drawing/2014/main" id="{5CA9EDCE-6115-45D2-A789-62CDBBAA5F62}"/>
              </a:ext>
            </a:extLst>
          </p:cNvPr>
          <p:cNvSpPr/>
          <p:nvPr/>
        </p:nvSpPr>
        <p:spPr>
          <a:xfrm rot="834642">
            <a:off x="-739970" y="6784787"/>
            <a:ext cx="2230421" cy="2003981"/>
          </a:xfrm>
          <a:custGeom>
            <a:avLst/>
            <a:gdLst>
              <a:gd name="connsiteX0" fmla="*/ 0 w 3160757"/>
              <a:gd name="connsiteY0" fmla="*/ 0 h 2839866"/>
              <a:gd name="connsiteX1" fmla="*/ 3160757 w 3160757"/>
              <a:gd name="connsiteY1" fmla="*/ 0 h 2839866"/>
              <a:gd name="connsiteX2" fmla="*/ 0 w 3160757"/>
              <a:gd name="connsiteY2" fmla="*/ 2839866 h 28398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160757" h="2839866">
                <a:moveTo>
                  <a:pt x="0" y="0"/>
                </a:moveTo>
                <a:lnTo>
                  <a:pt x="3160757" y="0"/>
                </a:lnTo>
                <a:lnTo>
                  <a:pt x="0" y="283986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7" name="-">
            <a:extLst>
              <a:ext uri="{FF2B5EF4-FFF2-40B4-BE49-F238E27FC236}">
                <a16:creationId xmlns:a16="http://schemas.microsoft.com/office/drawing/2014/main" id="{B5374204-56E6-4722-A61B-2EBE1778DD1E}"/>
              </a:ext>
            </a:extLst>
          </p:cNvPr>
          <p:cNvSpPr/>
          <p:nvPr/>
        </p:nvSpPr>
        <p:spPr>
          <a:xfrm rot="834642">
            <a:off x="-557167" y="6807089"/>
            <a:ext cx="2230421" cy="483213"/>
          </a:xfrm>
          <a:custGeom>
            <a:avLst/>
            <a:gdLst>
              <a:gd name="connsiteX0" fmla="*/ 0 w 3160757"/>
              <a:gd name="connsiteY0" fmla="*/ 0 h 684767"/>
              <a:gd name="connsiteX1" fmla="*/ 3160757 w 3160757"/>
              <a:gd name="connsiteY1" fmla="*/ 0 h 684767"/>
              <a:gd name="connsiteX2" fmla="*/ 2398614 w 3160757"/>
              <a:gd name="connsiteY2" fmla="*/ 684767 h 684767"/>
              <a:gd name="connsiteX3" fmla="*/ 0 w 3160757"/>
              <a:gd name="connsiteY3" fmla="*/ 684767 h 6847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60757" h="684767">
                <a:moveTo>
                  <a:pt x="0" y="0"/>
                </a:moveTo>
                <a:lnTo>
                  <a:pt x="3160757" y="0"/>
                </a:lnTo>
                <a:lnTo>
                  <a:pt x="2398614" y="684767"/>
                </a:lnTo>
                <a:lnTo>
                  <a:pt x="0" y="684767"/>
                </a:lnTo>
                <a:close/>
              </a:path>
            </a:pathLst>
          </a:custGeom>
          <a:solidFill>
            <a:srgbClr val="EF562A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19" name="-">
            <a:extLst>
              <a:ext uri="{FF2B5EF4-FFF2-40B4-BE49-F238E27FC236}">
                <a16:creationId xmlns:a16="http://schemas.microsoft.com/office/drawing/2014/main" id="{BC21F333-BBCF-4D76-95A2-66064A079FFD}"/>
              </a:ext>
            </a:extLst>
          </p:cNvPr>
          <p:cNvGrpSpPr/>
          <p:nvPr/>
        </p:nvGrpSpPr>
        <p:grpSpPr>
          <a:xfrm>
            <a:off x="2284027" y="227200"/>
            <a:ext cx="2472689" cy="417454"/>
            <a:chOff x="610871" y="613265"/>
            <a:chExt cx="2472689" cy="417454"/>
          </a:xfrm>
          <a:effectLst>
            <a:outerShdw blurRad="50800" dist="38100" dir="2700000" algn="tl" rotWithShape="0">
              <a:prstClr val="black">
                <a:alpha val="22000"/>
              </a:prstClr>
            </a:outerShdw>
          </a:effectLst>
        </p:grpSpPr>
        <p:sp>
          <p:nvSpPr>
            <p:cNvPr id="20" name="-">
              <a:extLst>
                <a:ext uri="{FF2B5EF4-FFF2-40B4-BE49-F238E27FC236}">
                  <a16:creationId xmlns:a16="http://schemas.microsoft.com/office/drawing/2014/main" id="{EA7C9BBD-E6E4-46EF-9A88-93B11936CCA7}"/>
                </a:ext>
              </a:extLst>
            </p:cNvPr>
            <p:cNvSpPr/>
            <p:nvPr/>
          </p:nvSpPr>
          <p:spPr>
            <a:xfrm>
              <a:off x="610871" y="632133"/>
              <a:ext cx="394442" cy="374040"/>
            </a:xfrm>
            <a:custGeom>
              <a:avLst/>
              <a:gdLst>
                <a:gd name="connsiteX0" fmla="*/ 377137 w 653841"/>
                <a:gd name="connsiteY0" fmla="*/ 94285 h 620022"/>
                <a:gd name="connsiteX1" fmla="*/ 528812 w 653841"/>
                <a:gd name="connsiteY1" fmla="*/ 94285 h 620022"/>
                <a:gd name="connsiteX2" fmla="*/ 653841 w 653841"/>
                <a:gd name="connsiteY2" fmla="*/ 310524 h 620022"/>
                <a:gd name="connsiteX3" fmla="*/ 528812 w 653841"/>
                <a:gd name="connsiteY3" fmla="*/ 525739 h 620022"/>
                <a:gd name="connsiteX4" fmla="*/ 377137 w 653841"/>
                <a:gd name="connsiteY4" fmla="*/ 525739 h 620022"/>
                <a:gd name="connsiteX5" fmla="*/ 503191 w 653841"/>
                <a:gd name="connsiteY5" fmla="*/ 310524 h 620022"/>
                <a:gd name="connsiteX6" fmla="*/ 0 w 653841"/>
                <a:gd name="connsiteY6" fmla="*/ 0 h 620022"/>
                <a:gd name="connsiteX7" fmla="*/ 216239 w 653841"/>
                <a:gd name="connsiteY7" fmla="*/ 0 h 620022"/>
                <a:gd name="connsiteX8" fmla="*/ 396609 w 653841"/>
                <a:gd name="connsiteY8" fmla="*/ 310524 h 620022"/>
                <a:gd name="connsiteX9" fmla="*/ 216239 w 653841"/>
                <a:gd name="connsiteY9" fmla="*/ 620022 h 620022"/>
                <a:gd name="connsiteX10" fmla="*/ 0 w 653841"/>
                <a:gd name="connsiteY10" fmla="*/ 620022 h 620022"/>
                <a:gd name="connsiteX11" fmla="*/ 179345 w 653841"/>
                <a:gd name="connsiteY11" fmla="*/ 310524 h 6200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53841" h="620022">
                  <a:moveTo>
                    <a:pt x="377137" y="94285"/>
                  </a:moveTo>
                  <a:lnTo>
                    <a:pt x="528812" y="94285"/>
                  </a:lnTo>
                  <a:lnTo>
                    <a:pt x="653841" y="310524"/>
                  </a:lnTo>
                  <a:lnTo>
                    <a:pt x="528812" y="525739"/>
                  </a:lnTo>
                  <a:lnTo>
                    <a:pt x="377137" y="525739"/>
                  </a:lnTo>
                  <a:lnTo>
                    <a:pt x="503191" y="310524"/>
                  </a:lnTo>
                  <a:close/>
                  <a:moveTo>
                    <a:pt x="0" y="0"/>
                  </a:moveTo>
                  <a:lnTo>
                    <a:pt x="216239" y="0"/>
                  </a:lnTo>
                  <a:lnTo>
                    <a:pt x="396609" y="310524"/>
                  </a:lnTo>
                  <a:lnTo>
                    <a:pt x="216239" y="620022"/>
                  </a:lnTo>
                  <a:lnTo>
                    <a:pt x="0" y="620022"/>
                  </a:lnTo>
                  <a:lnTo>
                    <a:pt x="179345" y="310524"/>
                  </a:lnTo>
                  <a:close/>
                </a:path>
              </a:pathLst>
            </a:custGeom>
            <a:solidFill>
              <a:srgbClr val="EF562A"/>
            </a:solidFill>
            <a:ln w="102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200" dirty="0">
                <a:solidFill>
                  <a:srgbClr val="01AB9B"/>
                </a:solidFill>
              </a:endParaRP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E9342CE7-B554-4669-9FDE-8E604A35A818}"/>
                </a:ext>
              </a:extLst>
            </p:cNvPr>
            <p:cNvSpPr txBox="1"/>
            <p:nvPr/>
          </p:nvSpPr>
          <p:spPr>
            <a:xfrm>
              <a:off x="991321" y="613265"/>
              <a:ext cx="182614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chemeClr val="bg1">
                      <a:lumMod val="95000"/>
                    </a:schemeClr>
                  </a:solidFill>
                  <a:latin typeface="Montserrat Black" panose="00000A00000000000000" pitchFamily="2" charset="0"/>
                  <a:cs typeface="Poppins Black" panose="00000A00000000000000" pitchFamily="2" charset="0"/>
                </a:rPr>
                <a:t>COMPANY NAME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E932695B-370E-46AE-B01C-F89C8001AAEC}"/>
                </a:ext>
              </a:extLst>
            </p:cNvPr>
            <p:cNvSpPr txBox="1"/>
            <p:nvPr/>
          </p:nvSpPr>
          <p:spPr>
            <a:xfrm>
              <a:off x="991321" y="769109"/>
              <a:ext cx="2092239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spc="300" dirty="0">
                  <a:solidFill>
                    <a:srgbClr val="EF562A"/>
                  </a:solidFill>
                  <a:latin typeface="Montserrat Light" panose="00000400000000000000" pitchFamily="2" charset="0"/>
                  <a:cs typeface="Poppins SemiBold" panose="00000700000000000000" pitchFamily="2" charset="0"/>
                </a:rPr>
                <a:t>Your Tagline Here</a:t>
              </a:r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61D747A8-2EBE-4AEB-A0CF-523C8EFD5AF8}"/>
              </a:ext>
            </a:extLst>
          </p:cNvPr>
          <p:cNvSpPr txBox="1"/>
          <p:nvPr/>
        </p:nvSpPr>
        <p:spPr>
          <a:xfrm>
            <a:off x="537765" y="712490"/>
            <a:ext cx="576952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0" dirty="0">
                <a:solidFill>
                  <a:schemeClr val="bg1">
                    <a:lumMod val="95000"/>
                  </a:schemeClr>
                </a:solidFill>
                <a:effectLst>
                  <a:outerShdw blurRad="101600" dist="38100" dir="2700000" sx="101000" sy="101000" algn="tl" rotWithShape="0">
                    <a:prstClr val="black">
                      <a:alpha val="27000"/>
                    </a:prstClr>
                  </a:outerShdw>
                </a:effectLst>
                <a:latin typeface="Montserrat Black" panose="00000A00000000000000" pitchFamily="2" charset="0"/>
                <a:cs typeface="Poppins Black" panose="00000A00000000000000" pitchFamily="2" charset="0"/>
              </a:rPr>
              <a:t>REAL ESTATE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29720CB-1FF3-42CF-95F4-919B41F6379C}"/>
              </a:ext>
            </a:extLst>
          </p:cNvPr>
          <p:cNvSpPr txBox="1"/>
          <p:nvPr/>
        </p:nvSpPr>
        <p:spPr>
          <a:xfrm>
            <a:off x="2242075" y="1039278"/>
            <a:ext cx="266342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800" spc="300" dirty="0" err="1">
                <a:solidFill>
                  <a:srgbClr val="EF562A"/>
                </a:solidFill>
                <a:effectLst>
                  <a:outerShdw blurRad="101600" dist="38100" dir="2700000" sx="101000" sy="101000" algn="tl" rotWithShape="0">
                    <a:prstClr val="black">
                      <a:alpha val="27000"/>
                    </a:prstClr>
                  </a:outerShdw>
                </a:effectLst>
                <a:latin typeface="Retro Signature" pitchFamily="50" charset="0"/>
                <a:cs typeface="Poppins Black" panose="00000A00000000000000" pitchFamily="2" charset="0"/>
              </a:rPr>
              <a:t>LoremIpsum</a:t>
            </a:r>
            <a:r>
              <a:rPr lang="en-US" sz="4800" spc="300" dirty="0">
                <a:solidFill>
                  <a:srgbClr val="EF562A"/>
                </a:solidFill>
                <a:effectLst>
                  <a:outerShdw blurRad="101600" dist="38100" dir="2700000" sx="101000" sy="101000" algn="tl" rotWithShape="0">
                    <a:prstClr val="black">
                      <a:alpha val="27000"/>
                    </a:prstClr>
                  </a:outerShdw>
                </a:effectLst>
                <a:latin typeface="Retro Signature" pitchFamily="50" charset="0"/>
                <a:cs typeface="Poppins Black" panose="00000A00000000000000" pitchFamily="2" charset="0"/>
              </a:rPr>
              <a:t>.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5DB4D0B-2113-4A13-9B5A-DF24CB62C54E}"/>
              </a:ext>
            </a:extLst>
          </p:cNvPr>
          <p:cNvSpPr txBox="1"/>
          <p:nvPr/>
        </p:nvSpPr>
        <p:spPr>
          <a:xfrm>
            <a:off x="4053798" y="6258645"/>
            <a:ext cx="228620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dirty="0">
                <a:solidFill>
                  <a:schemeClr val="bg1">
                    <a:lumMod val="95000"/>
                  </a:schemeClr>
                </a:solidFill>
                <a:effectLst>
                  <a:outerShdw blurRad="101600" dist="38100" dir="2700000" algn="tl">
                    <a:srgbClr val="000000">
                      <a:alpha val="25000"/>
                    </a:srgbClr>
                  </a:outerShdw>
                </a:effectLst>
                <a:latin typeface="Montserrat Black" panose="00000A00000000000000" pitchFamily="2" charset="0"/>
                <a:cs typeface="Poppins Black" panose="00000A00000000000000" pitchFamily="2" charset="0"/>
              </a:rPr>
              <a:t>50%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94D2C2F-EC34-442F-BD6B-05F5C98E19AD}"/>
              </a:ext>
            </a:extLst>
          </p:cNvPr>
          <p:cNvSpPr txBox="1"/>
          <p:nvPr/>
        </p:nvSpPr>
        <p:spPr>
          <a:xfrm>
            <a:off x="5430958" y="5965110"/>
            <a:ext cx="124104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3200" dirty="0">
                <a:solidFill>
                  <a:schemeClr val="bg1">
                    <a:lumMod val="95000"/>
                  </a:schemeClr>
                </a:solidFill>
                <a:effectLst>
                  <a:outerShdw blurRad="101600" dist="38100" dir="2700000" algn="tl">
                    <a:srgbClr val="000000">
                      <a:alpha val="25000"/>
                    </a:srgbClr>
                  </a:outerShdw>
                </a:effectLst>
                <a:latin typeface="Montserrat Black" panose="00000A00000000000000" pitchFamily="2" charset="0"/>
                <a:cs typeface="Poppins Black" panose="00000A00000000000000" pitchFamily="2" charset="0"/>
              </a:rPr>
              <a:t>DISC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622D69A-B0BC-4A64-B1D0-69F410840183}"/>
              </a:ext>
            </a:extLst>
          </p:cNvPr>
          <p:cNvSpPr txBox="1"/>
          <p:nvPr/>
        </p:nvSpPr>
        <p:spPr>
          <a:xfrm rot="5400000">
            <a:off x="5949573" y="6591317"/>
            <a:ext cx="9509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800" dirty="0">
                <a:solidFill>
                  <a:schemeClr val="bg1">
                    <a:lumMod val="95000"/>
                  </a:schemeClr>
                </a:solidFill>
                <a:effectLst>
                  <a:outerShdw blurRad="101600" dist="38100" dir="2700000" algn="tl">
                    <a:srgbClr val="000000">
                      <a:alpha val="25000"/>
                    </a:srgbClr>
                  </a:outerShdw>
                </a:effectLst>
                <a:latin typeface="Montserrat Black" panose="00000A00000000000000" pitchFamily="2" charset="0"/>
                <a:cs typeface="Poppins Black" panose="00000A00000000000000" pitchFamily="2" charset="0"/>
              </a:rPr>
              <a:t>OFF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859D217D-7377-4062-B8DD-3323D366FBB8}"/>
              </a:ext>
            </a:extLst>
          </p:cNvPr>
          <p:cNvSpPr txBox="1"/>
          <p:nvPr/>
        </p:nvSpPr>
        <p:spPr>
          <a:xfrm>
            <a:off x="244900" y="8045630"/>
            <a:ext cx="534537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Montserrat Light" panose="00000400000000000000" pitchFamily="2" charset="0"/>
              </a:rPr>
              <a:t>Lorem ipsum dolor sit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Montserrat Light" panose="00000400000000000000" pitchFamily="2" charset="0"/>
              </a:rPr>
              <a:t>amet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Montserrat Light" panose="00000400000000000000" pitchFamily="2" charset="0"/>
              </a:rPr>
              <a:t>,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Montserrat Light" panose="00000400000000000000" pitchFamily="2" charset="0"/>
              </a:rPr>
              <a:t>consectetur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Montserrat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Montserrat Light" panose="00000400000000000000" pitchFamily="2" charset="0"/>
              </a:rPr>
              <a:t>adipiscing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Montserrat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Montserrat Light" panose="00000400000000000000" pitchFamily="2" charset="0"/>
              </a:rPr>
              <a:t>elit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Montserrat Light" panose="00000400000000000000" pitchFamily="2" charset="0"/>
              </a:rPr>
              <a:t>. Ut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Montserrat Light" panose="00000400000000000000" pitchFamily="2" charset="0"/>
              </a:rPr>
              <a:t>posuere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Montserrat Light" panose="00000400000000000000" pitchFamily="2" charset="0"/>
              </a:rPr>
              <a:t>,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Montserrat Light" panose="00000400000000000000" pitchFamily="2" charset="0"/>
              </a:rPr>
              <a:t>est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Montserrat Light" panose="00000400000000000000" pitchFamily="2" charset="0"/>
              </a:rPr>
              <a:t> et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Montserrat Light" panose="00000400000000000000" pitchFamily="2" charset="0"/>
              </a:rPr>
              <a:t>ornare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Montserrat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Montserrat Light" panose="00000400000000000000" pitchFamily="2" charset="0"/>
              </a:rPr>
              <a:t>dapibus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Montserrat Light" panose="00000400000000000000" pitchFamily="2" charset="0"/>
              </a:rPr>
              <a:t>,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Montserrat Light" panose="00000400000000000000" pitchFamily="2" charset="0"/>
              </a:rPr>
              <a:t>risus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Montserrat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Montserrat Light" panose="00000400000000000000" pitchFamily="2" charset="0"/>
              </a:rPr>
              <a:t>odio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Montserrat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Montserrat Light" panose="00000400000000000000" pitchFamily="2" charset="0"/>
              </a:rPr>
              <a:t>iaculis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Montserrat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Montserrat Light" panose="00000400000000000000" pitchFamily="2" charset="0"/>
              </a:rPr>
              <a:t>leo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Montserrat Light" panose="00000400000000000000" pitchFamily="2" charset="0"/>
              </a:rPr>
              <a:t>, sit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Montserrat Light" panose="00000400000000000000" pitchFamily="2" charset="0"/>
              </a:rPr>
              <a:t>amet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Montserrat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Montserrat Light" panose="00000400000000000000" pitchFamily="2" charset="0"/>
              </a:rPr>
              <a:t>euismod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Montserrat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Montserrat Light" panose="00000400000000000000" pitchFamily="2" charset="0"/>
              </a:rPr>
              <a:t>arcu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Montserrat Light" panose="00000400000000000000" pitchFamily="2" charset="0"/>
              </a:rPr>
              <a:t> ipsum at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Montserrat Light" panose="00000400000000000000" pitchFamily="2" charset="0"/>
              </a:rPr>
              <a:t>leo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Montserrat Light" panose="00000400000000000000" pitchFamily="2" charset="0"/>
              </a:rPr>
              <a:t>. In pharetra lacinia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Montserrat Light" panose="00000400000000000000" pitchFamily="2" charset="0"/>
              </a:rPr>
              <a:t>metus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Montserrat Light" panose="00000400000000000000" pitchFamily="2" charset="0"/>
              </a:rPr>
              <a:t> pulvinar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Montserrat Light" panose="00000400000000000000" pitchFamily="2" charset="0"/>
              </a:rPr>
              <a:t>suscipit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Montserrat Light" panose="00000400000000000000" pitchFamily="2" charset="0"/>
              </a:rPr>
              <a:t>.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Montserrat Light" panose="00000400000000000000" pitchFamily="2" charset="0"/>
              </a:rPr>
              <a:t>Aenean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Montserrat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Montserrat Light" panose="00000400000000000000" pitchFamily="2" charset="0"/>
              </a:rPr>
              <a:t>eu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Montserrat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Montserrat Light" panose="00000400000000000000" pitchFamily="2" charset="0"/>
              </a:rPr>
              <a:t>metus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Montserrat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Montserrat Light" panose="00000400000000000000" pitchFamily="2" charset="0"/>
              </a:rPr>
              <a:t>leo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Montserrat Light" panose="00000400000000000000" pitchFamily="2" charset="0"/>
              </a:rPr>
              <a:t>.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Montserrat Light" panose="00000400000000000000" pitchFamily="2" charset="0"/>
              </a:rPr>
              <a:t>Phasellus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Montserrat Light" panose="00000400000000000000" pitchFamily="2" charset="0"/>
              </a:rPr>
              <a:t> lacinia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Montserrat Light" panose="00000400000000000000" pitchFamily="2" charset="0"/>
              </a:rPr>
              <a:t>malesuada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Montserrat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Montserrat Light" panose="00000400000000000000" pitchFamily="2" charset="0"/>
              </a:rPr>
              <a:t>massa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Montserrat Light" panose="00000400000000000000" pitchFamily="2" charset="0"/>
              </a:rPr>
              <a:t> a tempus. 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8E4AA818-30B5-4572-A2F2-D31CA189FFE2}"/>
              </a:ext>
            </a:extLst>
          </p:cNvPr>
          <p:cNvSpPr txBox="1"/>
          <p:nvPr/>
        </p:nvSpPr>
        <p:spPr>
          <a:xfrm>
            <a:off x="641350" y="1873897"/>
            <a:ext cx="55753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1">
                    <a:lumMod val="95000"/>
                  </a:schemeClr>
                </a:solidFill>
                <a:latin typeface="Montserrat Light" panose="00000400000000000000" pitchFamily="2" charset="0"/>
              </a:rPr>
              <a:t>Lorem ipsum dolor sit </a:t>
            </a:r>
            <a:r>
              <a:rPr lang="en-US" sz="1200" dirty="0" err="1">
                <a:solidFill>
                  <a:schemeClr val="bg1">
                    <a:lumMod val="95000"/>
                  </a:schemeClr>
                </a:solidFill>
                <a:latin typeface="Montserrat Light" panose="00000400000000000000" pitchFamily="2" charset="0"/>
              </a:rPr>
              <a:t>amet</a:t>
            </a:r>
            <a:r>
              <a:rPr lang="en-US" sz="1200" dirty="0">
                <a:solidFill>
                  <a:schemeClr val="bg1">
                    <a:lumMod val="95000"/>
                  </a:schemeClr>
                </a:solidFill>
                <a:latin typeface="Montserrat Light" panose="00000400000000000000" pitchFamily="2" charset="0"/>
              </a:rPr>
              <a:t>, </a:t>
            </a:r>
            <a:r>
              <a:rPr lang="en-US" sz="1200" dirty="0" err="1">
                <a:solidFill>
                  <a:schemeClr val="bg1">
                    <a:lumMod val="95000"/>
                  </a:schemeClr>
                </a:solidFill>
                <a:latin typeface="Montserrat Light" panose="00000400000000000000" pitchFamily="2" charset="0"/>
              </a:rPr>
              <a:t>consectetur</a:t>
            </a:r>
            <a:r>
              <a:rPr lang="en-US" sz="1200" dirty="0">
                <a:solidFill>
                  <a:schemeClr val="bg1">
                    <a:lumMod val="95000"/>
                  </a:schemeClr>
                </a:solidFill>
                <a:latin typeface="Montserrat Light" panose="00000400000000000000" pitchFamily="2" charset="0"/>
              </a:rPr>
              <a:t> </a:t>
            </a:r>
            <a:r>
              <a:rPr lang="en-US" sz="1200" dirty="0" err="1">
                <a:solidFill>
                  <a:schemeClr val="bg1">
                    <a:lumMod val="95000"/>
                  </a:schemeClr>
                </a:solidFill>
                <a:latin typeface="Montserrat Light" panose="00000400000000000000" pitchFamily="2" charset="0"/>
              </a:rPr>
              <a:t>adipiscing</a:t>
            </a:r>
            <a:r>
              <a:rPr lang="en-US" sz="1200" dirty="0">
                <a:solidFill>
                  <a:schemeClr val="bg1">
                    <a:lumMod val="95000"/>
                  </a:schemeClr>
                </a:solidFill>
                <a:latin typeface="Montserrat Light" panose="00000400000000000000" pitchFamily="2" charset="0"/>
              </a:rPr>
              <a:t> </a:t>
            </a:r>
            <a:r>
              <a:rPr lang="en-US" sz="1200" dirty="0" err="1">
                <a:solidFill>
                  <a:schemeClr val="bg1">
                    <a:lumMod val="95000"/>
                  </a:schemeClr>
                </a:solidFill>
                <a:latin typeface="Montserrat Light" panose="00000400000000000000" pitchFamily="2" charset="0"/>
              </a:rPr>
              <a:t>elit</a:t>
            </a:r>
            <a:r>
              <a:rPr lang="en-US" sz="1200" dirty="0">
                <a:solidFill>
                  <a:schemeClr val="bg1">
                    <a:lumMod val="95000"/>
                  </a:schemeClr>
                </a:solidFill>
                <a:latin typeface="Montserrat Light" panose="00000400000000000000" pitchFamily="2" charset="0"/>
              </a:rPr>
              <a:t>. Ut </a:t>
            </a:r>
            <a:r>
              <a:rPr lang="en-US" sz="1200" dirty="0" err="1">
                <a:solidFill>
                  <a:schemeClr val="bg1">
                    <a:lumMod val="95000"/>
                  </a:schemeClr>
                </a:solidFill>
                <a:latin typeface="Montserrat Light" panose="00000400000000000000" pitchFamily="2" charset="0"/>
              </a:rPr>
              <a:t>posuere</a:t>
            </a:r>
            <a:r>
              <a:rPr lang="en-US" sz="1200" dirty="0">
                <a:solidFill>
                  <a:schemeClr val="bg1">
                    <a:lumMod val="95000"/>
                  </a:schemeClr>
                </a:solidFill>
                <a:latin typeface="Montserrat Light" panose="00000400000000000000" pitchFamily="2" charset="0"/>
              </a:rPr>
              <a:t>, </a:t>
            </a:r>
            <a:r>
              <a:rPr lang="en-US" sz="1200" dirty="0" err="1">
                <a:solidFill>
                  <a:schemeClr val="bg1">
                    <a:lumMod val="95000"/>
                  </a:schemeClr>
                </a:solidFill>
                <a:latin typeface="Montserrat Light" panose="00000400000000000000" pitchFamily="2" charset="0"/>
              </a:rPr>
              <a:t>est</a:t>
            </a:r>
            <a:r>
              <a:rPr lang="en-US" sz="1200" dirty="0">
                <a:solidFill>
                  <a:schemeClr val="bg1">
                    <a:lumMod val="95000"/>
                  </a:schemeClr>
                </a:solidFill>
                <a:latin typeface="Montserrat Light" panose="00000400000000000000" pitchFamily="2" charset="0"/>
              </a:rPr>
              <a:t> et </a:t>
            </a:r>
            <a:r>
              <a:rPr lang="en-US" sz="1200" dirty="0" err="1">
                <a:solidFill>
                  <a:schemeClr val="bg1">
                    <a:lumMod val="95000"/>
                  </a:schemeClr>
                </a:solidFill>
                <a:latin typeface="Montserrat Light" panose="00000400000000000000" pitchFamily="2" charset="0"/>
              </a:rPr>
              <a:t>ornare</a:t>
            </a:r>
            <a:r>
              <a:rPr lang="en-US" sz="1200" dirty="0">
                <a:solidFill>
                  <a:schemeClr val="bg1">
                    <a:lumMod val="95000"/>
                  </a:schemeClr>
                </a:solidFill>
                <a:latin typeface="Montserrat Light" panose="00000400000000000000" pitchFamily="2" charset="0"/>
              </a:rPr>
              <a:t> </a:t>
            </a:r>
            <a:r>
              <a:rPr lang="en-US" sz="1200" dirty="0" err="1">
                <a:solidFill>
                  <a:schemeClr val="bg1">
                    <a:lumMod val="95000"/>
                  </a:schemeClr>
                </a:solidFill>
                <a:latin typeface="Montserrat Light" panose="00000400000000000000" pitchFamily="2" charset="0"/>
              </a:rPr>
              <a:t>dapibus</a:t>
            </a:r>
            <a:r>
              <a:rPr lang="en-US" sz="1200" dirty="0">
                <a:solidFill>
                  <a:schemeClr val="bg1">
                    <a:lumMod val="95000"/>
                  </a:schemeClr>
                </a:solidFill>
                <a:latin typeface="Montserrat Light" panose="00000400000000000000" pitchFamily="2" charset="0"/>
              </a:rPr>
              <a:t>, </a:t>
            </a:r>
            <a:r>
              <a:rPr lang="en-US" sz="1200" dirty="0" err="1">
                <a:solidFill>
                  <a:schemeClr val="bg1">
                    <a:lumMod val="95000"/>
                  </a:schemeClr>
                </a:solidFill>
                <a:latin typeface="Montserrat Light" panose="00000400000000000000" pitchFamily="2" charset="0"/>
              </a:rPr>
              <a:t>risus</a:t>
            </a:r>
            <a:r>
              <a:rPr lang="en-US" sz="1200" dirty="0">
                <a:solidFill>
                  <a:schemeClr val="bg1">
                    <a:lumMod val="95000"/>
                  </a:schemeClr>
                </a:solidFill>
                <a:latin typeface="Montserrat Light" panose="00000400000000000000" pitchFamily="2" charset="0"/>
              </a:rPr>
              <a:t> </a:t>
            </a:r>
            <a:r>
              <a:rPr lang="en-US" sz="1200" dirty="0" err="1">
                <a:solidFill>
                  <a:schemeClr val="bg1">
                    <a:lumMod val="95000"/>
                  </a:schemeClr>
                </a:solidFill>
                <a:latin typeface="Montserrat Light" panose="00000400000000000000" pitchFamily="2" charset="0"/>
              </a:rPr>
              <a:t>odio</a:t>
            </a:r>
            <a:r>
              <a:rPr lang="en-US" sz="1200" dirty="0">
                <a:solidFill>
                  <a:schemeClr val="bg1">
                    <a:lumMod val="95000"/>
                  </a:schemeClr>
                </a:solidFill>
                <a:latin typeface="Montserrat Light" panose="00000400000000000000" pitchFamily="2" charset="0"/>
              </a:rPr>
              <a:t> </a:t>
            </a:r>
            <a:r>
              <a:rPr lang="en-US" sz="1200" dirty="0" err="1">
                <a:solidFill>
                  <a:schemeClr val="bg1">
                    <a:lumMod val="95000"/>
                  </a:schemeClr>
                </a:solidFill>
                <a:latin typeface="Montserrat Light" panose="00000400000000000000" pitchFamily="2" charset="0"/>
              </a:rPr>
              <a:t>iaculis</a:t>
            </a:r>
            <a:r>
              <a:rPr lang="en-US" sz="1200" dirty="0">
                <a:solidFill>
                  <a:schemeClr val="bg1">
                    <a:lumMod val="95000"/>
                  </a:schemeClr>
                </a:solidFill>
                <a:latin typeface="Montserrat Light" panose="00000400000000000000" pitchFamily="2" charset="0"/>
              </a:rPr>
              <a:t> </a:t>
            </a:r>
            <a:r>
              <a:rPr lang="en-US" sz="1200" dirty="0" err="1">
                <a:solidFill>
                  <a:schemeClr val="bg1">
                    <a:lumMod val="95000"/>
                  </a:schemeClr>
                </a:solidFill>
                <a:latin typeface="Montserrat Light" panose="00000400000000000000" pitchFamily="2" charset="0"/>
              </a:rPr>
              <a:t>leo</a:t>
            </a:r>
            <a:r>
              <a:rPr lang="en-US" sz="1200" dirty="0">
                <a:solidFill>
                  <a:schemeClr val="bg1">
                    <a:lumMod val="95000"/>
                  </a:schemeClr>
                </a:solidFill>
                <a:latin typeface="Montserrat Light" panose="00000400000000000000" pitchFamily="2" charset="0"/>
              </a:rPr>
              <a:t>, sit </a:t>
            </a:r>
            <a:r>
              <a:rPr lang="en-US" sz="1200" dirty="0" err="1">
                <a:solidFill>
                  <a:schemeClr val="bg1">
                    <a:lumMod val="95000"/>
                  </a:schemeClr>
                </a:solidFill>
                <a:latin typeface="Montserrat Light" panose="00000400000000000000" pitchFamily="2" charset="0"/>
              </a:rPr>
              <a:t>amet</a:t>
            </a:r>
            <a:r>
              <a:rPr lang="en-US" sz="1200" dirty="0">
                <a:solidFill>
                  <a:schemeClr val="bg1">
                    <a:lumMod val="95000"/>
                  </a:schemeClr>
                </a:solidFill>
                <a:latin typeface="Montserrat Light" panose="00000400000000000000" pitchFamily="2" charset="0"/>
              </a:rPr>
              <a:t> </a:t>
            </a:r>
            <a:r>
              <a:rPr lang="en-US" sz="1200" dirty="0" err="1">
                <a:solidFill>
                  <a:schemeClr val="bg1">
                    <a:lumMod val="95000"/>
                  </a:schemeClr>
                </a:solidFill>
                <a:latin typeface="Montserrat Light" panose="00000400000000000000" pitchFamily="2" charset="0"/>
              </a:rPr>
              <a:t>euismod</a:t>
            </a:r>
            <a:r>
              <a:rPr lang="en-US" sz="1200" dirty="0">
                <a:solidFill>
                  <a:schemeClr val="bg1">
                    <a:lumMod val="95000"/>
                  </a:schemeClr>
                </a:solidFill>
                <a:latin typeface="Montserrat Light" panose="00000400000000000000" pitchFamily="2" charset="0"/>
              </a:rPr>
              <a:t> </a:t>
            </a:r>
            <a:r>
              <a:rPr lang="en-US" sz="1200" dirty="0" err="1">
                <a:solidFill>
                  <a:schemeClr val="bg1">
                    <a:lumMod val="95000"/>
                  </a:schemeClr>
                </a:solidFill>
                <a:latin typeface="Montserrat Light" panose="00000400000000000000" pitchFamily="2" charset="0"/>
              </a:rPr>
              <a:t>arcu</a:t>
            </a:r>
            <a:r>
              <a:rPr lang="en-US" sz="1200" dirty="0">
                <a:solidFill>
                  <a:schemeClr val="bg1">
                    <a:lumMod val="95000"/>
                  </a:schemeClr>
                </a:solidFill>
                <a:latin typeface="Montserrat Light" panose="00000400000000000000" pitchFamily="2" charset="0"/>
              </a:rPr>
              <a:t> ipsum at </a:t>
            </a:r>
            <a:r>
              <a:rPr lang="en-US" sz="1200" dirty="0" err="1">
                <a:solidFill>
                  <a:schemeClr val="bg1">
                    <a:lumMod val="95000"/>
                  </a:schemeClr>
                </a:solidFill>
                <a:latin typeface="Montserrat Light" panose="00000400000000000000" pitchFamily="2" charset="0"/>
              </a:rPr>
              <a:t>leo</a:t>
            </a:r>
            <a:r>
              <a:rPr lang="en-US" sz="1200" dirty="0">
                <a:solidFill>
                  <a:schemeClr val="bg1">
                    <a:lumMod val="95000"/>
                  </a:schemeClr>
                </a:solidFill>
                <a:latin typeface="Montserrat Light" panose="00000400000000000000" pitchFamily="2" charset="0"/>
              </a:rPr>
              <a:t>. In pharetra lacinia </a:t>
            </a:r>
            <a:r>
              <a:rPr lang="en-US" sz="1200" dirty="0" err="1">
                <a:solidFill>
                  <a:schemeClr val="bg1">
                    <a:lumMod val="95000"/>
                  </a:schemeClr>
                </a:solidFill>
                <a:latin typeface="Montserrat Light" panose="00000400000000000000" pitchFamily="2" charset="0"/>
              </a:rPr>
              <a:t>metus</a:t>
            </a:r>
            <a:r>
              <a:rPr lang="en-US" sz="1200" dirty="0">
                <a:solidFill>
                  <a:schemeClr val="bg1">
                    <a:lumMod val="95000"/>
                  </a:schemeClr>
                </a:solidFill>
                <a:latin typeface="Montserrat Light" panose="00000400000000000000" pitchFamily="2" charset="0"/>
              </a:rPr>
              <a:t> pulvinar </a:t>
            </a:r>
            <a:r>
              <a:rPr lang="en-US" sz="1200" dirty="0" err="1">
                <a:solidFill>
                  <a:schemeClr val="bg1">
                    <a:lumMod val="95000"/>
                  </a:schemeClr>
                </a:solidFill>
                <a:latin typeface="Montserrat Light" panose="00000400000000000000" pitchFamily="2" charset="0"/>
              </a:rPr>
              <a:t>suscipit</a:t>
            </a:r>
            <a:r>
              <a:rPr lang="en-US" sz="1200" dirty="0">
                <a:solidFill>
                  <a:schemeClr val="bg1">
                    <a:lumMod val="95000"/>
                  </a:schemeClr>
                </a:solidFill>
                <a:latin typeface="Montserrat Light" panose="00000400000000000000" pitchFamily="2" charset="0"/>
              </a:rPr>
              <a:t>. 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0D0E92B-93C7-4944-8549-AE3E2104BF46}"/>
              </a:ext>
            </a:extLst>
          </p:cNvPr>
          <p:cNvSpPr txBox="1"/>
          <p:nvPr/>
        </p:nvSpPr>
        <p:spPr>
          <a:xfrm>
            <a:off x="260410" y="7766668"/>
            <a:ext cx="28764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EF562A"/>
                </a:solidFill>
                <a:effectLst>
                  <a:outerShdw blurRad="50800" dist="38100" dir="5400000" algn="t" rotWithShape="0">
                    <a:prstClr val="black">
                      <a:alpha val="22000"/>
                    </a:prstClr>
                  </a:outerShdw>
                </a:effectLst>
                <a:latin typeface="Montserrat Black" panose="00000A00000000000000" pitchFamily="2" charset="0"/>
              </a:rPr>
              <a:t>Lorem Ipsum Dolor</a:t>
            </a:r>
          </a:p>
        </p:txBody>
      </p:sp>
      <p:grpSp>
        <p:nvGrpSpPr>
          <p:cNvPr id="43" name="-">
            <a:extLst>
              <a:ext uri="{FF2B5EF4-FFF2-40B4-BE49-F238E27FC236}">
                <a16:creationId xmlns:a16="http://schemas.microsoft.com/office/drawing/2014/main" id="{17732A4A-059E-43BB-84BA-7914D196DA5E}"/>
              </a:ext>
            </a:extLst>
          </p:cNvPr>
          <p:cNvGrpSpPr/>
          <p:nvPr/>
        </p:nvGrpSpPr>
        <p:grpSpPr>
          <a:xfrm>
            <a:off x="2093057" y="9436603"/>
            <a:ext cx="2671886" cy="261610"/>
            <a:chOff x="2007977" y="9436603"/>
            <a:chExt cx="2671886" cy="261610"/>
          </a:xfrm>
        </p:grpSpPr>
        <p:grpSp>
          <p:nvGrpSpPr>
            <p:cNvPr id="31" name="-">
              <a:extLst>
                <a:ext uri="{FF2B5EF4-FFF2-40B4-BE49-F238E27FC236}">
                  <a16:creationId xmlns:a16="http://schemas.microsoft.com/office/drawing/2014/main" id="{1BF1EF35-8B9F-4365-B298-F3BCAE0C44BA}"/>
                </a:ext>
              </a:extLst>
            </p:cNvPr>
            <p:cNvGrpSpPr/>
            <p:nvPr/>
          </p:nvGrpSpPr>
          <p:grpSpPr>
            <a:xfrm>
              <a:off x="2007977" y="9463668"/>
              <a:ext cx="210372" cy="210373"/>
              <a:chOff x="2936875" y="9579237"/>
              <a:chExt cx="246513" cy="246514"/>
            </a:xfrm>
            <a:solidFill>
              <a:schemeClr val="accent1"/>
            </a:solidFill>
          </p:grpSpPr>
          <p:sp>
            <p:nvSpPr>
              <p:cNvPr id="32" name="-">
                <a:extLst>
                  <a:ext uri="{FF2B5EF4-FFF2-40B4-BE49-F238E27FC236}">
                    <a16:creationId xmlns:a16="http://schemas.microsoft.com/office/drawing/2014/main" id="{7A827206-8EA4-4EA8-9D68-84BF9CAC416F}"/>
                  </a:ext>
                </a:extLst>
              </p:cNvPr>
              <p:cNvSpPr/>
              <p:nvPr/>
            </p:nvSpPr>
            <p:spPr>
              <a:xfrm>
                <a:off x="2936875" y="9579237"/>
                <a:ext cx="246513" cy="246514"/>
              </a:xfrm>
              <a:custGeom>
                <a:avLst/>
                <a:gdLst>
                  <a:gd name="connsiteX0" fmla="*/ 123257 w 246513"/>
                  <a:gd name="connsiteY0" fmla="*/ 246514 h 246514"/>
                  <a:gd name="connsiteX1" fmla="*/ 0 w 246513"/>
                  <a:gd name="connsiteY1" fmla="*/ 123257 h 246514"/>
                  <a:gd name="connsiteX2" fmla="*/ 123257 w 246513"/>
                  <a:gd name="connsiteY2" fmla="*/ 0 h 246514"/>
                  <a:gd name="connsiteX3" fmla="*/ 246514 w 246513"/>
                  <a:gd name="connsiteY3" fmla="*/ 123257 h 246514"/>
                  <a:gd name="connsiteX4" fmla="*/ 123257 w 246513"/>
                  <a:gd name="connsiteY4" fmla="*/ 246514 h 2465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6513" h="246514">
                    <a:moveTo>
                      <a:pt x="123257" y="246514"/>
                    </a:moveTo>
                    <a:cubicBezTo>
                      <a:pt x="55082" y="246514"/>
                      <a:pt x="0" y="190981"/>
                      <a:pt x="0" y="123257"/>
                    </a:cubicBezTo>
                    <a:cubicBezTo>
                      <a:pt x="0" y="55082"/>
                      <a:pt x="55082" y="0"/>
                      <a:pt x="123257" y="0"/>
                    </a:cubicBezTo>
                    <a:cubicBezTo>
                      <a:pt x="190981" y="0"/>
                      <a:pt x="246514" y="55082"/>
                      <a:pt x="246514" y="123257"/>
                    </a:cubicBezTo>
                    <a:cubicBezTo>
                      <a:pt x="246514" y="190981"/>
                      <a:pt x="190981" y="246514"/>
                      <a:pt x="123257" y="246514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450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3" name="-">
                <a:extLst>
                  <a:ext uri="{FF2B5EF4-FFF2-40B4-BE49-F238E27FC236}">
                    <a16:creationId xmlns:a16="http://schemas.microsoft.com/office/drawing/2014/main" id="{53B70567-6E71-43AB-A0C6-9D0618E41B4E}"/>
                  </a:ext>
                </a:extLst>
              </p:cNvPr>
              <p:cNvSpPr/>
              <p:nvPr/>
            </p:nvSpPr>
            <p:spPr>
              <a:xfrm>
                <a:off x="2987706" y="9643348"/>
                <a:ext cx="143761" cy="118164"/>
              </a:xfrm>
              <a:custGeom>
                <a:avLst/>
                <a:gdLst>
                  <a:gd name="connsiteX0" fmla="*/ 143310 w 143761"/>
                  <a:gd name="connsiteY0" fmla="*/ 13996 h 118164"/>
                  <a:gd name="connsiteX1" fmla="*/ 128862 w 143761"/>
                  <a:gd name="connsiteY1" fmla="*/ 18060 h 118164"/>
                  <a:gd name="connsiteX2" fmla="*/ 136086 w 143761"/>
                  <a:gd name="connsiteY2" fmla="*/ 11739 h 118164"/>
                  <a:gd name="connsiteX3" fmla="*/ 141052 w 143761"/>
                  <a:gd name="connsiteY3" fmla="*/ 3160 h 118164"/>
                  <a:gd name="connsiteX4" fmla="*/ 141052 w 143761"/>
                  <a:gd name="connsiteY4" fmla="*/ 2257 h 118164"/>
                  <a:gd name="connsiteX5" fmla="*/ 140149 w 143761"/>
                  <a:gd name="connsiteY5" fmla="*/ 2257 h 118164"/>
                  <a:gd name="connsiteX6" fmla="*/ 122993 w 143761"/>
                  <a:gd name="connsiteY6" fmla="*/ 9030 h 118164"/>
                  <a:gd name="connsiteX7" fmla="*/ 121638 w 143761"/>
                  <a:gd name="connsiteY7" fmla="*/ 8578 h 118164"/>
                  <a:gd name="connsiteX8" fmla="*/ 120284 w 143761"/>
                  <a:gd name="connsiteY8" fmla="*/ 7224 h 118164"/>
                  <a:gd name="connsiteX9" fmla="*/ 112157 w 143761"/>
                  <a:gd name="connsiteY9" fmla="*/ 2257 h 118164"/>
                  <a:gd name="connsiteX10" fmla="*/ 99515 w 143761"/>
                  <a:gd name="connsiteY10" fmla="*/ 0 h 118164"/>
                  <a:gd name="connsiteX11" fmla="*/ 87325 w 143761"/>
                  <a:gd name="connsiteY11" fmla="*/ 3612 h 118164"/>
                  <a:gd name="connsiteX12" fmla="*/ 77392 w 143761"/>
                  <a:gd name="connsiteY12" fmla="*/ 11739 h 118164"/>
                  <a:gd name="connsiteX13" fmla="*/ 71523 w 143761"/>
                  <a:gd name="connsiteY13" fmla="*/ 23478 h 118164"/>
                  <a:gd name="connsiteX14" fmla="*/ 71071 w 143761"/>
                  <a:gd name="connsiteY14" fmla="*/ 35668 h 118164"/>
                  <a:gd name="connsiteX15" fmla="*/ 70620 w 143761"/>
                  <a:gd name="connsiteY15" fmla="*/ 36571 h 118164"/>
                  <a:gd name="connsiteX16" fmla="*/ 11474 w 143761"/>
                  <a:gd name="connsiteY16" fmla="*/ 6321 h 118164"/>
                  <a:gd name="connsiteX17" fmla="*/ 9668 w 143761"/>
                  <a:gd name="connsiteY17" fmla="*/ 6321 h 118164"/>
                  <a:gd name="connsiteX18" fmla="*/ 14635 w 143761"/>
                  <a:gd name="connsiteY18" fmla="*/ 41989 h 118164"/>
                  <a:gd name="connsiteX19" fmla="*/ 18247 w 143761"/>
                  <a:gd name="connsiteY19" fmla="*/ 45149 h 118164"/>
                  <a:gd name="connsiteX20" fmla="*/ 6959 w 143761"/>
                  <a:gd name="connsiteY20" fmla="*/ 41989 h 118164"/>
                  <a:gd name="connsiteX21" fmla="*/ 6056 w 143761"/>
                  <a:gd name="connsiteY21" fmla="*/ 42440 h 118164"/>
                  <a:gd name="connsiteX22" fmla="*/ 6056 w 143761"/>
                  <a:gd name="connsiteY22" fmla="*/ 46052 h 118164"/>
                  <a:gd name="connsiteX23" fmla="*/ 24568 w 143761"/>
                  <a:gd name="connsiteY23" fmla="*/ 70433 h 118164"/>
                  <a:gd name="connsiteX24" fmla="*/ 28179 w 143761"/>
                  <a:gd name="connsiteY24" fmla="*/ 71787 h 118164"/>
                  <a:gd name="connsiteX25" fmla="*/ 16892 w 143761"/>
                  <a:gd name="connsiteY25" fmla="*/ 71336 h 118164"/>
                  <a:gd name="connsiteX26" fmla="*/ 15989 w 143761"/>
                  <a:gd name="connsiteY26" fmla="*/ 72239 h 118164"/>
                  <a:gd name="connsiteX27" fmla="*/ 39467 w 143761"/>
                  <a:gd name="connsiteY27" fmla="*/ 92104 h 118164"/>
                  <a:gd name="connsiteX28" fmla="*/ 42627 w 143761"/>
                  <a:gd name="connsiteY28" fmla="*/ 92556 h 118164"/>
                  <a:gd name="connsiteX29" fmla="*/ 42627 w 143761"/>
                  <a:gd name="connsiteY29" fmla="*/ 92556 h 118164"/>
                  <a:gd name="connsiteX30" fmla="*/ 26373 w 143761"/>
                  <a:gd name="connsiteY30" fmla="*/ 101134 h 118164"/>
                  <a:gd name="connsiteX31" fmla="*/ 1993 w 143761"/>
                  <a:gd name="connsiteY31" fmla="*/ 104294 h 118164"/>
                  <a:gd name="connsiteX32" fmla="*/ 187 w 143761"/>
                  <a:gd name="connsiteY32" fmla="*/ 104294 h 118164"/>
                  <a:gd name="connsiteX33" fmla="*/ 639 w 143761"/>
                  <a:gd name="connsiteY33" fmla="*/ 105197 h 118164"/>
                  <a:gd name="connsiteX34" fmla="*/ 5605 w 143761"/>
                  <a:gd name="connsiteY34" fmla="*/ 108358 h 118164"/>
                  <a:gd name="connsiteX35" fmla="*/ 21859 w 143761"/>
                  <a:gd name="connsiteY35" fmla="*/ 114679 h 118164"/>
                  <a:gd name="connsiteX36" fmla="*/ 106287 w 143761"/>
                  <a:gd name="connsiteY36" fmla="*/ 94813 h 118164"/>
                  <a:gd name="connsiteX37" fmla="*/ 129765 w 143761"/>
                  <a:gd name="connsiteY37" fmla="*/ 30250 h 118164"/>
                  <a:gd name="connsiteX38" fmla="*/ 131571 w 143761"/>
                  <a:gd name="connsiteY38" fmla="*/ 28444 h 118164"/>
                  <a:gd name="connsiteX39" fmla="*/ 142858 w 143761"/>
                  <a:gd name="connsiteY39" fmla="*/ 16705 h 118164"/>
                  <a:gd name="connsiteX40" fmla="*/ 143761 w 143761"/>
                  <a:gd name="connsiteY40" fmla="*/ 14448 h 118164"/>
                  <a:gd name="connsiteX41" fmla="*/ 143761 w 143761"/>
                  <a:gd name="connsiteY41" fmla="*/ 14448 h 118164"/>
                  <a:gd name="connsiteX42" fmla="*/ 143310 w 143761"/>
                  <a:gd name="connsiteY42" fmla="*/ 13996 h 1181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143761" h="118164">
                    <a:moveTo>
                      <a:pt x="143310" y="13996"/>
                    </a:moveTo>
                    <a:cubicBezTo>
                      <a:pt x="138795" y="16254"/>
                      <a:pt x="133828" y="17157"/>
                      <a:pt x="128862" y="18060"/>
                    </a:cubicBezTo>
                    <a:cubicBezTo>
                      <a:pt x="131119" y="17608"/>
                      <a:pt x="134731" y="13545"/>
                      <a:pt x="136086" y="11739"/>
                    </a:cubicBezTo>
                    <a:cubicBezTo>
                      <a:pt x="138343" y="9030"/>
                      <a:pt x="140149" y="6321"/>
                      <a:pt x="141052" y="3160"/>
                    </a:cubicBezTo>
                    <a:cubicBezTo>
                      <a:pt x="141052" y="2709"/>
                      <a:pt x="141052" y="2709"/>
                      <a:pt x="141052" y="2257"/>
                    </a:cubicBezTo>
                    <a:cubicBezTo>
                      <a:pt x="140601" y="2257"/>
                      <a:pt x="140601" y="2257"/>
                      <a:pt x="140149" y="2257"/>
                    </a:cubicBezTo>
                    <a:cubicBezTo>
                      <a:pt x="134731" y="5418"/>
                      <a:pt x="128862" y="7224"/>
                      <a:pt x="122993" y="9030"/>
                    </a:cubicBezTo>
                    <a:cubicBezTo>
                      <a:pt x="122541" y="9030"/>
                      <a:pt x="122090" y="9030"/>
                      <a:pt x="121638" y="8578"/>
                    </a:cubicBezTo>
                    <a:cubicBezTo>
                      <a:pt x="121187" y="8127"/>
                      <a:pt x="120735" y="7675"/>
                      <a:pt x="120284" y="7224"/>
                    </a:cubicBezTo>
                    <a:cubicBezTo>
                      <a:pt x="117575" y="4966"/>
                      <a:pt x="114866" y="3160"/>
                      <a:pt x="112157" y="2257"/>
                    </a:cubicBezTo>
                    <a:cubicBezTo>
                      <a:pt x="108093" y="451"/>
                      <a:pt x="103578" y="0"/>
                      <a:pt x="99515" y="0"/>
                    </a:cubicBezTo>
                    <a:cubicBezTo>
                      <a:pt x="95452" y="451"/>
                      <a:pt x="90937" y="1354"/>
                      <a:pt x="87325" y="3612"/>
                    </a:cubicBezTo>
                    <a:cubicBezTo>
                      <a:pt x="83713" y="5418"/>
                      <a:pt x="80101" y="8127"/>
                      <a:pt x="77392" y="11739"/>
                    </a:cubicBezTo>
                    <a:cubicBezTo>
                      <a:pt x="74683" y="15351"/>
                      <a:pt x="72426" y="18963"/>
                      <a:pt x="71523" y="23478"/>
                    </a:cubicBezTo>
                    <a:cubicBezTo>
                      <a:pt x="70620" y="27541"/>
                      <a:pt x="70620" y="31604"/>
                      <a:pt x="71071" y="35668"/>
                    </a:cubicBezTo>
                    <a:cubicBezTo>
                      <a:pt x="71071" y="36571"/>
                      <a:pt x="71071" y="36571"/>
                      <a:pt x="70620" y="36571"/>
                    </a:cubicBezTo>
                    <a:cubicBezTo>
                      <a:pt x="47142" y="32959"/>
                      <a:pt x="27276" y="24381"/>
                      <a:pt x="11474" y="6321"/>
                    </a:cubicBezTo>
                    <a:cubicBezTo>
                      <a:pt x="10571" y="5418"/>
                      <a:pt x="10571" y="5418"/>
                      <a:pt x="9668" y="6321"/>
                    </a:cubicBezTo>
                    <a:cubicBezTo>
                      <a:pt x="2896" y="16705"/>
                      <a:pt x="6056" y="33410"/>
                      <a:pt x="14635" y="41989"/>
                    </a:cubicBezTo>
                    <a:cubicBezTo>
                      <a:pt x="15989" y="42892"/>
                      <a:pt x="16892" y="44246"/>
                      <a:pt x="18247" y="45149"/>
                    </a:cubicBezTo>
                    <a:cubicBezTo>
                      <a:pt x="17795" y="45149"/>
                      <a:pt x="11926" y="44698"/>
                      <a:pt x="6959" y="41989"/>
                    </a:cubicBezTo>
                    <a:cubicBezTo>
                      <a:pt x="6056" y="41537"/>
                      <a:pt x="6056" y="41989"/>
                      <a:pt x="6056" y="42440"/>
                    </a:cubicBezTo>
                    <a:cubicBezTo>
                      <a:pt x="6056" y="43343"/>
                      <a:pt x="6056" y="44698"/>
                      <a:pt x="6056" y="46052"/>
                    </a:cubicBezTo>
                    <a:cubicBezTo>
                      <a:pt x="7411" y="56436"/>
                      <a:pt x="14635" y="66369"/>
                      <a:pt x="24568" y="70433"/>
                    </a:cubicBezTo>
                    <a:cubicBezTo>
                      <a:pt x="25922" y="70884"/>
                      <a:pt x="27276" y="71336"/>
                      <a:pt x="28179" y="71787"/>
                    </a:cubicBezTo>
                    <a:cubicBezTo>
                      <a:pt x="25922" y="71336"/>
                      <a:pt x="23665" y="71787"/>
                      <a:pt x="16892" y="71336"/>
                    </a:cubicBezTo>
                    <a:cubicBezTo>
                      <a:pt x="15989" y="71336"/>
                      <a:pt x="15538" y="71787"/>
                      <a:pt x="15989" y="72239"/>
                    </a:cubicBezTo>
                    <a:cubicBezTo>
                      <a:pt x="20956" y="85783"/>
                      <a:pt x="31340" y="89847"/>
                      <a:pt x="39467" y="92104"/>
                    </a:cubicBezTo>
                    <a:cubicBezTo>
                      <a:pt x="40370" y="92104"/>
                      <a:pt x="41724" y="92104"/>
                      <a:pt x="42627" y="92556"/>
                    </a:cubicBezTo>
                    <a:cubicBezTo>
                      <a:pt x="42627" y="92556"/>
                      <a:pt x="42627" y="92556"/>
                      <a:pt x="42627" y="92556"/>
                    </a:cubicBezTo>
                    <a:cubicBezTo>
                      <a:pt x="39918" y="96619"/>
                      <a:pt x="30888" y="99779"/>
                      <a:pt x="26373" y="101134"/>
                    </a:cubicBezTo>
                    <a:cubicBezTo>
                      <a:pt x="18698" y="103843"/>
                      <a:pt x="10120" y="105197"/>
                      <a:pt x="1993" y="104294"/>
                    </a:cubicBezTo>
                    <a:cubicBezTo>
                      <a:pt x="639" y="104294"/>
                      <a:pt x="187" y="104294"/>
                      <a:pt x="187" y="104294"/>
                    </a:cubicBezTo>
                    <a:cubicBezTo>
                      <a:pt x="-264" y="104294"/>
                      <a:pt x="187" y="104746"/>
                      <a:pt x="639" y="105197"/>
                    </a:cubicBezTo>
                    <a:cubicBezTo>
                      <a:pt x="2444" y="106100"/>
                      <a:pt x="3799" y="107455"/>
                      <a:pt x="5605" y="108358"/>
                    </a:cubicBezTo>
                    <a:cubicBezTo>
                      <a:pt x="11023" y="111067"/>
                      <a:pt x="16441" y="113324"/>
                      <a:pt x="21859" y="114679"/>
                    </a:cubicBezTo>
                    <a:cubicBezTo>
                      <a:pt x="51205" y="122806"/>
                      <a:pt x="84164" y="116936"/>
                      <a:pt x="106287" y="94813"/>
                    </a:cubicBezTo>
                    <a:cubicBezTo>
                      <a:pt x="123444" y="77656"/>
                      <a:pt x="129765" y="53727"/>
                      <a:pt x="129765" y="30250"/>
                    </a:cubicBezTo>
                    <a:cubicBezTo>
                      <a:pt x="129765" y="29347"/>
                      <a:pt x="130668" y="28895"/>
                      <a:pt x="131571" y="28444"/>
                    </a:cubicBezTo>
                    <a:cubicBezTo>
                      <a:pt x="136086" y="25283"/>
                      <a:pt x="139698" y="21220"/>
                      <a:pt x="142858" y="16705"/>
                    </a:cubicBezTo>
                    <a:cubicBezTo>
                      <a:pt x="143761" y="15802"/>
                      <a:pt x="143761" y="14899"/>
                      <a:pt x="143761" y="14448"/>
                    </a:cubicBezTo>
                    <a:cubicBezTo>
                      <a:pt x="143761" y="14448"/>
                      <a:pt x="143761" y="14448"/>
                      <a:pt x="143761" y="14448"/>
                    </a:cubicBezTo>
                    <a:cubicBezTo>
                      <a:pt x="143761" y="13545"/>
                      <a:pt x="143761" y="13996"/>
                      <a:pt x="143310" y="13996"/>
                    </a:cubicBezTo>
                    <a:close/>
                  </a:path>
                </a:pathLst>
              </a:custGeom>
              <a:solidFill>
                <a:srgbClr val="EF562A"/>
              </a:solidFill>
              <a:ln w="450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34" name="-">
              <a:extLst>
                <a:ext uri="{FF2B5EF4-FFF2-40B4-BE49-F238E27FC236}">
                  <a16:creationId xmlns:a16="http://schemas.microsoft.com/office/drawing/2014/main" id="{B15861D4-D968-4A18-B767-3F66CD142D2C}"/>
                </a:ext>
              </a:extLst>
            </p:cNvPr>
            <p:cNvGrpSpPr/>
            <p:nvPr/>
          </p:nvGrpSpPr>
          <p:grpSpPr>
            <a:xfrm>
              <a:off x="2321995" y="9463668"/>
              <a:ext cx="210373" cy="210373"/>
              <a:chOff x="3304840" y="9579237"/>
              <a:chExt cx="246514" cy="246514"/>
            </a:xfrm>
            <a:solidFill>
              <a:schemeClr val="accent1"/>
            </a:solidFill>
          </p:grpSpPr>
          <p:sp>
            <p:nvSpPr>
              <p:cNvPr id="35" name="-">
                <a:extLst>
                  <a:ext uri="{FF2B5EF4-FFF2-40B4-BE49-F238E27FC236}">
                    <a16:creationId xmlns:a16="http://schemas.microsoft.com/office/drawing/2014/main" id="{A6A5CE69-88DF-4FF3-9028-5F59AFC9167F}"/>
                  </a:ext>
                </a:extLst>
              </p:cNvPr>
              <p:cNvSpPr/>
              <p:nvPr/>
            </p:nvSpPr>
            <p:spPr>
              <a:xfrm>
                <a:off x="3304840" y="9579237"/>
                <a:ext cx="246514" cy="246514"/>
              </a:xfrm>
              <a:custGeom>
                <a:avLst/>
                <a:gdLst>
                  <a:gd name="connsiteX0" fmla="*/ 123257 w 246514"/>
                  <a:gd name="connsiteY0" fmla="*/ 246514 h 246514"/>
                  <a:gd name="connsiteX1" fmla="*/ 0 w 246514"/>
                  <a:gd name="connsiteY1" fmla="*/ 123257 h 246514"/>
                  <a:gd name="connsiteX2" fmla="*/ 123257 w 246514"/>
                  <a:gd name="connsiteY2" fmla="*/ 0 h 246514"/>
                  <a:gd name="connsiteX3" fmla="*/ 246514 w 246514"/>
                  <a:gd name="connsiteY3" fmla="*/ 123257 h 246514"/>
                  <a:gd name="connsiteX4" fmla="*/ 123257 w 246514"/>
                  <a:gd name="connsiteY4" fmla="*/ 246514 h 2465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6514" h="246514">
                    <a:moveTo>
                      <a:pt x="123257" y="246514"/>
                    </a:moveTo>
                    <a:cubicBezTo>
                      <a:pt x="55533" y="246514"/>
                      <a:pt x="0" y="191432"/>
                      <a:pt x="0" y="123257"/>
                    </a:cubicBezTo>
                    <a:cubicBezTo>
                      <a:pt x="0" y="55533"/>
                      <a:pt x="55082" y="0"/>
                      <a:pt x="123257" y="0"/>
                    </a:cubicBezTo>
                    <a:cubicBezTo>
                      <a:pt x="190981" y="0"/>
                      <a:pt x="246514" y="55082"/>
                      <a:pt x="246514" y="123257"/>
                    </a:cubicBezTo>
                    <a:cubicBezTo>
                      <a:pt x="246514" y="190981"/>
                      <a:pt x="191432" y="246514"/>
                      <a:pt x="123257" y="246514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450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6" name="-">
                <a:extLst>
                  <a:ext uri="{FF2B5EF4-FFF2-40B4-BE49-F238E27FC236}">
                    <a16:creationId xmlns:a16="http://schemas.microsoft.com/office/drawing/2014/main" id="{4F08C7FA-4660-41C3-B276-5C53F42CFBAA}"/>
                  </a:ext>
                </a:extLst>
              </p:cNvPr>
              <p:cNvSpPr/>
              <p:nvPr/>
            </p:nvSpPr>
            <p:spPr>
              <a:xfrm>
                <a:off x="3394235" y="9629352"/>
                <a:ext cx="68175" cy="146734"/>
              </a:xfrm>
              <a:custGeom>
                <a:avLst/>
                <a:gdLst>
                  <a:gd name="connsiteX0" fmla="*/ 14448 w 68175"/>
                  <a:gd name="connsiteY0" fmla="*/ 73593 h 146734"/>
                  <a:gd name="connsiteX1" fmla="*/ 14448 w 68175"/>
                  <a:gd name="connsiteY1" fmla="*/ 144929 h 146734"/>
                  <a:gd name="connsiteX2" fmla="*/ 16254 w 68175"/>
                  <a:gd name="connsiteY2" fmla="*/ 146735 h 146734"/>
                  <a:gd name="connsiteX3" fmla="*/ 42892 w 68175"/>
                  <a:gd name="connsiteY3" fmla="*/ 146735 h 146734"/>
                  <a:gd name="connsiteX4" fmla="*/ 44698 w 68175"/>
                  <a:gd name="connsiteY4" fmla="*/ 144929 h 146734"/>
                  <a:gd name="connsiteX5" fmla="*/ 44698 w 68175"/>
                  <a:gd name="connsiteY5" fmla="*/ 72690 h 146734"/>
                  <a:gd name="connsiteX6" fmla="*/ 64112 w 68175"/>
                  <a:gd name="connsiteY6" fmla="*/ 72690 h 146734"/>
                  <a:gd name="connsiteX7" fmla="*/ 65918 w 68175"/>
                  <a:gd name="connsiteY7" fmla="*/ 70884 h 146734"/>
                  <a:gd name="connsiteX8" fmla="*/ 67724 w 68175"/>
                  <a:gd name="connsiteY8" fmla="*/ 49213 h 146734"/>
                  <a:gd name="connsiteX9" fmla="*/ 65918 w 68175"/>
                  <a:gd name="connsiteY9" fmla="*/ 47407 h 146734"/>
                  <a:gd name="connsiteX10" fmla="*/ 44698 w 68175"/>
                  <a:gd name="connsiteY10" fmla="*/ 47407 h 146734"/>
                  <a:gd name="connsiteX11" fmla="*/ 44698 w 68175"/>
                  <a:gd name="connsiteY11" fmla="*/ 32056 h 146734"/>
                  <a:gd name="connsiteX12" fmla="*/ 51470 w 68175"/>
                  <a:gd name="connsiteY12" fmla="*/ 25283 h 146734"/>
                  <a:gd name="connsiteX13" fmla="*/ 66369 w 68175"/>
                  <a:gd name="connsiteY13" fmla="*/ 25283 h 146734"/>
                  <a:gd name="connsiteX14" fmla="*/ 68175 w 68175"/>
                  <a:gd name="connsiteY14" fmla="*/ 23478 h 146734"/>
                  <a:gd name="connsiteX15" fmla="*/ 68175 w 68175"/>
                  <a:gd name="connsiteY15" fmla="*/ 1806 h 146734"/>
                  <a:gd name="connsiteX16" fmla="*/ 66369 w 68175"/>
                  <a:gd name="connsiteY16" fmla="*/ 0 h 146734"/>
                  <a:gd name="connsiteX17" fmla="*/ 41537 w 68175"/>
                  <a:gd name="connsiteY17" fmla="*/ 0 h 146734"/>
                  <a:gd name="connsiteX18" fmla="*/ 14899 w 68175"/>
                  <a:gd name="connsiteY18" fmla="*/ 26638 h 146734"/>
                  <a:gd name="connsiteX19" fmla="*/ 14899 w 68175"/>
                  <a:gd name="connsiteY19" fmla="*/ 47858 h 146734"/>
                  <a:gd name="connsiteX20" fmla="*/ 1806 w 68175"/>
                  <a:gd name="connsiteY20" fmla="*/ 47858 h 146734"/>
                  <a:gd name="connsiteX21" fmla="*/ 0 w 68175"/>
                  <a:gd name="connsiteY21" fmla="*/ 49664 h 146734"/>
                  <a:gd name="connsiteX22" fmla="*/ 0 w 68175"/>
                  <a:gd name="connsiteY22" fmla="*/ 71336 h 146734"/>
                  <a:gd name="connsiteX23" fmla="*/ 1806 w 68175"/>
                  <a:gd name="connsiteY23" fmla="*/ 73142 h 146734"/>
                  <a:gd name="connsiteX24" fmla="*/ 14899 w 68175"/>
                  <a:gd name="connsiteY24" fmla="*/ 73142 h 146734"/>
                  <a:gd name="connsiteX25" fmla="*/ 14899 w 68175"/>
                  <a:gd name="connsiteY25" fmla="*/ 73593 h 146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68175" h="146734">
                    <a:moveTo>
                      <a:pt x="14448" y="73593"/>
                    </a:moveTo>
                    <a:lnTo>
                      <a:pt x="14448" y="144929"/>
                    </a:lnTo>
                    <a:cubicBezTo>
                      <a:pt x="14448" y="145832"/>
                      <a:pt x="15351" y="146735"/>
                      <a:pt x="16254" y="146735"/>
                    </a:cubicBezTo>
                    <a:lnTo>
                      <a:pt x="42892" y="146735"/>
                    </a:lnTo>
                    <a:cubicBezTo>
                      <a:pt x="43795" y="146735"/>
                      <a:pt x="44698" y="145832"/>
                      <a:pt x="44698" y="144929"/>
                    </a:cubicBezTo>
                    <a:lnTo>
                      <a:pt x="44698" y="72690"/>
                    </a:lnTo>
                    <a:lnTo>
                      <a:pt x="64112" y="72690"/>
                    </a:lnTo>
                    <a:cubicBezTo>
                      <a:pt x="65015" y="72690"/>
                      <a:pt x="65918" y="71787"/>
                      <a:pt x="65918" y="70884"/>
                    </a:cubicBezTo>
                    <a:lnTo>
                      <a:pt x="67724" y="49213"/>
                    </a:lnTo>
                    <a:cubicBezTo>
                      <a:pt x="67724" y="48310"/>
                      <a:pt x="66821" y="47407"/>
                      <a:pt x="65918" y="47407"/>
                    </a:cubicBezTo>
                    <a:lnTo>
                      <a:pt x="44698" y="47407"/>
                    </a:lnTo>
                    <a:lnTo>
                      <a:pt x="44698" y="32056"/>
                    </a:lnTo>
                    <a:cubicBezTo>
                      <a:pt x="44698" y="28444"/>
                      <a:pt x="47858" y="25283"/>
                      <a:pt x="51470" y="25283"/>
                    </a:cubicBezTo>
                    <a:lnTo>
                      <a:pt x="66369" y="25283"/>
                    </a:lnTo>
                    <a:cubicBezTo>
                      <a:pt x="67272" y="25283"/>
                      <a:pt x="68175" y="24381"/>
                      <a:pt x="68175" y="23478"/>
                    </a:cubicBezTo>
                    <a:lnTo>
                      <a:pt x="68175" y="1806"/>
                    </a:lnTo>
                    <a:cubicBezTo>
                      <a:pt x="68175" y="903"/>
                      <a:pt x="67272" y="0"/>
                      <a:pt x="66369" y="0"/>
                    </a:cubicBezTo>
                    <a:lnTo>
                      <a:pt x="41537" y="0"/>
                    </a:lnTo>
                    <a:cubicBezTo>
                      <a:pt x="26638" y="0"/>
                      <a:pt x="14899" y="11739"/>
                      <a:pt x="14899" y="26638"/>
                    </a:cubicBezTo>
                    <a:lnTo>
                      <a:pt x="14899" y="47858"/>
                    </a:lnTo>
                    <a:lnTo>
                      <a:pt x="1806" y="47858"/>
                    </a:lnTo>
                    <a:cubicBezTo>
                      <a:pt x="903" y="47858"/>
                      <a:pt x="0" y="48761"/>
                      <a:pt x="0" y="49664"/>
                    </a:cubicBezTo>
                    <a:lnTo>
                      <a:pt x="0" y="71336"/>
                    </a:lnTo>
                    <a:cubicBezTo>
                      <a:pt x="0" y="72239"/>
                      <a:pt x="903" y="73142"/>
                      <a:pt x="1806" y="73142"/>
                    </a:cubicBezTo>
                    <a:lnTo>
                      <a:pt x="14899" y="73142"/>
                    </a:lnTo>
                    <a:lnTo>
                      <a:pt x="14899" y="73593"/>
                    </a:lnTo>
                    <a:close/>
                  </a:path>
                </a:pathLst>
              </a:custGeom>
              <a:solidFill>
                <a:srgbClr val="EF562A"/>
              </a:solidFill>
              <a:ln w="450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37" name="-">
              <a:extLst>
                <a:ext uri="{FF2B5EF4-FFF2-40B4-BE49-F238E27FC236}">
                  <a16:creationId xmlns:a16="http://schemas.microsoft.com/office/drawing/2014/main" id="{8F7674F3-4B88-4213-BC66-3C89C57A3B62}"/>
                </a:ext>
              </a:extLst>
            </p:cNvPr>
            <p:cNvGrpSpPr/>
            <p:nvPr/>
          </p:nvGrpSpPr>
          <p:grpSpPr>
            <a:xfrm>
              <a:off x="2638325" y="9466365"/>
              <a:ext cx="208832" cy="208832"/>
              <a:chOff x="3675514" y="9582397"/>
              <a:chExt cx="244708" cy="244708"/>
            </a:xfrm>
            <a:solidFill>
              <a:schemeClr val="accent1"/>
            </a:solidFill>
          </p:grpSpPr>
          <p:sp>
            <p:nvSpPr>
              <p:cNvPr id="38" name="-">
                <a:extLst>
                  <a:ext uri="{FF2B5EF4-FFF2-40B4-BE49-F238E27FC236}">
                    <a16:creationId xmlns:a16="http://schemas.microsoft.com/office/drawing/2014/main" id="{C8EB2CC7-C04E-4FB8-A390-717EED1FB272}"/>
                  </a:ext>
                </a:extLst>
              </p:cNvPr>
              <p:cNvSpPr/>
              <p:nvPr/>
            </p:nvSpPr>
            <p:spPr>
              <a:xfrm>
                <a:off x="3690413" y="9596393"/>
                <a:ext cx="214909" cy="214909"/>
              </a:xfrm>
              <a:custGeom>
                <a:avLst/>
                <a:gdLst>
                  <a:gd name="connsiteX0" fmla="*/ 214910 w 214909"/>
                  <a:gd name="connsiteY0" fmla="*/ 107455 h 214909"/>
                  <a:gd name="connsiteX1" fmla="*/ 107455 w 214909"/>
                  <a:gd name="connsiteY1" fmla="*/ 214910 h 214909"/>
                  <a:gd name="connsiteX2" fmla="*/ 0 w 214909"/>
                  <a:gd name="connsiteY2" fmla="*/ 107455 h 214909"/>
                  <a:gd name="connsiteX3" fmla="*/ 107455 w 214909"/>
                  <a:gd name="connsiteY3" fmla="*/ 0 h 214909"/>
                  <a:gd name="connsiteX4" fmla="*/ 214910 w 214909"/>
                  <a:gd name="connsiteY4" fmla="*/ 107455 h 2149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4909" h="214909">
                    <a:moveTo>
                      <a:pt x="214910" y="107455"/>
                    </a:moveTo>
                    <a:cubicBezTo>
                      <a:pt x="214910" y="166801"/>
                      <a:pt x="166800" y="214910"/>
                      <a:pt x="107455" y="214910"/>
                    </a:cubicBezTo>
                    <a:cubicBezTo>
                      <a:pt x="48109" y="214910"/>
                      <a:pt x="0" y="166801"/>
                      <a:pt x="0" y="107455"/>
                    </a:cubicBezTo>
                    <a:cubicBezTo>
                      <a:pt x="0" y="48109"/>
                      <a:pt x="48109" y="0"/>
                      <a:pt x="107455" y="0"/>
                    </a:cubicBezTo>
                    <a:cubicBezTo>
                      <a:pt x="166800" y="0"/>
                      <a:pt x="214910" y="48109"/>
                      <a:pt x="214910" y="107455"/>
                    </a:cubicBezTo>
                    <a:close/>
                  </a:path>
                </a:pathLst>
              </a:custGeom>
              <a:solidFill>
                <a:srgbClr val="EF562A"/>
              </a:solidFill>
              <a:ln w="450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9" name="-">
                <a:extLst>
                  <a:ext uri="{FF2B5EF4-FFF2-40B4-BE49-F238E27FC236}">
                    <a16:creationId xmlns:a16="http://schemas.microsoft.com/office/drawing/2014/main" id="{77F8420A-20DA-41EB-B160-853B635C5548}"/>
                  </a:ext>
                </a:extLst>
              </p:cNvPr>
              <p:cNvSpPr/>
              <p:nvPr/>
            </p:nvSpPr>
            <p:spPr>
              <a:xfrm>
                <a:off x="3675514" y="9582397"/>
                <a:ext cx="244708" cy="244708"/>
              </a:xfrm>
              <a:custGeom>
                <a:avLst/>
                <a:gdLst>
                  <a:gd name="connsiteX0" fmla="*/ 122354 w 244708"/>
                  <a:gd name="connsiteY0" fmla="*/ 244708 h 244708"/>
                  <a:gd name="connsiteX1" fmla="*/ 0 w 244708"/>
                  <a:gd name="connsiteY1" fmla="*/ 122354 h 244708"/>
                  <a:gd name="connsiteX2" fmla="*/ 122354 w 244708"/>
                  <a:gd name="connsiteY2" fmla="*/ 0 h 244708"/>
                  <a:gd name="connsiteX3" fmla="*/ 244708 w 244708"/>
                  <a:gd name="connsiteY3" fmla="*/ 122354 h 244708"/>
                  <a:gd name="connsiteX4" fmla="*/ 122354 w 244708"/>
                  <a:gd name="connsiteY4" fmla="*/ 244708 h 244708"/>
                  <a:gd name="connsiteX5" fmla="*/ 163891 w 244708"/>
                  <a:gd name="connsiteY5" fmla="*/ 72690 h 244708"/>
                  <a:gd name="connsiteX6" fmla="*/ 154861 w 244708"/>
                  <a:gd name="connsiteY6" fmla="*/ 81720 h 244708"/>
                  <a:gd name="connsiteX7" fmla="*/ 163891 w 244708"/>
                  <a:gd name="connsiteY7" fmla="*/ 90750 h 244708"/>
                  <a:gd name="connsiteX8" fmla="*/ 172921 w 244708"/>
                  <a:gd name="connsiteY8" fmla="*/ 81720 h 244708"/>
                  <a:gd name="connsiteX9" fmla="*/ 163891 w 244708"/>
                  <a:gd name="connsiteY9" fmla="*/ 72690 h 244708"/>
                  <a:gd name="connsiteX10" fmla="*/ 123708 w 244708"/>
                  <a:gd name="connsiteY10" fmla="*/ 84429 h 244708"/>
                  <a:gd name="connsiteX11" fmla="*/ 85783 w 244708"/>
                  <a:gd name="connsiteY11" fmla="*/ 122354 h 244708"/>
                  <a:gd name="connsiteX12" fmla="*/ 123708 w 244708"/>
                  <a:gd name="connsiteY12" fmla="*/ 160279 h 244708"/>
                  <a:gd name="connsiteX13" fmla="*/ 161634 w 244708"/>
                  <a:gd name="connsiteY13" fmla="*/ 122354 h 244708"/>
                  <a:gd name="connsiteX14" fmla="*/ 123708 w 244708"/>
                  <a:gd name="connsiteY14" fmla="*/ 84429 h 244708"/>
                  <a:gd name="connsiteX15" fmla="*/ 123708 w 244708"/>
                  <a:gd name="connsiteY15" fmla="*/ 146735 h 244708"/>
                  <a:gd name="connsiteX16" fmla="*/ 99328 w 244708"/>
                  <a:gd name="connsiteY16" fmla="*/ 122354 h 244708"/>
                  <a:gd name="connsiteX17" fmla="*/ 123708 w 244708"/>
                  <a:gd name="connsiteY17" fmla="*/ 97974 h 244708"/>
                  <a:gd name="connsiteX18" fmla="*/ 148089 w 244708"/>
                  <a:gd name="connsiteY18" fmla="*/ 122354 h 244708"/>
                  <a:gd name="connsiteX19" fmla="*/ 123708 w 244708"/>
                  <a:gd name="connsiteY19" fmla="*/ 146735 h 244708"/>
                  <a:gd name="connsiteX20" fmla="*/ 200462 w 244708"/>
                  <a:gd name="connsiteY20" fmla="*/ 90750 h 244708"/>
                  <a:gd name="connsiteX21" fmla="*/ 153958 w 244708"/>
                  <a:gd name="connsiteY21" fmla="*/ 44246 h 244708"/>
                  <a:gd name="connsiteX22" fmla="*/ 92556 w 244708"/>
                  <a:gd name="connsiteY22" fmla="*/ 44246 h 244708"/>
                  <a:gd name="connsiteX23" fmla="*/ 46052 w 244708"/>
                  <a:gd name="connsiteY23" fmla="*/ 90750 h 244708"/>
                  <a:gd name="connsiteX24" fmla="*/ 46052 w 244708"/>
                  <a:gd name="connsiteY24" fmla="*/ 152152 h 244708"/>
                  <a:gd name="connsiteX25" fmla="*/ 92556 w 244708"/>
                  <a:gd name="connsiteY25" fmla="*/ 198656 h 244708"/>
                  <a:gd name="connsiteX26" fmla="*/ 153958 w 244708"/>
                  <a:gd name="connsiteY26" fmla="*/ 198656 h 244708"/>
                  <a:gd name="connsiteX27" fmla="*/ 200462 w 244708"/>
                  <a:gd name="connsiteY27" fmla="*/ 152152 h 244708"/>
                  <a:gd name="connsiteX28" fmla="*/ 200462 w 244708"/>
                  <a:gd name="connsiteY28" fmla="*/ 90750 h 244708"/>
                  <a:gd name="connsiteX29" fmla="*/ 185563 w 244708"/>
                  <a:gd name="connsiteY29" fmla="*/ 152152 h 244708"/>
                  <a:gd name="connsiteX30" fmla="*/ 153507 w 244708"/>
                  <a:gd name="connsiteY30" fmla="*/ 184208 h 244708"/>
                  <a:gd name="connsiteX31" fmla="*/ 92104 w 244708"/>
                  <a:gd name="connsiteY31" fmla="*/ 184208 h 244708"/>
                  <a:gd name="connsiteX32" fmla="*/ 60048 w 244708"/>
                  <a:gd name="connsiteY32" fmla="*/ 152152 h 244708"/>
                  <a:gd name="connsiteX33" fmla="*/ 60048 w 244708"/>
                  <a:gd name="connsiteY33" fmla="*/ 90750 h 244708"/>
                  <a:gd name="connsiteX34" fmla="*/ 92104 w 244708"/>
                  <a:gd name="connsiteY34" fmla="*/ 58694 h 244708"/>
                  <a:gd name="connsiteX35" fmla="*/ 153507 w 244708"/>
                  <a:gd name="connsiteY35" fmla="*/ 58694 h 244708"/>
                  <a:gd name="connsiteX36" fmla="*/ 185563 w 244708"/>
                  <a:gd name="connsiteY36" fmla="*/ 90750 h 244708"/>
                  <a:gd name="connsiteX37" fmla="*/ 185563 w 244708"/>
                  <a:gd name="connsiteY37" fmla="*/ 152152 h 2447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708" h="244708">
                    <a:moveTo>
                      <a:pt x="122354" y="244708"/>
                    </a:moveTo>
                    <a:cubicBezTo>
                      <a:pt x="54630" y="244708"/>
                      <a:pt x="0" y="189626"/>
                      <a:pt x="0" y="122354"/>
                    </a:cubicBezTo>
                    <a:cubicBezTo>
                      <a:pt x="0" y="54630"/>
                      <a:pt x="55082" y="0"/>
                      <a:pt x="122354" y="0"/>
                    </a:cubicBezTo>
                    <a:cubicBezTo>
                      <a:pt x="189626" y="0"/>
                      <a:pt x="244708" y="55082"/>
                      <a:pt x="244708" y="122354"/>
                    </a:cubicBezTo>
                    <a:cubicBezTo>
                      <a:pt x="244708" y="189626"/>
                      <a:pt x="190078" y="244708"/>
                      <a:pt x="122354" y="244708"/>
                    </a:cubicBezTo>
                    <a:close/>
                    <a:moveTo>
                      <a:pt x="163891" y="72690"/>
                    </a:moveTo>
                    <a:cubicBezTo>
                      <a:pt x="158925" y="72690"/>
                      <a:pt x="154861" y="76753"/>
                      <a:pt x="154861" y="81720"/>
                    </a:cubicBezTo>
                    <a:cubicBezTo>
                      <a:pt x="154861" y="86686"/>
                      <a:pt x="158925" y="90750"/>
                      <a:pt x="163891" y="90750"/>
                    </a:cubicBezTo>
                    <a:cubicBezTo>
                      <a:pt x="168858" y="90750"/>
                      <a:pt x="172921" y="86686"/>
                      <a:pt x="172921" y="81720"/>
                    </a:cubicBezTo>
                    <a:cubicBezTo>
                      <a:pt x="172921" y="76753"/>
                      <a:pt x="168858" y="72690"/>
                      <a:pt x="163891" y="72690"/>
                    </a:cubicBezTo>
                    <a:close/>
                    <a:moveTo>
                      <a:pt x="123708" y="84429"/>
                    </a:moveTo>
                    <a:cubicBezTo>
                      <a:pt x="102940" y="84429"/>
                      <a:pt x="85783" y="101585"/>
                      <a:pt x="85783" y="122354"/>
                    </a:cubicBezTo>
                    <a:cubicBezTo>
                      <a:pt x="85783" y="143123"/>
                      <a:pt x="102940" y="160279"/>
                      <a:pt x="123708" y="160279"/>
                    </a:cubicBezTo>
                    <a:cubicBezTo>
                      <a:pt x="144477" y="160279"/>
                      <a:pt x="161634" y="143123"/>
                      <a:pt x="161634" y="122354"/>
                    </a:cubicBezTo>
                    <a:cubicBezTo>
                      <a:pt x="161634" y="101585"/>
                      <a:pt x="144477" y="84429"/>
                      <a:pt x="123708" y="84429"/>
                    </a:cubicBezTo>
                    <a:close/>
                    <a:moveTo>
                      <a:pt x="123708" y="146735"/>
                    </a:moveTo>
                    <a:cubicBezTo>
                      <a:pt x="110164" y="146735"/>
                      <a:pt x="99328" y="135899"/>
                      <a:pt x="99328" y="122354"/>
                    </a:cubicBezTo>
                    <a:cubicBezTo>
                      <a:pt x="99328" y="108809"/>
                      <a:pt x="110164" y="97974"/>
                      <a:pt x="123708" y="97974"/>
                    </a:cubicBezTo>
                    <a:cubicBezTo>
                      <a:pt x="137253" y="97974"/>
                      <a:pt x="148089" y="108809"/>
                      <a:pt x="148089" y="122354"/>
                    </a:cubicBezTo>
                    <a:cubicBezTo>
                      <a:pt x="148089" y="135899"/>
                      <a:pt x="136802" y="146735"/>
                      <a:pt x="123708" y="146735"/>
                    </a:cubicBezTo>
                    <a:close/>
                    <a:moveTo>
                      <a:pt x="200462" y="90750"/>
                    </a:moveTo>
                    <a:cubicBezTo>
                      <a:pt x="200462" y="65015"/>
                      <a:pt x="179693" y="44246"/>
                      <a:pt x="153958" y="44246"/>
                    </a:cubicBezTo>
                    <a:lnTo>
                      <a:pt x="92556" y="44246"/>
                    </a:lnTo>
                    <a:cubicBezTo>
                      <a:pt x="66821" y="44246"/>
                      <a:pt x="46052" y="65015"/>
                      <a:pt x="46052" y="90750"/>
                    </a:cubicBezTo>
                    <a:lnTo>
                      <a:pt x="46052" y="152152"/>
                    </a:lnTo>
                    <a:cubicBezTo>
                      <a:pt x="46052" y="177887"/>
                      <a:pt x="66821" y="198656"/>
                      <a:pt x="92556" y="198656"/>
                    </a:cubicBezTo>
                    <a:lnTo>
                      <a:pt x="153958" y="198656"/>
                    </a:lnTo>
                    <a:cubicBezTo>
                      <a:pt x="179693" y="198656"/>
                      <a:pt x="200462" y="177887"/>
                      <a:pt x="200462" y="152152"/>
                    </a:cubicBezTo>
                    <a:lnTo>
                      <a:pt x="200462" y="90750"/>
                    </a:lnTo>
                    <a:close/>
                    <a:moveTo>
                      <a:pt x="185563" y="152152"/>
                    </a:moveTo>
                    <a:cubicBezTo>
                      <a:pt x="185563" y="169761"/>
                      <a:pt x="171115" y="184208"/>
                      <a:pt x="153507" y="184208"/>
                    </a:cubicBezTo>
                    <a:lnTo>
                      <a:pt x="92104" y="184208"/>
                    </a:lnTo>
                    <a:cubicBezTo>
                      <a:pt x="74496" y="184208"/>
                      <a:pt x="60048" y="169761"/>
                      <a:pt x="60048" y="152152"/>
                    </a:cubicBezTo>
                    <a:lnTo>
                      <a:pt x="60048" y="90750"/>
                    </a:lnTo>
                    <a:cubicBezTo>
                      <a:pt x="60048" y="73142"/>
                      <a:pt x="74496" y="58694"/>
                      <a:pt x="92104" y="58694"/>
                    </a:cubicBezTo>
                    <a:lnTo>
                      <a:pt x="153507" y="58694"/>
                    </a:lnTo>
                    <a:cubicBezTo>
                      <a:pt x="171115" y="58694"/>
                      <a:pt x="185563" y="73142"/>
                      <a:pt x="185563" y="90750"/>
                    </a:cubicBezTo>
                    <a:lnTo>
                      <a:pt x="185563" y="152152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450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CAF5E583-3B76-4905-9AC4-3F51B356834A}"/>
                </a:ext>
              </a:extLst>
            </p:cNvPr>
            <p:cNvSpPr txBox="1"/>
            <p:nvPr/>
          </p:nvSpPr>
          <p:spPr>
            <a:xfrm>
              <a:off x="2898606" y="9436603"/>
              <a:ext cx="1781257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spc="300" dirty="0">
                  <a:solidFill>
                    <a:schemeClr val="bg1">
                      <a:lumMod val="95000"/>
                    </a:schemeClr>
                  </a:solidFill>
                  <a:effectLst>
                    <a:outerShdw blurRad="101600" dist="38100" dir="2700000" algn="tl">
                      <a:srgbClr val="000000">
                        <a:alpha val="25000"/>
                      </a:srgbClr>
                    </a:outerShdw>
                  </a:effectLst>
                  <a:latin typeface="Futura Hv BT" panose="020B0702020204020204" pitchFamily="34" charset="0"/>
                  <a:cs typeface="Poppins Black" panose="00000A00000000000000" pitchFamily="2" charset="0"/>
                </a:rPr>
                <a:t>@</a:t>
              </a:r>
              <a:r>
                <a:rPr lang="en-US" sz="1100" spc="300" dirty="0" err="1">
                  <a:solidFill>
                    <a:schemeClr val="bg1">
                      <a:lumMod val="95000"/>
                    </a:schemeClr>
                  </a:solidFill>
                  <a:effectLst>
                    <a:outerShdw blurRad="101600" dist="38100" dir="2700000" algn="tl">
                      <a:srgbClr val="000000">
                        <a:alpha val="25000"/>
                      </a:srgbClr>
                    </a:outerShdw>
                  </a:effectLst>
                  <a:latin typeface="Futura Hv BT" panose="020B0702020204020204" pitchFamily="34" charset="0"/>
                  <a:cs typeface="Poppins Black" panose="00000A00000000000000" pitchFamily="2" charset="0"/>
                </a:rPr>
                <a:t>yournickname</a:t>
              </a:r>
              <a:endParaRPr lang="en-US" sz="1100" spc="300" dirty="0">
                <a:solidFill>
                  <a:schemeClr val="bg1">
                    <a:lumMod val="95000"/>
                  </a:schemeClr>
                </a:solidFill>
                <a:effectLst>
                  <a:outerShdw blurRad="101600" dist="38100" dir="2700000" algn="tl">
                    <a:srgbClr val="000000">
                      <a:alpha val="25000"/>
                    </a:srgbClr>
                  </a:outerShdw>
                </a:effectLst>
                <a:latin typeface="Futura Hv BT" panose="020B0702020204020204" pitchFamily="34" charset="0"/>
                <a:cs typeface="Poppins Black" panose="00000A00000000000000" pitchFamily="2" charset="0"/>
              </a:endParaRPr>
            </a:p>
          </p:txBody>
        </p:sp>
      </p:grpSp>
      <p:sp>
        <p:nvSpPr>
          <p:cNvPr id="41" name="TextBox 40">
            <a:extLst>
              <a:ext uri="{FF2B5EF4-FFF2-40B4-BE49-F238E27FC236}">
                <a16:creationId xmlns:a16="http://schemas.microsoft.com/office/drawing/2014/main" id="{512C553F-4404-436B-B7D0-A5BD48FC087A}"/>
              </a:ext>
            </a:extLst>
          </p:cNvPr>
          <p:cNvSpPr txBox="1"/>
          <p:nvPr/>
        </p:nvSpPr>
        <p:spPr>
          <a:xfrm>
            <a:off x="231959" y="9160030"/>
            <a:ext cx="257371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95000"/>
                  </a:schemeClr>
                </a:solidFill>
                <a:latin typeface="Futura Hv BT" panose="020B0702020204020204" pitchFamily="34" charset="0"/>
                <a:cs typeface="Poppins Light" panose="00000400000000000000" pitchFamily="2" charset="0"/>
              </a:rPr>
              <a:t>BRANDNEWTMPLT.EMAIL.COM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2A66322A-BC33-4B77-BDD1-A3CE7110D03E}"/>
              </a:ext>
            </a:extLst>
          </p:cNvPr>
          <p:cNvSpPr txBox="1"/>
          <p:nvPr/>
        </p:nvSpPr>
        <p:spPr>
          <a:xfrm>
            <a:off x="244623" y="8932692"/>
            <a:ext cx="17633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>
                    <a:lumMod val="95000"/>
                  </a:schemeClr>
                </a:solidFill>
                <a:effectLst>
                  <a:outerShdw blurRad="101600" dist="38100" dir="2700000" sx="101000" sy="101000" algn="tl" rotWithShape="0">
                    <a:prstClr val="black">
                      <a:alpha val="27000"/>
                    </a:prstClr>
                  </a:outerShdw>
                </a:effectLst>
                <a:latin typeface="Montserrat Black" panose="00000A00000000000000" pitchFamily="2" charset="0"/>
                <a:cs typeface="Poppins Light" panose="00000400000000000000" pitchFamily="2" charset="0"/>
              </a:rPr>
              <a:t>CONTACT US :</a:t>
            </a:r>
          </a:p>
        </p:txBody>
      </p:sp>
    </p:spTree>
    <p:extLst>
      <p:ext uri="{BB962C8B-B14F-4D97-AF65-F5344CB8AC3E}">
        <p14:creationId xmlns:p14="http://schemas.microsoft.com/office/powerpoint/2010/main" val="42731119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373</TotalTime>
  <Words>114</Words>
  <Application>Microsoft Office PowerPoint</Application>
  <PresentationFormat>A4 Paper (210x297 mm)</PresentationFormat>
  <Paragraphs>13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9" baseType="lpstr">
      <vt:lpstr>Arial</vt:lpstr>
      <vt:lpstr>Calibri</vt:lpstr>
      <vt:lpstr>Calibri Light</vt:lpstr>
      <vt:lpstr>Futura Hv BT</vt:lpstr>
      <vt:lpstr>Montserrat Black</vt:lpstr>
      <vt:lpstr>Montserrat Light</vt:lpstr>
      <vt:lpstr>Retro Signature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Arifianto Rahardi From Creative Studios Pro</dc:creator>
  <cp:lastModifiedBy>My Device is Awesome</cp:lastModifiedBy>
  <cp:revision>11</cp:revision>
  <dcterms:created xsi:type="dcterms:W3CDTF">2022-02-15T01:57:41Z</dcterms:created>
  <dcterms:modified xsi:type="dcterms:W3CDTF">2022-02-19T01:40:18Z</dcterms:modified>
</cp:coreProperties>
</file>