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2" r:id="rId8"/>
    <p:sldId id="263" r:id="rId9"/>
    <p:sldId id="264" r:id="rId10"/>
    <p:sldId id="265" r:id="rId11"/>
    <p:sldId id="261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d-ID" smtClean="0"/>
              <a:t>Klik untuk mengedit gaya subjudul Master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Klik untuk mengedit gaya judul Master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Klik untuk mengedit gaya judul Master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p Sek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 smtClean="0"/>
              <a:t>Klik untuk edit gaya teks Master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Klik untuk mengedit gaya judul Master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d-ID" smtClean="0"/>
              <a:t>Klik untuk mengedit gaya judul Master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 smtClean="0"/>
              <a:t>Klik untuk edit gaya teks Master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 smtClean="0"/>
              <a:t>Klik untuk edit gaya teks Master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Klik untuk mengedit gaya judul Master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si dengan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d-ID" smtClean="0"/>
              <a:t>Klik untuk edit gaya teks Master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Gambar dengan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d-ID" smtClean="0"/>
              <a:t>Klik untuk edit gaya teks Master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d-ID" smtClean="0"/>
              <a:t>Klik ikon untuk tambah gambar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 smtClean="0"/>
              <a:t>Klik untuk mengedit gaya judul Master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9CF8DD9-2BF4-4731-B130-E5E437CC02DD}" type="datetimeFigureOut">
              <a:rPr lang="en-US" smtClean="0"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0F60211-3150-4344-B314-1A8F073415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TIPS TRIK SUKSES TA ALA SFA</a:t>
            </a:r>
            <a:endParaRPr lang="en-US" dirty="0"/>
          </a:p>
        </p:txBody>
      </p:sp>
      <p:sp>
        <p:nvSpPr>
          <p:cNvPr id="3" name="SubJudu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 : </a:t>
            </a:r>
            <a:r>
              <a:rPr lang="en-US" dirty="0" err="1" smtClean="0"/>
              <a:t>Awan</a:t>
            </a:r>
            <a:r>
              <a:rPr lang="en-US" dirty="0" smtClean="0"/>
              <a:t> </a:t>
            </a:r>
            <a:r>
              <a:rPr lang="en-US" dirty="0" err="1" smtClean="0"/>
              <a:t>Setio</a:t>
            </a:r>
            <a:r>
              <a:rPr lang="en-US" dirty="0" smtClean="0"/>
              <a:t> Budi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83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40386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 err="1" smtClean="0"/>
              <a:t>Judul</a:t>
            </a:r>
            <a:r>
              <a:rPr lang="en-US" dirty="0" smtClean="0"/>
              <a:t> TA, </a:t>
            </a:r>
            <a:r>
              <a:rPr lang="en-US" dirty="0" err="1" smtClean="0"/>
              <a:t>Penyusun</a:t>
            </a:r>
            <a:r>
              <a:rPr lang="en-US" dirty="0" smtClean="0"/>
              <a:t>, </a:t>
            </a:r>
            <a:r>
              <a:rPr lang="en-US" dirty="0" err="1" smtClean="0"/>
              <a:t>Jurusan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Sistematika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Tinjauan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Normalisasi</a:t>
            </a:r>
            <a:r>
              <a:rPr lang="en-US" dirty="0" smtClean="0"/>
              <a:t> / Spec </a:t>
            </a:r>
            <a:r>
              <a:rPr lang="en-US" dirty="0" err="1" smtClean="0"/>
              <a:t>Tabel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HIPO / Spec Program</a:t>
            </a:r>
          </a:p>
          <a:p>
            <a:pPr marL="457200" indent="-457200">
              <a:buAutoNum type="arabicPeriod"/>
            </a:pPr>
            <a:r>
              <a:rPr lang="en-US" dirty="0" smtClean="0"/>
              <a:t>Flowchart / Listing Program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Konfigurasi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Kesimpulan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Saran</a:t>
            </a:r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PRESENTASI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6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Bawa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hafalkan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Panduan</a:t>
            </a:r>
            <a:r>
              <a:rPr lang="en-US" dirty="0" smtClean="0"/>
              <a:t> TA</a:t>
            </a:r>
          </a:p>
          <a:p>
            <a:r>
              <a:rPr lang="en-US" dirty="0" err="1" smtClean="0"/>
              <a:t>Hafalkan</a:t>
            </a:r>
            <a:r>
              <a:rPr lang="en-US" dirty="0" smtClean="0"/>
              <a:t> </a:t>
            </a:r>
            <a:r>
              <a:rPr lang="en-US" dirty="0" err="1" smtClean="0"/>
              <a:t>halaman</a:t>
            </a:r>
            <a:r>
              <a:rPr lang="en-US" dirty="0" smtClean="0"/>
              <a:t> TA yang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buat</a:t>
            </a:r>
            <a:endParaRPr lang="en-US" dirty="0" smtClean="0"/>
          </a:p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TA (</a:t>
            </a:r>
            <a:r>
              <a:rPr lang="en-US" dirty="0" err="1" smtClean="0"/>
              <a:t>terutama</a:t>
            </a:r>
            <a:r>
              <a:rPr lang="en-US" dirty="0" smtClean="0"/>
              <a:t> BAB II)</a:t>
            </a:r>
          </a:p>
          <a:p>
            <a:r>
              <a:rPr lang="en-US" dirty="0" err="1"/>
              <a:t>Lembar</a:t>
            </a:r>
            <a:r>
              <a:rPr lang="en-US" dirty="0"/>
              <a:t> </a:t>
            </a:r>
            <a:r>
              <a:rPr lang="en-US" dirty="0" err="1"/>
              <a:t>pengesahan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FotoCopy</a:t>
            </a:r>
            <a:r>
              <a:rPr lang="en-US" dirty="0" smtClean="0"/>
              <a:t>. </a:t>
            </a:r>
            <a:r>
              <a:rPr lang="en-US" dirty="0" err="1"/>
              <a:t>Yg</a:t>
            </a:r>
            <a:r>
              <a:rPr lang="en-US" dirty="0"/>
              <a:t> </a:t>
            </a:r>
            <a:r>
              <a:rPr lang="en-US" dirty="0" err="1"/>
              <a:t>l</a:t>
            </a:r>
            <a:r>
              <a:rPr lang="en-US" dirty="0" err="1" smtClean="0"/>
              <a:t>ainnya</a:t>
            </a:r>
            <a:r>
              <a:rPr lang="en-US" dirty="0" smtClean="0"/>
              <a:t> </a:t>
            </a:r>
            <a:r>
              <a:rPr lang="en-US" dirty="0" err="1"/>
              <a:t>boleh</a:t>
            </a:r>
            <a:r>
              <a:rPr lang="en-US" dirty="0"/>
              <a:t> (TA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dosen</a:t>
            </a:r>
            <a:r>
              <a:rPr lang="en-US" dirty="0"/>
              <a:t>), 3 </a:t>
            </a:r>
            <a:r>
              <a:rPr lang="en-US" dirty="0" err="1"/>
              <a:t>meterai</a:t>
            </a:r>
            <a:r>
              <a:rPr lang="en-US" dirty="0"/>
              <a:t> 6000, KPU </a:t>
            </a:r>
            <a:r>
              <a:rPr lang="en-US" dirty="0" err="1"/>
              <a:t>Cetak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sidang</a:t>
            </a:r>
            <a:r>
              <a:rPr lang="en-US" dirty="0"/>
              <a:t> +- </a:t>
            </a:r>
            <a:r>
              <a:rPr lang="en-US" dirty="0" err="1"/>
              <a:t>tgl</a:t>
            </a:r>
            <a:r>
              <a:rPr lang="en-US" dirty="0"/>
              <a:t> 15 </a:t>
            </a:r>
            <a:r>
              <a:rPr lang="en-US" dirty="0" err="1"/>
              <a:t>Juli</a:t>
            </a:r>
            <a:r>
              <a:rPr lang="en-US" dirty="0"/>
              <a:t>, </a:t>
            </a:r>
            <a:r>
              <a:rPr lang="en-US" dirty="0" err="1"/>
              <a:t>ngejilid</a:t>
            </a:r>
            <a:r>
              <a:rPr lang="en-US" dirty="0"/>
              <a:t> 3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 smtClean="0"/>
              <a:t>sidang</a:t>
            </a:r>
            <a:endParaRPr lang="en-US" dirty="0" smtClean="0"/>
          </a:p>
          <a:p>
            <a:r>
              <a:rPr lang="en-US" dirty="0" err="1" smtClean="0"/>
              <a:t>Bawa</a:t>
            </a:r>
            <a:r>
              <a:rPr lang="en-US" dirty="0" smtClean="0"/>
              <a:t> </a:t>
            </a:r>
            <a:r>
              <a:rPr lang="en-US" dirty="0" err="1" smtClean="0"/>
              <a:t>pulpen</a:t>
            </a:r>
            <a:r>
              <a:rPr lang="en-US" dirty="0" smtClean="0"/>
              <a:t> u/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disalahkan</a:t>
            </a:r>
            <a:r>
              <a:rPr lang="en-US" dirty="0" smtClean="0"/>
              <a:t>, coret2 di TA</a:t>
            </a:r>
          </a:p>
          <a:p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cuti</a:t>
            </a:r>
            <a:r>
              <a:rPr lang="en-US" dirty="0" smtClean="0"/>
              <a:t> </a:t>
            </a:r>
            <a:r>
              <a:rPr lang="en-US" dirty="0" err="1" smtClean="0"/>
              <a:t>jangan</a:t>
            </a:r>
            <a:r>
              <a:rPr lang="en-US" dirty="0" smtClean="0"/>
              <a:t> 1 </a:t>
            </a:r>
            <a:r>
              <a:rPr lang="en-US" dirty="0" err="1" smtClean="0"/>
              <a:t>Hari</a:t>
            </a:r>
            <a:r>
              <a:rPr lang="en-US" dirty="0" smtClean="0"/>
              <a:t>, minimal 2 </a:t>
            </a:r>
            <a:r>
              <a:rPr lang="en-US" dirty="0" err="1" smtClean="0"/>
              <a:t>hari</a:t>
            </a:r>
            <a:r>
              <a:rPr lang="en-US" dirty="0" smtClean="0"/>
              <a:t>. 1 </a:t>
            </a:r>
            <a:r>
              <a:rPr lang="en-US" dirty="0" err="1" smtClean="0"/>
              <a:t>hari</a:t>
            </a:r>
            <a:r>
              <a:rPr lang="en-US" dirty="0" smtClean="0"/>
              <a:t> u/ </a:t>
            </a:r>
            <a:r>
              <a:rPr lang="en-US" dirty="0" err="1" smtClean="0"/>
              <a:t>sidang</a:t>
            </a:r>
            <a:r>
              <a:rPr lang="en-US" dirty="0" smtClean="0"/>
              <a:t>, 1 </a:t>
            </a:r>
            <a:r>
              <a:rPr lang="en-US" dirty="0" err="1" smtClean="0"/>
              <a:t>hari</a:t>
            </a:r>
            <a:r>
              <a:rPr lang="en-US" dirty="0" smtClean="0"/>
              <a:t> u/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tenang</a:t>
            </a:r>
            <a:r>
              <a:rPr lang="en-US" dirty="0" smtClean="0"/>
              <a:t>,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berikutnya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di </a:t>
            </a:r>
            <a:r>
              <a:rPr lang="en-US" dirty="0" err="1" smtClean="0"/>
              <a:t>revisi</a:t>
            </a:r>
            <a:r>
              <a:rPr lang="en-US" dirty="0" smtClean="0"/>
              <a:t> TA </a:t>
            </a:r>
            <a:r>
              <a:rPr lang="en-US" dirty="0" err="1" smtClean="0"/>
              <a:t>nya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TAMBAHAN by </a:t>
            </a:r>
            <a:r>
              <a:rPr lang="en-US" dirty="0" err="1" smtClean="0"/>
              <a:t>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0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30% DEMO PROGRAM</a:t>
            </a:r>
          </a:p>
          <a:p>
            <a:r>
              <a:rPr lang="en-US" dirty="0" smtClean="0"/>
              <a:t>70% PRESENTASI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buka</a:t>
            </a:r>
            <a:r>
              <a:rPr lang="en-US" dirty="0" smtClean="0"/>
              <a:t> program, </a:t>
            </a:r>
            <a:r>
              <a:rPr lang="en-US" dirty="0" err="1" smtClean="0"/>
              <a:t>penguji</a:t>
            </a:r>
            <a:r>
              <a:rPr lang="en-US" dirty="0" smtClean="0"/>
              <a:t> </a:t>
            </a:r>
            <a:r>
              <a:rPr lang="en-US" dirty="0" err="1" smtClean="0"/>
              <a:t>buka</a:t>
            </a:r>
            <a:r>
              <a:rPr lang="en-US" dirty="0" smtClean="0"/>
              <a:t> flowchart, </a:t>
            </a:r>
            <a:r>
              <a:rPr lang="en-US" dirty="0" err="1" smtClean="0"/>
              <a:t>jadi</a:t>
            </a:r>
            <a:r>
              <a:rPr lang="en-US" dirty="0" smtClean="0"/>
              <a:t> program </a:t>
            </a:r>
            <a:r>
              <a:rPr lang="en-US" dirty="0" err="1" smtClean="0"/>
              <a:t>dan</a:t>
            </a:r>
            <a:r>
              <a:rPr lang="en-US" dirty="0" smtClean="0"/>
              <a:t> flowchart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PERANCANGAN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Awan</a:t>
            </a:r>
            <a:r>
              <a:rPr lang="en-US" dirty="0" smtClean="0"/>
              <a:t> </a:t>
            </a:r>
            <a:r>
              <a:rPr lang="en-US" dirty="0" err="1" smtClean="0"/>
              <a:t>Setio</a:t>
            </a:r>
            <a:r>
              <a:rPr lang="en-US" dirty="0" smtClean="0"/>
              <a:t> Budi.</a:t>
            </a: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SEKIAN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7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2667000"/>
            <a:ext cx="7408333" cy="3962400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Datang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ngos-ngosan</a:t>
            </a:r>
            <a:r>
              <a:rPr lang="en-US" dirty="0"/>
              <a:t> (</a:t>
            </a:r>
            <a:r>
              <a:rPr lang="en-US" dirty="0" err="1"/>
              <a:t>tepat</a:t>
            </a:r>
            <a:r>
              <a:rPr lang="en-US" dirty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Memakai</a:t>
            </a:r>
            <a:r>
              <a:rPr lang="en-US" dirty="0" smtClean="0"/>
              <a:t> </a:t>
            </a:r>
            <a:r>
              <a:rPr lang="en-US" dirty="0"/>
              <a:t>Walkman (</a:t>
            </a:r>
            <a:r>
              <a:rPr lang="en-US" dirty="0" err="1"/>
              <a:t>materi</a:t>
            </a:r>
            <a:r>
              <a:rPr lang="en-US" dirty="0"/>
              <a:t> </a:t>
            </a:r>
            <a:r>
              <a:rPr lang="en-US" dirty="0" err="1"/>
              <a:t>hafal</a:t>
            </a:r>
            <a:r>
              <a:rPr lang="en-US" dirty="0"/>
              <a:t> </a:t>
            </a:r>
            <a:r>
              <a:rPr lang="en-US" dirty="0" err="1" smtClean="0"/>
              <a:t>nih</a:t>
            </a:r>
            <a:r>
              <a:rPr lang="en-US" dirty="0" smtClean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Santai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mengobrol</a:t>
            </a:r>
            <a:r>
              <a:rPr lang="en-US" dirty="0"/>
              <a:t> (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 smtClean="0"/>
              <a:t>tegang</a:t>
            </a:r>
            <a:r>
              <a:rPr lang="en-US" dirty="0" smtClean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Memakai</a:t>
            </a:r>
            <a:r>
              <a:rPr lang="en-US" dirty="0" smtClean="0"/>
              <a:t> </a:t>
            </a:r>
            <a:r>
              <a:rPr lang="en-US" dirty="0" err="1"/>
              <a:t>parfum</a:t>
            </a:r>
            <a:r>
              <a:rPr lang="en-US" dirty="0"/>
              <a:t> (</a:t>
            </a:r>
            <a:r>
              <a:rPr lang="en-US" dirty="0" err="1"/>
              <a:t>rapih</a:t>
            </a:r>
            <a:r>
              <a:rPr lang="en-US" dirty="0"/>
              <a:t> </a:t>
            </a:r>
            <a:r>
              <a:rPr lang="en-US" dirty="0" smtClean="0"/>
              <a:t>dong)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Pakai</a:t>
            </a:r>
            <a:r>
              <a:rPr lang="en-US" dirty="0" smtClean="0"/>
              <a:t> </a:t>
            </a:r>
            <a:r>
              <a:rPr lang="en-US" dirty="0" err="1"/>
              <a:t>dasi</a:t>
            </a:r>
            <a:r>
              <a:rPr lang="en-US" dirty="0"/>
              <a:t> + </a:t>
            </a:r>
            <a:r>
              <a:rPr lang="en-US" dirty="0" err="1"/>
              <a:t>spokat</a:t>
            </a:r>
            <a:r>
              <a:rPr lang="en-US" dirty="0"/>
              <a:t> (</a:t>
            </a:r>
            <a:r>
              <a:rPr lang="en-US" dirty="0" err="1"/>
              <a:t>oke</a:t>
            </a:r>
            <a:r>
              <a:rPr lang="en-US" dirty="0"/>
              <a:t> </a:t>
            </a:r>
            <a:r>
              <a:rPr lang="en-US" dirty="0" err="1" smtClean="0"/>
              <a:t>deh</a:t>
            </a:r>
            <a:r>
              <a:rPr lang="en-US" dirty="0" smtClean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Mau </a:t>
            </a:r>
            <a:r>
              <a:rPr lang="en-US" dirty="0" err="1"/>
              <a:t>nikah</a:t>
            </a:r>
            <a:r>
              <a:rPr lang="en-US" dirty="0"/>
              <a:t> gratis yah (</a:t>
            </a:r>
            <a:r>
              <a:rPr lang="en-US" dirty="0" err="1"/>
              <a:t>manteb</a:t>
            </a:r>
            <a:r>
              <a:rPr lang="en-US" dirty="0"/>
              <a:t> </a:t>
            </a:r>
            <a:r>
              <a:rPr lang="en-US" dirty="0" err="1" smtClean="0"/>
              <a:t>gitulo</a:t>
            </a:r>
            <a:r>
              <a:rPr lang="en-US" dirty="0" smtClean="0"/>
              <a:t>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Bawa</a:t>
            </a:r>
            <a:r>
              <a:rPr lang="en-US" dirty="0" smtClean="0"/>
              <a:t> </a:t>
            </a:r>
            <a:r>
              <a:rPr lang="en-US" dirty="0" err="1"/>
              <a:t>asisten</a:t>
            </a:r>
            <a:r>
              <a:rPr lang="en-US" dirty="0"/>
              <a:t> kaya </a:t>
            </a:r>
            <a:r>
              <a:rPr lang="en-US" dirty="0" err="1"/>
              <a:t>artis</a:t>
            </a:r>
            <a:r>
              <a:rPr lang="en-US" dirty="0"/>
              <a:t> </a:t>
            </a:r>
            <a:r>
              <a:rPr lang="en-US" dirty="0" err="1"/>
              <a:t>aja</a:t>
            </a:r>
            <a:r>
              <a:rPr lang="en-US" dirty="0"/>
              <a:t>  </a:t>
            </a:r>
            <a:r>
              <a:rPr lang="en-US" dirty="0" smtClean="0"/>
              <a:t>yah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/>
              <a:t>sih</a:t>
            </a:r>
            <a:r>
              <a:rPr lang="en-US" dirty="0"/>
              <a:t> </a:t>
            </a:r>
            <a:r>
              <a:rPr lang="en-US" dirty="0" err="1"/>
              <a:t>gak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en-US" dirty="0"/>
              <a:t> </a:t>
            </a:r>
            <a:r>
              <a:rPr lang="en-US" dirty="0" err="1"/>
              <a:t>contekan</a:t>
            </a:r>
            <a:endParaRPr lang="en-US" dirty="0"/>
          </a:p>
          <a:p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CIRI-CIRI SUKSES </a:t>
            </a:r>
            <a:r>
              <a:rPr lang="en-US" dirty="0" smtClean="0"/>
              <a:t>SIDANG LISAN 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39624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Persiapan</a:t>
            </a:r>
            <a:r>
              <a:rPr lang="en-US" dirty="0" smtClean="0"/>
              <a:t> </a:t>
            </a:r>
            <a:r>
              <a:rPr lang="en-US" dirty="0"/>
              <a:t>(25</a:t>
            </a:r>
            <a:r>
              <a:rPr lang="en-US" dirty="0" smtClean="0"/>
              <a:t>%)</a:t>
            </a:r>
          </a:p>
          <a:p>
            <a:pPr marL="0" lv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Kehadiran</a:t>
            </a:r>
            <a:r>
              <a:rPr lang="en-US" dirty="0" smtClean="0"/>
              <a:t>, </a:t>
            </a:r>
            <a:r>
              <a:rPr lang="en-US" dirty="0" err="1" smtClean="0"/>
              <a:t>presentasi</a:t>
            </a:r>
            <a:r>
              <a:rPr lang="en-US" dirty="0" smtClean="0"/>
              <a:t>, </a:t>
            </a:r>
            <a:r>
              <a:rPr lang="en-US" dirty="0" err="1" smtClean="0"/>
              <a:t>perlengkapan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Materi</a:t>
            </a:r>
            <a:r>
              <a:rPr lang="en-US" dirty="0" smtClean="0"/>
              <a:t> (50%)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r>
              <a:rPr lang="en-US" dirty="0" smtClean="0"/>
              <a:t>, Isi TA, </a:t>
            </a:r>
            <a:r>
              <a:rPr lang="en-US" dirty="0" err="1" smtClean="0"/>
              <a:t>Penguasaan</a:t>
            </a:r>
            <a:r>
              <a:rPr lang="en-US" dirty="0" smtClean="0"/>
              <a:t> </a:t>
            </a:r>
            <a:r>
              <a:rPr lang="en-US" dirty="0" err="1" smtClean="0"/>
              <a:t>Materi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3. </a:t>
            </a:r>
            <a:r>
              <a:rPr lang="en-US" dirty="0" err="1" smtClean="0"/>
              <a:t>Kelengkapan</a:t>
            </a:r>
            <a:r>
              <a:rPr lang="en-US" dirty="0" smtClean="0"/>
              <a:t> TA (25%)</a:t>
            </a:r>
          </a:p>
          <a:p>
            <a:pPr marL="0" lv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Relevansi</a:t>
            </a:r>
            <a:r>
              <a:rPr lang="en-US" dirty="0" smtClean="0"/>
              <a:t> </a:t>
            </a:r>
            <a:r>
              <a:rPr lang="en-US" dirty="0" err="1" smtClean="0"/>
              <a:t>Judul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, </a:t>
            </a:r>
            <a:r>
              <a:rPr lang="en-US" dirty="0" err="1" smtClean="0"/>
              <a:t>lampiran</a:t>
            </a:r>
            <a:r>
              <a:rPr lang="en-US" dirty="0" smtClean="0"/>
              <a:t>,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r>
              <a:rPr lang="en-US" dirty="0" smtClean="0"/>
              <a:t>,    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kesimpulan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saran.</a:t>
            </a:r>
          </a:p>
          <a:p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TRIK NILAI 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4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2590800"/>
            <a:ext cx="7408333" cy="4114799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dirty="0" err="1" smtClean="0"/>
              <a:t>Bayangkan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Pembawa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yang </a:t>
            </a:r>
            <a:r>
              <a:rPr lang="en-US" dirty="0" err="1" smtClean="0"/>
              <a:t>biasanya</a:t>
            </a:r>
            <a:r>
              <a:rPr lang="en-US" dirty="0" smtClean="0"/>
              <a:t>. </a:t>
            </a:r>
            <a:r>
              <a:rPr lang="en-US" dirty="0" err="1" smtClean="0"/>
              <a:t>Lihatlah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Farhan</a:t>
            </a:r>
            <a:r>
              <a:rPr lang="en-US" dirty="0" smtClean="0"/>
              <a:t> “BERGAYA”.</a:t>
            </a:r>
          </a:p>
          <a:p>
            <a:pPr lvl="0">
              <a:buFont typeface="Wingdings" pitchFamily="2" charset="2"/>
              <a:buChar char="v"/>
            </a:pPr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/>
              <a:t>tegang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 smtClean="0"/>
              <a:t>gugup</a:t>
            </a:r>
            <a:r>
              <a:rPr lang="en-US" dirty="0" smtClean="0"/>
              <a:t>.</a:t>
            </a:r>
          </a:p>
          <a:p>
            <a:pPr lvl="0">
              <a:buFont typeface="Wingdings" pitchFamily="2" charset="2"/>
              <a:buChar char="v"/>
            </a:pP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peraga</a:t>
            </a:r>
            <a:r>
              <a:rPr lang="en-US" dirty="0"/>
              <a:t>, </a:t>
            </a:r>
            <a:r>
              <a:rPr lang="en-US" dirty="0" err="1"/>
              <a:t>kalo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buat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lidi</a:t>
            </a:r>
            <a:r>
              <a:rPr lang="en-US" dirty="0"/>
              <a:t> yang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kertas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SUKSES PRESENTASI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44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gaya</a:t>
            </a:r>
            <a:r>
              <a:rPr lang="en-US" dirty="0"/>
              <a:t> yang </a:t>
            </a:r>
            <a:r>
              <a:rPr lang="en-US" dirty="0" err="1"/>
              <a:t>menarik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menari</a:t>
            </a:r>
            <a:r>
              <a:rPr lang="en-US" dirty="0"/>
              <a:t>, ballerina, model </a:t>
            </a:r>
            <a:r>
              <a:rPr lang="en-US" dirty="0" err="1"/>
              <a:t>polisi</a:t>
            </a:r>
            <a:r>
              <a:rPr lang="en-US" dirty="0"/>
              <a:t> Thailand</a:t>
            </a:r>
          </a:p>
          <a:p>
            <a:pPr lvl="0">
              <a:buFont typeface="Wingdings" pitchFamily="2" charset="2"/>
              <a:buChar char="v"/>
            </a:pPr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/>
              <a:t>malu</a:t>
            </a:r>
            <a:r>
              <a:rPr lang="en-US" dirty="0"/>
              <a:t> </a:t>
            </a:r>
            <a:r>
              <a:rPr lang="en-US" dirty="0" err="1"/>
              <a:t>keluarkan</a:t>
            </a:r>
            <a:r>
              <a:rPr lang="en-US" dirty="0"/>
              <a:t> </a:t>
            </a:r>
            <a:r>
              <a:rPr lang="en-US" dirty="0" err="1"/>
              <a:t>bakat</a:t>
            </a:r>
            <a:r>
              <a:rPr lang="en-US" dirty="0"/>
              <a:t> KDI, AFI, IMB, Indonesian Idol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penguji</a:t>
            </a:r>
            <a:r>
              <a:rPr lang="en-US" dirty="0"/>
              <a:t>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terlena</a:t>
            </a:r>
            <a:r>
              <a:rPr lang="en-US" dirty="0"/>
              <a:t>/</a:t>
            </a:r>
            <a:r>
              <a:rPr lang="en-US" dirty="0" err="1"/>
              <a:t>tertidur</a:t>
            </a:r>
            <a:endParaRPr lang="en-US" dirty="0"/>
          </a:p>
          <a:p>
            <a:pPr lvl="0">
              <a:buFont typeface="Wingdings" pitchFamily="2" charset="2"/>
              <a:buChar char="v"/>
            </a:pPr>
            <a:r>
              <a:rPr lang="en-US" dirty="0" err="1" smtClean="0"/>
              <a:t>Senyum</a:t>
            </a:r>
            <a:r>
              <a:rPr lang="en-US" dirty="0" smtClean="0"/>
              <a:t> </a:t>
            </a:r>
            <a:r>
              <a:rPr lang="en-US" dirty="0" err="1"/>
              <a:t>penguji</a:t>
            </a:r>
            <a:r>
              <a:rPr lang="en-US" dirty="0"/>
              <a:t> </a:t>
            </a:r>
            <a:r>
              <a:rPr lang="en-US" dirty="0" err="1" smtClean="0"/>
              <a:t>melambangkan</a:t>
            </a:r>
            <a:r>
              <a:rPr lang="en-US" dirty="0" smtClean="0"/>
              <a:t> </a:t>
            </a:r>
            <a:r>
              <a:rPr lang="en-US" dirty="0" err="1" smtClean="0"/>
              <a:t>kesuksesan</a:t>
            </a:r>
            <a:r>
              <a:rPr lang="en-US" dirty="0" smtClean="0"/>
              <a:t> </a:t>
            </a:r>
            <a:r>
              <a:rPr lang="en-US" dirty="0" err="1"/>
              <a:t>anda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err="1" smtClean="0"/>
              <a:t>Ingat</a:t>
            </a:r>
            <a:r>
              <a:rPr lang="en-US" dirty="0" smtClean="0"/>
              <a:t> 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penguji</a:t>
            </a:r>
            <a:r>
              <a:rPr lang="en-US" dirty="0"/>
              <a:t> </a:t>
            </a:r>
            <a:r>
              <a:rPr lang="en-US" dirty="0" err="1"/>
              <a:t>tertidur</a:t>
            </a:r>
            <a:endParaRPr lang="en-US" dirty="0"/>
          </a:p>
          <a:p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SUKSES PRESENTASI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8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2514600"/>
            <a:ext cx="7408333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menjawab</a:t>
            </a:r>
            <a:r>
              <a:rPr lang="en-US" dirty="0" smtClean="0"/>
              <a:t>, </a:t>
            </a:r>
            <a:r>
              <a:rPr lang="en-US" dirty="0" err="1" smtClean="0"/>
              <a:t>barangkali</a:t>
            </a:r>
            <a:r>
              <a:rPr lang="en-US" dirty="0" smtClean="0"/>
              <a:t> </a:t>
            </a:r>
            <a:r>
              <a:rPr lang="en-US" dirty="0" err="1" smtClean="0"/>
              <a:t>bilang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keluarnya</a:t>
            </a:r>
            <a:r>
              <a:rPr lang="en-US" dirty="0" smtClean="0"/>
              <a:t> </a:t>
            </a:r>
            <a:r>
              <a:rPr lang="en-US" dirty="0" smtClean="0"/>
              <a:t>B</a:t>
            </a:r>
            <a:endParaRPr lang="en-US" dirty="0" smtClean="0"/>
          </a:p>
          <a:p>
            <a:r>
              <a:rPr lang="en-US" dirty="0" err="1" smtClean="0"/>
              <a:t>Berikan</a:t>
            </a:r>
            <a:r>
              <a:rPr lang="en-US" dirty="0" smtClean="0"/>
              <a:t> </a:t>
            </a:r>
            <a:r>
              <a:rPr lang="en-US" dirty="0" err="1" smtClean="0"/>
              <a:t>senyum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20% 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penguji</a:t>
            </a:r>
            <a:r>
              <a:rPr lang="en-US" dirty="0" smtClean="0"/>
              <a:t>, </a:t>
            </a:r>
            <a:r>
              <a:rPr lang="en-US" dirty="0" err="1" smtClean="0"/>
              <a:t>sisanya</a:t>
            </a:r>
            <a:r>
              <a:rPr lang="en-US" dirty="0" smtClean="0"/>
              <a:t> </a:t>
            </a:r>
            <a:r>
              <a:rPr lang="en-US" dirty="0" err="1" smtClean="0"/>
              <a:t>simpan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rekan-rekan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(</a:t>
            </a:r>
            <a:r>
              <a:rPr lang="en-US" dirty="0" err="1" smtClean="0"/>
              <a:t>semoga</a:t>
            </a:r>
            <a:r>
              <a:rPr lang="en-US" dirty="0" smtClean="0"/>
              <a:t> </a:t>
            </a:r>
            <a:r>
              <a:rPr lang="en-US" dirty="0" err="1" smtClean="0"/>
              <a:t>alloh</a:t>
            </a:r>
            <a:r>
              <a:rPr lang="en-US" dirty="0" smtClean="0"/>
              <a:t> </a:t>
            </a:r>
            <a:r>
              <a:rPr lang="en-US" dirty="0" err="1" smtClean="0"/>
              <a:t>membalas</a:t>
            </a:r>
            <a:r>
              <a:rPr lang="en-US" dirty="0" smtClean="0"/>
              <a:t> </a:t>
            </a:r>
            <a:r>
              <a:rPr lang="en-US" dirty="0" err="1" smtClean="0"/>
              <a:t>berlipat</a:t>
            </a:r>
            <a:r>
              <a:rPr lang="en-US" dirty="0" smtClean="0"/>
              <a:t> </a:t>
            </a:r>
            <a:r>
              <a:rPr lang="en-US" dirty="0" err="1" smtClean="0"/>
              <a:t>ganda</a:t>
            </a:r>
            <a:r>
              <a:rPr lang="en-US" dirty="0" smtClean="0"/>
              <a:t>)</a:t>
            </a:r>
          </a:p>
          <a:p>
            <a:r>
              <a:rPr lang="en-US" dirty="0" smtClean="0"/>
              <a:t>Baca, </a:t>
            </a:r>
            <a:r>
              <a:rPr lang="en-US" dirty="0" err="1" smtClean="0"/>
              <a:t>pahami</a:t>
            </a:r>
            <a:r>
              <a:rPr lang="en-US" dirty="0" smtClean="0"/>
              <a:t>, </a:t>
            </a:r>
            <a:r>
              <a:rPr lang="en-US" dirty="0" err="1" smtClean="0"/>
              <a:t>hafalkan</a:t>
            </a:r>
            <a:r>
              <a:rPr lang="en-US" dirty="0" smtClean="0"/>
              <a:t> BAB II</a:t>
            </a:r>
          </a:p>
          <a:p>
            <a:r>
              <a:rPr lang="en-US" dirty="0" err="1" smtClean="0"/>
              <a:t>Berikan</a:t>
            </a:r>
            <a:r>
              <a:rPr lang="en-US" dirty="0" smtClean="0"/>
              <a:t> </a:t>
            </a:r>
            <a:r>
              <a:rPr lang="en-US" dirty="0" err="1" smtClean="0"/>
              <a:t>uraian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menjawab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/</a:t>
            </a:r>
            <a:r>
              <a:rPr lang="en-US" dirty="0" err="1" smtClean="0"/>
              <a:t>Tidak</a:t>
            </a:r>
            <a:r>
              <a:rPr lang="en-US" dirty="0" smtClean="0"/>
              <a:t> (kaya </a:t>
            </a:r>
            <a:r>
              <a:rPr lang="en-US" dirty="0" err="1" smtClean="0"/>
              <a:t>tombol</a:t>
            </a:r>
            <a:r>
              <a:rPr lang="en-US" dirty="0" smtClean="0"/>
              <a:t> </a:t>
            </a:r>
            <a:r>
              <a:rPr lang="en-US" dirty="0" err="1" smtClean="0"/>
              <a:t>aja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Buka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referensi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, </a:t>
            </a:r>
            <a:r>
              <a:rPr lang="en-US" dirty="0" err="1" smtClean="0"/>
              <a:t>jangan</a:t>
            </a:r>
            <a:r>
              <a:rPr lang="en-US" dirty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kaleng</a:t>
            </a:r>
            <a:r>
              <a:rPr lang="en-US" dirty="0" smtClean="0"/>
              <a:t> </a:t>
            </a:r>
            <a:r>
              <a:rPr lang="en-US" dirty="0" err="1" smtClean="0"/>
              <a:t>kosong</a:t>
            </a:r>
            <a:r>
              <a:rPr lang="en-US" dirty="0" smtClean="0"/>
              <a:t> </a:t>
            </a:r>
            <a:r>
              <a:rPr lang="en-US" dirty="0" err="1" smtClean="0"/>
              <a:t>nyaring</a:t>
            </a:r>
            <a:r>
              <a:rPr lang="en-US" dirty="0" smtClean="0"/>
              <a:t> </a:t>
            </a:r>
            <a:r>
              <a:rPr lang="en-US" dirty="0" err="1" smtClean="0"/>
              <a:t>bunyinya</a:t>
            </a:r>
            <a:endParaRPr lang="en-US" dirty="0" smtClean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SUKSES MENJAWAB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>
          <a:xfrm>
            <a:off x="872067" y="1905000"/>
            <a:ext cx="7408333" cy="457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SUKSES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(“SIAP </a:t>
            </a:r>
            <a:r>
              <a:rPr lang="en-US" b="1" dirty="0" smtClean="0"/>
              <a:t>&amp; </a:t>
            </a:r>
            <a:r>
              <a:rPr lang="en-US" b="1" dirty="0" smtClean="0"/>
              <a:t>UCAPAN</a:t>
            </a:r>
            <a:r>
              <a:rPr lang="en-US" b="1" dirty="0" smtClean="0"/>
              <a:t>,</a:t>
            </a:r>
            <a:r>
              <a:rPr lang="en-US" b="1" dirty="0" smtClean="0"/>
              <a:t> </a:t>
            </a:r>
            <a:r>
              <a:rPr lang="en-US" b="1" dirty="0" err="1" smtClean="0"/>
              <a:t>Kunci</a:t>
            </a:r>
            <a:r>
              <a:rPr lang="en-US" b="1" dirty="0" smtClean="0"/>
              <a:t> </a:t>
            </a:r>
            <a:r>
              <a:rPr lang="en-US" b="1" dirty="0" err="1" smtClean="0"/>
              <a:t>Sukses</a:t>
            </a:r>
            <a:r>
              <a:rPr lang="en-US" b="1" dirty="0" smtClean="0"/>
              <a:t> </a:t>
            </a:r>
            <a:r>
              <a:rPr lang="en-US" b="1" dirty="0" err="1" smtClean="0"/>
              <a:t>Efektif</a:t>
            </a:r>
            <a:r>
              <a:rPr lang="en-US" b="1" dirty="0" smtClean="0"/>
              <a:t> </a:t>
            </a:r>
            <a:r>
              <a:rPr lang="en-US" b="1" dirty="0" err="1" smtClean="0"/>
              <a:t>Sidang</a:t>
            </a:r>
            <a:r>
              <a:rPr lang="en-US" b="1" dirty="0"/>
              <a:t> TA</a:t>
            </a:r>
            <a:r>
              <a:rPr lang="en-US" b="1" dirty="0" smtClean="0"/>
              <a:t>”)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SIAP</a:t>
            </a:r>
            <a:r>
              <a:rPr lang="en-US" b="1" dirty="0" smtClean="0"/>
              <a:t> </a:t>
            </a:r>
            <a:r>
              <a:rPr lang="en-US" b="1" dirty="0" err="1" smtClean="0"/>
              <a:t>Sbb</a:t>
            </a:r>
            <a:r>
              <a:rPr lang="en-US" b="1" dirty="0" smtClean="0"/>
              <a:t>:</a:t>
            </a:r>
            <a:endParaRPr lang="en-US" b="1" dirty="0" smtClean="0"/>
          </a:p>
          <a:p>
            <a:r>
              <a:rPr lang="en-US" dirty="0" smtClean="0"/>
              <a:t>CD </a:t>
            </a:r>
            <a:r>
              <a:rPr lang="en-US" dirty="0" err="1" smtClean="0"/>
              <a:t>Presentasi</a:t>
            </a:r>
            <a:r>
              <a:rPr lang="en-US" dirty="0" smtClean="0"/>
              <a:t> Power Point </a:t>
            </a:r>
            <a:r>
              <a:rPr lang="en-US" dirty="0" err="1" smtClean="0"/>
              <a:t>versi</a:t>
            </a:r>
            <a:r>
              <a:rPr lang="en-US" dirty="0" smtClean="0"/>
              <a:t> 2003 (all), </a:t>
            </a:r>
            <a:r>
              <a:rPr lang="en-US" dirty="0" err="1" smtClean="0"/>
              <a:t>buat</a:t>
            </a:r>
            <a:r>
              <a:rPr lang="en-US" dirty="0" smtClean="0"/>
              <a:t> 2 cd, 1 </a:t>
            </a:r>
            <a:r>
              <a:rPr lang="en-US" dirty="0" err="1" smtClean="0"/>
              <a:t>versi</a:t>
            </a:r>
            <a:r>
              <a:rPr lang="en-US" dirty="0" smtClean="0"/>
              <a:t> 2007 </a:t>
            </a:r>
            <a:r>
              <a:rPr lang="en-US" dirty="0" err="1" smtClean="0"/>
              <a:t>satunya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versi</a:t>
            </a:r>
            <a:r>
              <a:rPr lang="en-US" dirty="0" smtClean="0"/>
              <a:t> 2007</a:t>
            </a:r>
          </a:p>
          <a:p>
            <a:r>
              <a:rPr lang="en-US" dirty="0" smtClean="0"/>
              <a:t>CPU + Mouse (</a:t>
            </a:r>
            <a:r>
              <a:rPr lang="en-US" dirty="0" err="1" smtClean="0"/>
              <a:t>Prorgam</a:t>
            </a:r>
            <a:r>
              <a:rPr lang="en-US" dirty="0" smtClean="0"/>
              <a:t>) / Laptop</a:t>
            </a:r>
          </a:p>
          <a:p>
            <a:r>
              <a:rPr lang="en-US" dirty="0" err="1" smtClean="0"/>
              <a:t>Buku</a:t>
            </a:r>
            <a:r>
              <a:rPr lang="en-US" dirty="0" smtClean="0"/>
              <a:t> TA 2 + 1 (Softcover </a:t>
            </a:r>
            <a:r>
              <a:rPr lang="en-US" dirty="0" err="1" smtClean="0"/>
              <a:t>Merah</a:t>
            </a:r>
            <a:r>
              <a:rPr lang="en-US" dirty="0" smtClean="0"/>
              <a:t> Bata)+2 </a:t>
            </a:r>
            <a:r>
              <a:rPr lang="en-US" dirty="0" err="1" smtClean="0"/>
              <a:t>Lembar</a:t>
            </a:r>
            <a:r>
              <a:rPr lang="en-US" dirty="0" smtClean="0"/>
              <a:t> </a:t>
            </a:r>
            <a:r>
              <a:rPr lang="en-US" dirty="0" err="1" smtClean="0"/>
              <a:t>pernyataan</a:t>
            </a:r>
            <a:endParaRPr lang="en-US" dirty="0" smtClean="0"/>
          </a:p>
          <a:p>
            <a:r>
              <a:rPr lang="en-US" dirty="0" smtClean="0"/>
              <a:t>KTU TA (</a:t>
            </a:r>
            <a:r>
              <a:rPr lang="en-US" dirty="0" err="1" smtClean="0"/>
              <a:t>Kartu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Ikut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Pakaian</a:t>
            </a:r>
            <a:r>
              <a:rPr lang="en-US" dirty="0" smtClean="0"/>
              <a:t> + </a:t>
            </a:r>
            <a:r>
              <a:rPr lang="en-US" dirty="0" err="1" smtClean="0"/>
              <a:t>Dasi</a:t>
            </a:r>
            <a:r>
              <a:rPr lang="en-US" dirty="0" smtClean="0"/>
              <a:t> + </a:t>
            </a:r>
            <a:r>
              <a:rPr lang="en-US" dirty="0" err="1" smtClean="0"/>
              <a:t>Almamater</a:t>
            </a:r>
            <a:r>
              <a:rPr lang="en-US" dirty="0" smtClean="0"/>
              <a:t> + Sepatu (</a:t>
            </a:r>
            <a:r>
              <a:rPr lang="en-US" dirty="0" err="1" smtClean="0"/>
              <a:t>Kerja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Trik</a:t>
            </a:r>
            <a:r>
              <a:rPr lang="en-US" dirty="0" smtClean="0"/>
              <a:t> + Gaya </a:t>
            </a:r>
            <a:r>
              <a:rPr lang="en-US" dirty="0" err="1" smtClean="0"/>
              <a:t>Esentrik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+ </a:t>
            </a:r>
            <a:r>
              <a:rPr lang="en-US" dirty="0" err="1" smtClean="0"/>
              <a:t>Suara</a:t>
            </a:r>
            <a:endParaRPr lang="en-US" dirty="0" smtClean="0"/>
          </a:p>
          <a:p>
            <a:r>
              <a:rPr lang="en-US" dirty="0" err="1" smtClean="0"/>
              <a:t>Berdoa</a:t>
            </a: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SUKSES DAN 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70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UCAPAN </a:t>
            </a:r>
            <a:r>
              <a:rPr lang="en-US" b="1" dirty="0" err="1" smtClean="0"/>
              <a:t>sbb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Salam</a:t>
            </a:r>
          </a:p>
          <a:p>
            <a:r>
              <a:rPr lang="en-US" dirty="0" smtClean="0"/>
              <a:t>Kata </a:t>
            </a:r>
            <a:r>
              <a:rPr lang="en-US" dirty="0" err="1" smtClean="0"/>
              <a:t>Pengantar</a:t>
            </a:r>
            <a:r>
              <a:rPr lang="en-US" dirty="0" smtClean="0"/>
              <a:t> </a:t>
            </a:r>
            <a:r>
              <a:rPr lang="en-US" dirty="0" err="1" smtClean="0"/>
              <a:t>Sidang</a:t>
            </a:r>
            <a:r>
              <a:rPr lang="en-US" dirty="0" smtClean="0"/>
              <a:t> TA (1/2 </a:t>
            </a:r>
            <a:r>
              <a:rPr lang="en-US" dirty="0" err="1" smtClean="0"/>
              <a:t>menit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Presentasi</a:t>
            </a:r>
            <a:endParaRPr lang="en-US" dirty="0" smtClean="0"/>
          </a:p>
          <a:p>
            <a:r>
              <a:rPr lang="en-US" dirty="0" err="1" smtClean="0"/>
              <a:t>Uraian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endParaRPr lang="en-US" dirty="0" smtClean="0"/>
          </a:p>
          <a:p>
            <a:r>
              <a:rPr lang="en-US" dirty="0" err="1" smtClean="0"/>
              <a:t>Terimakasih</a:t>
            </a: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SUKSES DAN 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61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udukan Is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Success (</a:t>
            </a:r>
            <a:r>
              <a:rPr lang="en-US" b="1" dirty="0" err="1" smtClean="0"/>
              <a:t>Selamat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cita</a:t>
            </a:r>
            <a:r>
              <a:rPr lang="en-US" b="1" dirty="0" smtClean="0"/>
              <a:t> + </a:t>
            </a:r>
            <a:r>
              <a:rPr lang="en-US" b="1" dirty="0" err="1" smtClean="0"/>
              <a:t>cerita</a:t>
            </a:r>
            <a:r>
              <a:rPr lang="en-US" b="1" dirty="0" smtClean="0"/>
              <a:t> ending </a:t>
            </a:r>
            <a:r>
              <a:rPr lang="en-US" b="1" dirty="0" err="1" smtClean="0"/>
              <a:t>saudara</a:t>
            </a:r>
            <a:r>
              <a:rPr lang="en-US" b="1" dirty="0" smtClean="0"/>
              <a:t>/</a:t>
            </a:r>
            <a:r>
              <a:rPr lang="en-US" b="1" dirty="0" err="1" smtClean="0"/>
              <a:t>i</a:t>
            </a:r>
            <a:r>
              <a:rPr lang="en-US" b="1" dirty="0" smtClean="0"/>
              <a:t>)</a:t>
            </a:r>
          </a:p>
          <a:p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penguji</a:t>
            </a:r>
            <a:r>
              <a:rPr lang="en-US" dirty="0" smtClean="0"/>
              <a:t> + </a:t>
            </a:r>
            <a:r>
              <a:rPr lang="en-US" dirty="0" err="1" smtClean="0"/>
              <a:t>gelar</a:t>
            </a:r>
            <a:r>
              <a:rPr lang="en-US" dirty="0" smtClean="0"/>
              <a:t> (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Salah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mengapa</a:t>
            </a:r>
            <a:r>
              <a:rPr lang="en-US" dirty="0" smtClean="0"/>
              <a:t>, </a:t>
            </a:r>
            <a:r>
              <a:rPr lang="en-US" dirty="0" err="1" smtClean="0"/>
              <a:t>catat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 err="1" smtClean="0"/>
              <a:t>perbaiki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permintaan</a:t>
            </a:r>
            <a:r>
              <a:rPr lang="en-US" dirty="0" smtClean="0"/>
              <a:t> </a:t>
            </a:r>
            <a:r>
              <a:rPr lang="en-US" dirty="0" err="1" smtClean="0"/>
              <a:t>pengujisetelah</a:t>
            </a:r>
            <a:r>
              <a:rPr lang="en-US" dirty="0" smtClean="0"/>
              <a:t> </a:t>
            </a:r>
            <a:r>
              <a:rPr lang="en-US" dirty="0" err="1" smtClean="0"/>
              <a:t>sidang</a:t>
            </a:r>
            <a:r>
              <a:rPr lang="en-US" dirty="0" smtClean="0"/>
              <a:t> </a:t>
            </a:r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menunggu</a:t>
            </a:r>
            <a:r>
              <a:rPr lang="en-US" dirty="0" smtClean="0"/>
              <a:t> </a:t>
            </a:r>
            <a:r>
              <a:rPr lang="en-US" dirty="0" err="1" smtClean="0"/>
              <a:t>pengumuman</a:t>
            </a:r>
            <a:endParaRPr lang="en-US" dirty="0" smtClean="0"/>
          </a:p>
          <a:p>
            <a:r>
              <a:rPr lang="en-US" dirty="0" err="1" smtClean="0"/>
              <a:t>Simpan</a:t>
            </a:r>
            <a:r>
              <a:rPr lang="en-US" dirty="0" smtClean="0"/>
              <a:t> air </a:t>
            </a:r>
            <a:r>
              <a:rPr lang="en-US" dirty="0" err="1" smtClean="0"/>
              <a:t>mata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kuliah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Berdoalah</a:t>
            </a:r>
            <a:r>
              <a:rPr lang="en-US" dirty="0" smtClean="0"/>
              <a:t> </a:t>
            </a:r>
            <a:r>
              <a:rPr lang="en-US" dirty="0" err="1" smtClean="0"/>
              <a:t>Alloh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menunjukan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keluarnya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anda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Judu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53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ntuk Gelombang">
  <a:themeElements>
    <a:clrScheme name="Bentuk Gelombang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Bentuk Gelombang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ntuk Gelombang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162</TotalTime>
  <Words>598</Words>
  <Application>Microsoft Office PowerPoint</Application>
  <PresentationFormat>Tampilan Layar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Judul Slide</vt:lpstr>
      </vt:variant>
      <vt:variant>
        <vt:i4>13</vt:i4>
      </vt:variant>
    </vt:vector>
  </HeadingPairs>
  <TitlesOfParts>
    <vt:vector size="14" baseType="lpstr">
      <vt:lpstr>Bentuk Gelombang</vt:lpstr>
      <vt:lpstr>TIPS TRIK SUKSES TA ALA SFA</vt:lpstr>
      <vt:lpstr>CIRI-CIRI SUKSES SIDANG LISAN TA</vt:lpstr>
      <vt:lpstr>TRIK NILAI TA</vt:lpstr>
      <vt:lpstr>SUKSES PRESENTASI</vt:lpstr>
      <vt:lpstr>SUKSES PRESENTASI</vt:lpstr>
      <vt:lpstr>SUKSES MENJAWAB</vt:lpstr>
      <vt:lpstr>SUKSES DAN SUCCESS</vt:lpstr>
      <vt:lpstr>SUKSES DAN SUCCESS</vt:lpstr>
      <vt:lpstr>SUCCESS</vt:lpstr>
      <vt:lpstr>SLIDE PRESENTASI PROGRAM</vt:lpstr>
      <vt:lpstr>TAMBAHAN by Awan</vt:lpstr>
      <vt:lpstr>PERANCANGAN PROGRAM</vt:lpstr>
      <vt:lpstr>SEKIAN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 TRIK SUKSES TA</dc:title>
  <dc:creator>King Sejong</dc:creator>
  <cp:lastModifiedBy>King Sejong</cp:lastModifiedBy>
  <cp:revision>13</cp:revision>
  <dcterms:created xsi:type="dcterms:W3CDTF">2013-07-06T09:07:45Z</dcterms:created>
  <dcterms:modified xsi:type="dcterms:W3CDTF">2013-07-06T14:41:31Z</dcterms:modified>
</cp:coreProperties>
</file>