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6425"/>
    <a:srgbClr val="271203"/>
    <a:srgbClr val="AA9D74"/>
    <a:srgbClr val="7D38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10" autoAdjust="0"/>
    <p:restoredTop sz="94660"/>
  </p:normalViewPr>
  <p:slideViewPr>
    <p:cSldViewPr snapToGrid="0">
      <p:cViewPr>
        <p:scale>
          <a:sx n="50" d="100"/>
          <a:sy n="50" d="100"/>
        </p:scale>
        <p:origin x="1314" y="138"/>
      </p:cViewPr>
      <p:guideLst>
        <p:guide orient="horz" pos="288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96484"/>
            <a:ext cx="7772400" cy="318346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802717"/>
            <a:ext cx="6858000" cy="220768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E32C5-C39C-4FB0-99DA-04026A8CC51E}" type="datetimeFigureOut">
              <a:rPr lang="en-US" smtClean="0"/>
              <a:t>11/22/2017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0DC59-BD94-45F1-B5D8-BEC95B118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682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E32C5-C39C-4FB0-99DA-04026A8CC51E}" type="datetimeFigureOut">
              <a:rPr lang="en-US" smtClean="0"/>
              <a:t>11/22/2017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0DC59-BD94-45F1-B5D8-BEC95B118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332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86834"/>
            <a:ext cx="1971675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86834"/>
            <a:ext cx="5800725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E32C5-C39C-4FB0-99DA-04026A8CC51E}" type="datetimeFigureOut">
              <a:rPr lang="en-US" smtClean="0"/>
              <a:t>11/22/2017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0DC59-BD94-45F1-B5D8-BEC95B118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813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E32C5-C39C-4FB0-99DA-04026A8CC51E}" type="datetimeFigureOut">
              <a:rPr lang="en-US" smtClean="0"/>
              <a:t>11/22/2017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0DC59-BD94-45F1-B5D8-BEC95B118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903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279653"/>
            <a:ext cx="7886700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6119286"/>
            <a:ext cx="7886700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E32C5-C39C-4FB0-99DA-04026A8CC51E}" type="datetimeFigureOut">
              <a:rPr lang="en-US" smtClean="0"/>
              <a:t>11/22/2017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0DC59-BD94-45F1-B5D8-BEC95B118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6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434167"/>
            <a:ext cx="388620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34167"/>
            <a:ext cx="388620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E32C5-C39C-4FB0-99DA-04026A8CC51E}" type="datetimeFigureOut">
              <a:rPr lang="en-US" smtClean="0"/>
              <a:t>11/22/2017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0DC59-BD94-45F1-B5D8-BEC95B118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235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86836"/>
            <a:ext cx="7886700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241551"/>
            <a:ext cx="3868340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3340100"/>
            <a:ext cx="3868340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2241551"/>
            <a:ext cx="3887391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3340100"/>
            <a:ext cx="3887391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E32C5-C39C-4FB0-99DA-04026A8CC51E}" type="datetimeFigureOut">
              <a:rPr lang="en-US" smtClean="0"/>
              <a:t>11/22/2017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0DC59-BD94-45F1-B5D8-BEC95B118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296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E32C5-C39C-4FB0-99DA-04026A8CC51E}" type="datetimeFigureOut">
              <a:rPr lang="en-US" smtClean="0"/>
              <a:t>11/22/2017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0DC59-BD94-45F1-B5D8-BEC95B118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007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E32C5-C39C-4FB0-99DA-04026A8CC51E}" type="datetimeFigureOut">
              <a:rPr lang="en-US" smtClean="0"/>
              <a:t>11/22/2017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0DC59-BD94-45F1-B5D8-BEC95B118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000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316569"/>
            <a:ext cx="4629150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E32C5-C39C-4FB0-99DA-04026A8CC51E}" type="datetimeFigureOut">
              <a:rPr lang="en-US" smtClean="0"/>
              <a:t>11/22/2017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0DC59-BD94-45F1-B5D8-BEC95B118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16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16569"/>
            <a:ext cx="4629150" cy="64981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E32C5-C39C-4FB0-99DA-04026A8CC51E}" type="datetimeFigureOut">
              <a:rPr lang="en-US" smtClean="0"/>
              <a:t>11/22/2017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0DC59-BD94-45F1-B5D8-BEC95B118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131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6836"/>
            <a:ext cx="78867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34167"/>
            <a:ext cx="78867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BE32C5-C39C-4FB0-99DA-04026A8CC51E}" type="datetimeFigureOut">
              <a:rPr lang="en-US" smtClean="0"/>
              <a:t>11/22/2017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8475136"/>
            <a:ext cx="30861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0DC59-BD94-45F1-B5D8-BEC95B118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114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HOTO">
            <a:extLst>
              <a:ext uri="{FF2B5EF4-FFF2-40B4-BE49-F238E27FC236}">
                <a16:creationId xmlns:a16="http://schemas.microsoft.com/office/drawing/2014/main" id="{5B44F9EE-FFAE-431A-900B-8CC54099A99A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blipFill>
            <a:blip r:embed="rId4"/>
            <a:srcRect/>
            <a:stretch>
              <a:fillRect l="-25060" r="-250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E4696B8-364D-4925-AB7A-F0359F925FDC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solidFill>
            <a:srgbClr val="271203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CA0C2B-4449-4900-AF7F-8D13A760906E}"/>
              </a:ext>
            </a:extLst>
          </p:cNvPr>
          <p:cNvSpPr txBox="1"/>
          <p:nvPr/>
        </p:nvSpPr>
        <p:spPr>
          <a:xfrm>
            <a:off x="2299583" y="2893859"/>
            <a:ext cx="4544834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b="1" dirty="0">
                <a:solidFill>
                  <a:schemeClr val="bg1"/>
                </a:solidFill>
                <a:latin typeface="Raleway" panose="020B0503030101060003" pitchFamily="34" charset="0"/>
              </a:rPr>
              <a:t>WELCOME</a:t>
            </a:r>
          </a:p>
          <a:p>
            <a:pPr algn="ctr"/>
            <a:r>
              <a:rPr lang="en-US" sz="5000" b="1" dirty="0">
                <a:solidFill>
                  <a:schemeClr val="bg1"/>
                </a:solidFill>
                <a:latin typeface="Raleway" panose="020B0503030101060003" pitchFamily="34" charset="0"/>
              </a:rPr>
              <a:t>TO DECINEMA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5EBBCA-6D81-47A8-BDD5-3217B660B810}"/>
              </a:ext>
            </a:extLst>
          </p:cNvPr>
          <p:cNvSpPr txBox="1"/>
          <p:nvPr/>
        </p:nvSpPr>
        <p:spPr>
          <a:xfrm>
            <a:off x="1813076" y="5387608"/>
            <a:ext cx="5517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spc="300" dirty="0">
                <a:solidFill>
                  <a:schemeClr val="bg1"/>
                </a:solidFill>
                <a:latin typeface="Raleway" panose="020B0503030101060003" pitchFamily="34" charset="0"/>
              </a:rPr>
              <a:t>[ RELAXE IN OUR LUXURY HOTEL ]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18254FF-C135-4E8A-81CE-4687E1BFC9CB}"/>
              </a:ext>
            </a:extLst>
          </p:cNvPr>
          <p:cNvSpPr/>
          <p:nvPr/>
        </p:nvSpPr>
        <p:spPr>
          <a:xfrm>
            <a:off x="3219450" y="6951509"/>
            <a:ext cx="2705100" cy="5143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C4B623-3911-4C20-977C-E37B9F9B7102}"/>
              </a:ext>
            </a:extLst>
          </p:cNvPr>
          <p:cNvSpPr txBox="1"/>
          <p:nvPr/>
        </p:nvSpPr>
        <p:spPr>
          <a:xfrm>
            <a:off x="3696606" y="7047101"/>
            <a:ext cx="175080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500" spc="600" dirty="0">
                <a:solidFill>
                  <a:schemeClr val="bg1"/>
                </a:solidFill>
                <a:latin typeface="Raleway" panose="020B0503030101060003" pitchFamily="34" charset="0"/>
              </a:rPr>
              <a:t>DISCOVER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B250E8C-F7EC-4C77-B578-76D5B0931E0A}"/>
              </a:ext>
            </a:extLst>
          </p:cNvPr>
          <p:cNvSpPr/>
          <p:nvPr/>
        </p:nvSpPr>
        <p:spPr>
          <a:xfrm flipV="1">
            <a:off x="123960" y="97767"/>
            <a:ext cx="849912" cy="849912"/>
          </a:xfrm>
          <a:prstGeom prst="roundRect">
            <a:avLst/>
          </a:prstGeom>
          <a:solidFill>
            <a:srgbClr val="AA9D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06F3C3-B79B-4ED0-84B3-1E131A427AA5}"/>
              </a:ext>
            </a:extLst>
          </p:cNvPr>
          <p:cNvSpPr txBox="1"/>
          <p:nvPr/>
        </p:nvSpPr>
        <p:spPr>
          <a:xfrm>
            <a:off x="123959" y="245724"/>
            <a:ext cx="84991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Raleway" panose="020B0503030101060003" pitchFamily="34" charset="0"/>
              </a:rPr>
              <a:t>-</a:t>
            </a:r>
          </a:p>
          <a:p>
            <a:pPr algn="ctr"/>
            <a:r>
              <a:rPr lang="en-US" sz="1000" b="1" dirty="0">
                <a:solidFill>
                  <a:schemeClr val="bg1"/>
                </a:solidFill>
                <a:latin typeface="Raleway" panose="020B0503030101060003" pitchFamily="34" charset="0"/>
              </a:rPr>
              <a:t>DECINEMA</a:t>
            </a:r>
          </a:p>
          <a:p>
            <a:pPr algn="ctr"/>
            <a:r>
              <a:rPr lang="en-US" sz="1000" b="1" dirty="0">
                <a:solidFill>
                  <a:schemeClr val="bg1"/>
                </a:solidFill>
                <a:latin typeface="Raleway" panose="020B0503030101060003" pitchFamily="34" charset="0"/>
              </a:rPr>
              <a:t>HOTEL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014E0AF-C6FA-4E5A-AC13-C06D5DECB107}"/>
              </a:ext>
            </a:extLst>
          </p:cNvPr>
          <p:cNvSpPr/>
          <p:nvPr/>
        </p:nvSpPr>
        <p:spPr>
          <a:xfrm flipV="1">
            <a:off x="8124960" y="97767"/>
            <a:ext cx="849912" cy="849912"/>
          </a:xfrm>
          <a:prstGeom prst="roundRect">
            <a:avLst/>
          </a:prstGeom>
          <a:solidFill>
            <a:srgbClr val="AA9D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18C2373-F6FA-4118-BAF1-F50C8CB747E1}"/>
              </a:ext>
            </a:extLst>
          </p:cNvPr>
          <p:cNvSpPr/>
          <p:nvPr/>
        </p:nvSpPr>
        <p:spPr>
          <a:xfrm>
            <a:off x="8329587" y="379237"/>
            <a:ext cx="440658" cy="286971"/>
          </a:xfrm>
          <a:custGeom>
            <a:avLst/>
            <a:gdLst>
              <a:gd name="connsiteX0" fmla="*/ 0 w 440658"/>
              <a:gd name="connsiteY0" fmla="*/ 241252 h 286971"/>
              <a:gd name="connsiteX1" fmla="*/ 440658 w 440658"/>
              <a:gd name="connsiteY1" fmla="*/ 241252 h 286971"/>
              <a:gd name="connsiteX2" fmla="*/ 440658 w 440658"/>
              <a:gd name="connsiteY2" fmla="*/ 286971 h 286971"/>
              <a:gd name="connsiteX3" fmla="*/ 0 w 440658"/>
              <a:gd name="connsiteY3" fmla="*/ 286971 h 286971"/>
              <a:gd name="connsiteX4" fmla="*/ 0 w 440658"/>
              <a:gd name="connsiteY4" fmla="*/ 120626 h 286971"/>
              <a:gd name="connsiteX5" fmla="*/ 440658 w 440658"/>
              <a:gd name="connsiteY5" fmla="*/ 120626 h 286971"/>
              <a:gd name="connsiteX6" fmla="*/ 440658 w 440658"/>
              <a:gd name="connsiteY6" fmla="*/ 166345 h 286971"/>
              <a:gd name="connsiteX7" fmla="*/ 0 w 440658"/>
              <a:gd name="connsiteY7" fmla="*/ 166345 h 286971"/>
              <a:gd name="connsiteX8" fmla="*/ 0 w 440658"/>
              <a:gd name="connsiteY8" fmla="*/ 0 h 286971"/>
              <a:gd name="connsiteX9" fmla="*/ 440658 w 440658"/>
              <a:gd name="connsiteY9" fmla="*/ 0 h 286971"/>
              <a:gd name="connsiteX10" fmla="*/ 440658 w 440658"/>
              <a:gd name="connsiteY10" fmla="*/ 45719 h 286971"/>
              <a:gd name="connsiteX11" fmla="*/ 0 w 440658"/>
              <a:gd name="connsiteY11" fmla="*/ 45719 h 286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40658" h="286971">
                <a:moveTo>
                  <a:pt x="0" y="241252"/>
                </a:moveTo>
                <a:lnTo>
                  <a:pt x="440658" y="241252"/>
                </a:lnTo>
                <a:lnTo>
                  <a:pt x="440658" y="286971"/>
                </a:lnTo>
                <a:lnTo>
                  <a:pt x="0" y="286971"/>
                </a:lnTo>
                <a:close/>
                <a:moveTo>
                  <a:pt x="0" y="120626"/>
                </a:moveTo>
                <a:lnTo>
                  <a:pt x="440658" y="120626"/>
                </a:lnTo>
                <a:lnTo>
                  <a:pt x="440658" y="166345"/>
                </a:lnTo>
                <a:lnTo>
                  <a:pt x="0" y="166345"/>
                </a:lnTo>
                <a:close/>
                <a:moveTo>
                  <a:pt x="0" y="0"/>
                </a:moveTo>
                <a:lnTo>
                  <a:pt x="440658" y="0"/>
                </a:lnTo>
                <a:lnTo>
                  <a:pt x="440658" y="45719"/>
                </a:lnTo>
                <a:lnTo>
                  <a:pt x="0" y="4571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END 1">
            <a:extLst>
              <a:ext uri="{FF2B5EF4-FFF2-40B4-BE49-F238E27FC236}">
                <a16:creationId xmlns:a16="http://schemas.microsoft.com/office/drawing/2014/main" id="{9ED2E1A2-3964-49F0-BF9B-09642D09CC3B}"/>
              </a:ext>
            </a:extLst>
          </p:cNvPr>
          <p:cNvSpPr/>
          <p:nvPr/>
        </p:nvSpPr>
        <p:spPr>
          <a:xfrm>
            <a:off x="0" y="9144000"/>
            <a:ext cx="9144000" cy="9144000"/>
          </a:xfrm>
          <a:prstGeom prst="rect">
            <a:avLst/>
          </a:prstGeom>
          <a:solidFill>
            <a:srgbClr val="B964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END 2">
            <a:extLst>
              <a:ext uri="{FF2B5EF4-FFF2-40B4-BE49-F238E27FC236}">
                <a16:creationId xmlns:a16="http://schemas.microsoft.com/office/drawing/2014/main" id="{6765BAA1-A7FD-4273-90D1-468E1BAF1A7A}"/>
              </a:ext>
            </a:extLst>
          </p:cNvPr>
          <p:cNvSpPr/>
          <p:nvPr/>
        </p:nvSpPr>
        <p:spPr>
          <a:xfrm>
            <a:off x="0" y="9144000"/>
            <a:ext cx="9144000" cy="9144000"/>
          </a:xfrm>
          <a:prstGeom prst="rect">
            <a:avLst/>
          </a:prstGeom>
          <a:solidFill>
            <a:srgbClr val="AA9D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END 3">
            <a:extLst>
              <a:ext uri="{FF2B5EF4-FFF2-40B4-BE49-F238E27FC236}">
                <a16:creationId xmlns:a16="http://schemas.microsoft.com/office/drawing/2014/main" id="{EB324695-B11D-47CA-A6BE-90CD384AF859}"/>
              </a:ext>
            </a:extLst>
          </p:cNvPr>
          <p:cNvSpPr/>
          <p:nvPr/>
        </p:nvSpPr>
        <p:spPr>
          <a:xfrm>
            <a:off x="0" y="9144000"/>
            <a:ext cx="9144000" cy="9144000"/>
          </a:xfrm>
          <a:prstGeom prst="rect">
            <a:avLst/>
          </a:prstGeom>
          <a:solidFill>
            <a:srgbClr val="271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P">
            <a:extLst>
              <a:ext uri="{FF2B5EF4-FFF2-40B4-BE49-F238E27FC236}">
                <a16:creationId xmlns:a16="http://schemas.microsoft.com/office/drawing/2014/main" id="{AB8A62EE-304E-4A19-8821-A9C7021DC2F2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solidFill>
            <a:srgbClr val="271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AUDIO">
            <a:hlinkClick r:id="" action="ppaction://media"/>
            <a:extLst>
              <a:ext uri="{FF2B5EF4-FFF2-40B4-BE49-F238E27FC236}">
                <a16:creationId xmlns:a16="http://schemas.microsoft.com/office/drawing/2014/main" id="{A1E523F3-8BD9-4A60-B78D-7C8C67AD9F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-167814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90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3913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5" presetClass="path" presetSubtype="0" decel="100000" fill="hold" grpId="0" nodeType="withEffect">
                                  <p:stCondLst>
                                    <p:cond delay="4050"/>
                                  </p:stCondLst>
                                  <p:childTnLst>
                                    <p:animMotion origin="layout" path="M 0 0 L 3.33333E-6 -1 " pathEditMode="relative" rAng="0" ptsTypes="AA">
                                      <p:cBhvr>
                                        <p:cTn id="4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-4812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decel="100000" fill="hold" grpId="0" nodeType="withEffect">
                                  <p:stCondLst>
                                    <p:cond delay="4150"/>
                                  </p:stCondLst>
                                  <p:childTnLst>
                                    <p:animMotion origin="layout" path="M 0 0 L -4.51028E-17 -1 " pathEditMode="relative" rAng="0" ptsTypes="AA">
                                      <p:cBhvr>
                                        <p:cTn id="4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48958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de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0 0 L -3.33333E-6 -1 " pathEditMode="relative" rAng="0" ptsTypes="AA">
                                      <p:cBhvr>
                                        <p:cTn id="4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2" y="-50417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9" grpId="0" animBg="1"/>
      <p:bldP spid="5" grpId="0"/>
      <p:bldP spid="6" grpId="0"/>
      <p:bldP spid="7" grpId="0" animBg="1"/>
      <p:bldP spid="8" grpId="0"/>
      <p:bldP spid="9" grpId="0" animBg="1"/>
      <p:bldP spid="10" grpId="0"/>
      <p:bldP spid="13" grpId="0" animBg="1"/>
      <p:bldP spid="18" grpId="0" animBg="1"/>
      <p:bldP spid="20" grpId="0" animBg="1"/>
      <p:bldP spid="21" grpId="0" animBg="1"/>
      <p:bldP spid="22" grpId="0" animBg="1"/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21499832-F180-4B43-AC5B-2A034DE74D68}"/>
              </a:ext>
            </a:extLst>
          </p:cNvPr>
          <p:cNvSpPr/>
          <p:nvPr/>
        </p:nvSpPr>
        <p:spPr>
          <a:xfrm>
            <a:off x="0" y="9144000"/>
            <a:ext cx="9144000" cy="3480619"/>
          </a:xfrm>
          <a:prstGeom prst="rect">
            <a:avLst/>
          </a:prstGeom>
          <a:solidFill>
            <a:srgbClr val="B964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4DE9601-367C-4F1D-B622-7BE9118E1C75}"/>
              </a:ext>
            </a:extLst>
          </p:cNvPr>
          <p:cNvSpPr/>
          <p:nvPr/>
        </p:nvSpPr>
        <p:spPr>
          <a:xfrm>
            <a:off x="0" y="9144000"/>
            <a:ext cx="9144000" cy="3480619"/>
          </a:xfrm>
          <a:prstGeom prst="rect">
            <a:avLst/>
          </a:prstGeom>
          <a:solidFill>
            <a:srgbClr val="AA9D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3141187-87A7-4269-BB25-5095E35B8CBD}"/>
              </a:ext>
            </a:extLst>
          </p:cNvPr>
          <p:cNvSpPr/>
          <p:nvPr/>
        </p:nvSpPr>
        <p:spPr>
          <a:xfrm>
            <a:off x="0" y="9144000"/>
            <a:ext cx="9144000" cy="3480619"/>
          </a:xfrm>
          <a:prstGeom prst="rect">
            <a:avLst/>
          </a:prstGeom>
          <a:solidFill>
            <a:srgbClr val="271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38F27C-A3C2-4D34-AFD2-B641A714191B}"/>
              </a:ext>
            </a:extLst>
          </p:cNvPr>
          <p:cNvSpPr txBox="1"/>
          <p:nvPr/>
        </p:nvSpPr>
        <p:spPr>
          <a:xfrm>
            <a:off x="3480995" y="658678"/>
            <a:ext cx="218200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b="1" dirty="0">
                <a:solidFill>
                  <a:srgbClr val="271203"/>
                </a:solidFill>
                <a:latin typeface="Raleway" panose="020B0503030101060003" pitchFamily="34" charset="0"/>
              </a:rPr>
              <a:t>-</a:t>
            </a:r>
          </a:p>
          <a:p>
            <a:pPr algn="ctr"/>
            <a:r>
              <a:rPr lang="en-US" sz="3000" b="1" dirty="0">
                <a:solidFill>
                  <a:srgbClr val="271203"/>
                </a:solidFill>
                <a:latin typeface="Raleway" panose="020B0503030101060003" pitchFamily="34" charset="0"/>
              </a:rPr>
              <a:t>DECINEMA</a:t>
            </a:r>
          </a:p>
          <a:p>
            <a:pPr algn="ctr"/>
            <a:r>
              <a:rPr lang="en-US" sz="3000" b="1" dirty="0">
                <a:solidFill>
                  <a:srgbClr val="271203"/>
                </a:solidFill>
                <a:latin typeface="Raleway" panose="020B0503030101060003" pitchFamily="34" charset="0"/>
              </a:rPr>
              <a:t>HOTEL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1D8E80-7DCD-42C6-8224-DA9E147D4345}"/>
              </a:ext>
            </a:extLst>
          </p:cNvPr>
          <p:cNvSpPr txBox="1"/>
          <p:nvPr/>
        </p:nvSpPr>
        <p:spPr>
          <a:xfrm>
            <a:off x="1986195" y="3814833"/>
            <a:ext cx="517160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b="1" dirty="0">
                <a:solidFill>
                  <a:srgbClr val="AA9D74"/>
                </a:solidFill>
                <a:latin typeface="Raleway" panose="020B0503030101060003" pitchFamily="34" charset="0"/>
              </a:rPr>
              <a:t>- </a:t>
            </a:r>
            <a:r>
              <a:rPr lang="en-US" sz="3000" b="1" dirty="0" err="1">
                <a:solidFill>
                  <a:srgbClr val="AA9D74"/>
                </a:solidFill>
                <a:latin typeface="Raleway" panose="020B0503030101060003" pitchFamily="34" charset="0"/>
              </a:rPr>
              <a:t>Jln</a:t>
            </a:r>
            <a:r>
              <a:rPr lang="en-US" sz="3000" b="1" dirty="0">
                <a:solidFill>
                  <a:srgbClr val="AA9D74"/>
                </a:solidFill>
                <a:latin typeface="Raleway" panose="020B0503030101060003" pitchFamily="34" charset="0"/>
              </a:rPr>
              <a:t>. </a:t>
            </a:r>
            <a:r>
              <a:rPr lang="en-US" sz="3000" b="1" dirty="0" err="1">
                <a:solidFill>
                  <a:srgbClr val="AA9D74"/>
                </a:solidFill>
                <a:latin typeface="Raleway" panose="020B0503030101060003" pitchFamily="34" charset="0"/>
              </a:rPr>
              <a:t>Kakak</a:t>
            </a:r>
            <a:r>
              <a:rPr lang="en-US" sz="3000" b="1" dirty="0">
                <a:solidFill>
                  <a:srgbClr val="AA9D74"/>
                </a:solidFill>
                <a:latin typeface="Raleway" panose="020B0503030101060003" pitchFamily="34" charset="0"/>
              </a:rPr>
              <a:t> Muda - </a:t>
            </a:r>
            <a:r>
              <a:rPr lang="en-US" sz="3000" b="1" dirty="0" err="1">
                <a:solidFill>
                  <a:srgbClr val="AA9D74"/>
                </a:solidFill>
                <a:latin typeface="Raleway" panose="020B0503030101060003" pitchFamily="34" charset="0"/>
              </a:rPr>
              <a:t>Jember</a:t>
            </a:r>
            <a:endParaRPr lang="en-US" sz="3000" b="1" dirty="0">
              <a:solidFill>
                <a:srgbClr val="AA9D74"/>
              </a:solidFill>
              <a:latin typeface="Raleway" panose="020B05030301010600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1D5ECD7-D440-4387-8DF8-2CF0C8AE47EB}"/>
              </a:ext>
            </a:extLst>
          </p:cNvPr>
          <p:cNvSpPr txBox="1"/>
          <p:nvPr/>
        </p:nvSpPr>
        <p:spPr>
          <a:xfrm>
            <a:off x="2766056" y="4689642"/>
            <a:ext cx="361188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b="1" dirty="0">
                <a:solidFill>
                  <a:srgbClr val="AA9D74"/>
                </a:solidFill>
                <a:latin typeface="Raleway" panose="020B0503030101060003" pitchFamily="34" charset="0"/>
              </a:rPr>
              <a:t>+62 852-2250-0132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FFA621-5799-4E0E-8871-7E9778A8325C}"/>
              </a:ext>
            </a:extLst>
          </p:cNvPr>
          <p:cNvSpPr txBox="1"/>
          <p:nvPr/>
        </p:nvSpPr>
        <p:spPr>
          <a:xfrm>
            <a:off x="2767659" y="5493660"/>
            <a:ext cx="360868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b="1" dirty="0">
                <a:solidFill>
                  <a:srgbClr val="AA9D74"/>
                </a:solidFill>
                <a:latin typeface="Raleway" panose="020B0503030101060003" pitchFamily="34" charset="0"/>
              </a:rPr>
              <a:t>www.decinema.co</a:t>
            </a: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C15EF6DD-CEE1-4C1F-9DCC-6C55E09E5B2E}"/>
              </a:ext>
            </a:extLst>
          </p:cNvPr>
          <p:cNvSpPr>
            <a:spLocks/>
          </p:cNvSpPr>
          <p:nvPr/>
        </p:nvSpPr>
        <p:spPr bwMode="auto">
          <a:xfrm>
            <a:off x="2716488" y="7418720"/>
            <a:ext cx="192130" cy="357480"/>
          </a:xfrm>
          <a:custGeom>
            <a:avLst/>
            <a:gdLst>
              <a:gd name="T0" fmla="*/ 22 w 30"/>
              <a:gd name="T1" fmla="*/ 0 h 56"/>
              <a:gd name="T2" fmla="*/ 21 w 30"/>
              <a:gd name="T3" fmla="*/ 0 h 56"/>
              <a:gd name="T4" fmla="*/ 14 w 30"/>
              <a:gd name="T5" fmla="*/ 2 h 56"/>
              <a:gd name="T6" fmla="*/ 9 w 30"/>
              <a:gd name="T7" fmla="*/ 10 h 56"/>
              <a:gd name="T8" fmla="*/ 9 w 30"/>
              <a:gd name="T9" fmla="*/ 14 h 56"/>
              <a:gd name="T10" fmla="*/ 9 w 30"/>
              <a:gd name="T11" fmla="*/ 20 h 56"/>
              <a:gd name="T12" fmla="*/ 9 w 30"/>
              <a:gd name="T13" fmla="*/ 20 h 56"/>
              <a:gd name="T14" fmla="*/ 0 w 30"/>
              <a:gd name="T15" fmla="*/ 20 h 56"/>
              <a:gd name="T16" fmla="*/ 0 w 30"/>
              <a:gd name="T17" fmla="*/ 31 h 56"/>
              <a:gd name="T18" fmla="*/ 9 w 30"/>
              <a:gd name="T19" fmla="*/ 31 h 56"/>
              <a:gd name="T20" fmla="*/ 9 w 30"/>
              <a:gd name="T21" fmla="*/ 56 h 56"/>
              <a:gd name="T22" fmla="*/ 19 w 30"/>
              <a:gd name="T23" fmla="*/ 56 h 56"/>
              <a:gd name="T24" fmla="*/ 19 w 30"/>
              <a:gd name="T25" fmla="*/ 31 h 56"/>
              <a:gd name="T26" fmla="*/ 28 w 30"/>
              <a:gd name="T27" fmla="*/ 31 h 56"/>
              <a:gd name="T28" fmla="*/ 29 w 30"/>
              <a:gd name="T29" fmla="*/ 20 h 56"/>
              <a:gd name="T30" fmla="*/ 28 w 30"/>
              <a:gd name="T31" fmla="*/ 20 h 56"/>
              <a:gd name="T32" fmla="*/ 27 w 30"/>
              <a:gd name="T33" fmla="*/ 20 h 56"/>
              <a:gd name="T34" fmla="*/ 24 w 30"/>
              <a:gd name="T35" fmla="*/ 20 h 56"/>
              <a:gd name="T36" fmla="*/ 19 w 30"/>
              <a:gd name="T37" fmla="*/ 20 h 56"/>
              <a:gd name="T38" fmla="*/ 19 w 30"/>
              <a:gd name="T39" fmla="*/ 13 h 56"/>
              <a:gd name="T40" fmla="*/ 24 w 30"/>
              <a:gd name="T41" fmla="*/ 9 h 56"/>
              <a:gd name="T42" fmla="*/ 26 w 30"/>
              <a:gd name="T43" fmla="*/ 9 h 56"/>
              <a:gd name="T44" fmla="*/ 27 w 30"/>
              <a:gd name="T45" fmla="*/ 9 h 56"/>
              <a:gd name="T46" fmla="*/ 29 w 30"/>
              <a:gd name="T47" fmla="*/ 9 h 56"/>
              <a:gd name="T48" fmla="*/ 29 w 30"/>
              <a:gd name="T49" fmla="*/ 9 h 56"/>
              <a:gd name="T50" fmla="*/ 30 w 30"/>
              <a:gd name="T51" fmla="*/ 9 h 56"/>
              <a:gd name="T52" fmla="*/ 30 w 30"/>
              <a:gd name="T53" fmla="*/ 0 h 56"/>
              <a:gd name="T54" fmla="*/ 27 w 30"/>
              <a:gd name="T55" fmla="*/ 0 h 56"/>
              <a:gd name="T56" fmla="*/ 22 w 30"/>
              <a:gd name="T57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0" h="56">
                <a:moveTo>
                  <a:pt x="22" y="0"/>
                </a:moveTo>
                <a:cubicBezTo>
                  <a:pt x="22" y="0"/>
                  <a:pt x="22" y="0"/>
                  <a:pt x="21" y="0"/>
                </a:cubicBezTo>
                <a:cubicBezTo>
                  <a:pt x="19" y="0"/>
                  <a:pt x="16" y="0"/>
                  <a:pt x="14" y="2"/>
                </a:cubicBezTo>
                <a:cubicBezTo>
                  <a:pt x="11" y="4"/>
                  <a:pt x="10" y="6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9" y="16"/>
                  <a:pt x="9" y="18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31"/>
                  <a:pt x="0" y="31"/>
                  <a:pt x="0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56"/>
                  <a:pt x="9" y="56"/>
                  <a:pt x="9" y="56"/>
                </a:cubicBezTo>
                <a:cubicBezTo>
                  <a:pt x="19" y="56"/>
                  <a:pt x="19" y="56"/>
                  <a:pt x="19" y="56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9" y="27"/>
                  <a:pt x="29" y="24"/>
                  <a:pt x="29" y="20"/>
                </a:cubicBezTo>
                <a:cubicBezTo>
                  <a:pt x="29" y="20"/>
                  <a:pt x="29" y="20"/>
                  <a:pt x="28" y="20"/>
                </a:cubicBezTo>
                <a:cubicBezTo>
                  <a:pt x="28" y="20"/>
                  <a:pt x="28" y="20"/>
                  <a:pt x="27" y="20"/>
                </a:cubicBezTo>
                <a:cubicBezTo>
                  <a:pt x="27" y="20"/>
                  <a:pt x="25" y="20"/>
                  <a:pt x="24" y="20"/>
                </a:cubicBezTo>
                <a:cubicBezTo>
                  <a:pt x="22" y="20"/>
                  <a:pt x="19" y="20"/>
                  <a:pt x="19" y="20"/>
                </a:cubicBezTo>
                <a:cubicBezTo>
                  <a:pt x="19" y="20"/>
                  <a:pt x="19" y="15"/>
                  <a:pt x="19" y="13"/>
                </a:cubicBezTo>
                <a:cubicBezTo>
                  <a:pt x="19" y="10"/>
                  <a:pt x="21" y="9"/>
                  <a:pt x="24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7" y="9"/>
                  <a:pt x="27" y="9"/>
                </a:cubicBezTo>
                <a:cubicBezTo>
                  <a:pt x="28" y="9"/>
                  <a:pt x="28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0"/>
                  <a:pt x="30" y="0"/>
                  <a:pt x="30" y="0"/>
                </a:cubicBezTo>
                <a:cubicBezTo>
                  <a:pt x="29" y="0"/>
                  <a:pt x="28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rgbClr val="B96425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6480A6E7-5FBF-4858-BEA4-E7356A3C11BF}"/>
              </a:ext>
            </a:extLst>
          </p:cNvPr>
          <p:cNvSpPr>
            <a:spLocks/>
          </p:cNvSpPr>
          <p:nvPr/>
        </p:nvSpPr>
        <p:spPr bwMode="auto">
          <a:xfrm>
            <a:off x="3812214" y="7469956"/>
            <a:ext cx="340012" cy="273640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0 h 43"/>
              <a:gd name="T4" fmla="*/ 28 w 53"/>
              <a:gd name="T5" fmla="*/ 5 h 43"/>
              <a:gd name="T6" fmla="*/ 26 w 53"/>
              <a:gd name="T7" fmla="*/ 12 h 43"/>
              <a:gd name="T8" fmla="*/ 26 w 53"/>
              <a:gd name="T9" fmla="*/ 13 h 43"/>
              <a:gd name="T10" fmla="*/ 4 w 53"/>
              <a:gd name="T11" fmla="*/ 2 h 43"/>
              <a:gd name="T12" fmla="*/ 3 w 53"/>
              <a:gd name="T13" fmla="*/ 10 h 43"/>
              <a:gd name="T14" fmla="*/ 7 w 53"/>
              <a:gd name="T15" fmla="*/ 17 h 43"/>
              <a:gd name="T16" fmla="*/ 2 w 53"/>
              <a:gd name="T17" fmla="*/ 15 h 43"/>
              <a:gd name="T18" fmla="*/ 4 w 53"/>
              <a:gd name="T19" fmla="*/ 21 h 43"/>
              <a:gd name="T20" fmla="*/ 11 w 53"/>
              <a:gd name="T21" fmla="*/ 26 h 43"/>
              <a:gd name="T22" fmla="*/ 11 w 53"/>
              <a:gd name="T23" fmla="*/ 26 h 43"/>
              <a:gd name="T24" fmla="*/ 8 w 53"/>
              <a:gd name="T25" fmla="*/ 26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8 h 43"/>
              <a:gd name="T34" fmla="*/ 0 w 53"/>
              <a:gd name="T35" fmla="*/ 38 h 43"/>
              <a:gd name="T36" fmla="*/ 0 w 53"/>
              <a:gd name="T37" fmla="*/ 38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2 h 43"/>
              <a:gd name="T44" fmla="*/ 39 w 53"/>
              <a:gd name="T45" fmla="*/ 34 h 43"/>
              <a:gd name="T46" fmla="*/ 45 w 53"/>
              <a:gd name="T47" fmla="*/ 25 h 43"/>
              <a:gd name="T48" fmla="*/ 47 w 53"/>
              <a:gd name="T49" fmla="*/ 16 h 43"/>
              <a:gd name="T50" fmla="*/ 48 w 53"/>
              <a:gd name="T51" fmla="*/ 11 h 43"/>
              <a:gd name="T52" fmla="*/ 48 w 53"/>
              <a:gd name="T53" fmla="*/ 11 h 43"/>
              <a:gd name="T54" fmla="*/ 52 w 53"/>
              <a:gd name="T55" fmla="*/ 7 h 43"/>
              <a:gd name="T56" fmla="*/ 53 w 53"/>
              <a:gd name="T57" fmla="*/ 5 h 43"/>
              <a:gd name="T58" fmla="*/ 53 w 53"/>
              <a:gd name="T59" fmla="*/ 5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3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6" y="0"/>
                  <a:pt x="35" y="0"/>
                </a:cubicBezTo>
                <a:cubicBezTo>
                  <a:pt x="32" y="1"/>
                  <a:pt x="29" y="3"/>
                  <a:pt x="28" y="5"/>
                </a:cubicBezTo>
                <a:cubicBezTo>
                  <a:pt x="26" y="7"/>
                  <a:pt x="26" y="10"/>
                  <a:pt x="26" y="12"/>
                </a:cubicBezTo>
                <a:cubicBezTo>
                  <a:pt x="26" y="13"/>
                  <a:pt x="26" y="13"/>
                  <a:pt x="26" y="13"/>
                </a:cubicBezTo>
                <a:cubicBezTo>
                  <a:pt x="17" y="13"/>
                  <a:pt x="10" y="9"/>
                  <a:pt x="4" y="2"/>
                </a:cubicBezTo>
                <a:cubicBezTo>
                  <a:pt x="2" y="5"/>
                  <a:pt x="2" y="7"/>
                  <a:pt x="3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5"/>
                </a:cubicBezTo>
                <a:cubicBezTo>
                  <a:pt x="2" y="17"/>
                  <a:pt x="3" y="19"/>
                  <a:pt x="4" y="21"/>
                </a:cubicBezTo>
                <a:cubicBezTo>
                  <a:pt x="6" y="24"/>
                  <a:pt x="8" y="25"/>
                  <a:pt x="11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0" y="26"/>
                  <a:pt x="9" y="26"/>
                  <a:pt x="8" y="26"/>
                </a:cubicBezTo>
                <a:cubicBezTo>
                  <a:pt x="7" y="26"/>
                  <a:pt x="7" y="26"/>
                  <a:pt x="6" y="26"/>
                </a:cubicBezTo>
                <a:cubicBezTo>
                  <a:pt x="7" y="29"/>
                  <a:pt x="11" y="33"/>
                  <a:pt x="16" y="34"/>
                </a:cubicBezTo>
                <a:cubicBezTo>
                  <a:pt x="15" y="35"/>
                  <a:pt x="13" y="36"/>
                  <a:pt x="11" y="37"/>
                </a:cubicBezTo>
                <a:cubicBezTo>
                  <a:pt x="8" y="38"/>
                  <a:pt x="6" y="38"/>
                  <a:pt x="3" y="38"/>
                </a:cubicBezTo>
                <a:cubicBezTo>
                  <a:pt x="2" y="38"/>
                  <a:pt x="1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6" y="41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2"/>
                </a:cubicBezTo>
                <a:cubicBezTo>
                  <a:pt x="30" y="41"/>
                  <a:pt x="35" y="38"/>
                  <a:pt x="39" y="34"/>
                </a:cubicBezTo>
                <a:cubicBezTo>
                  <a:pt x="41" y="31"/>
                  <a:pt x="43" y="29"/>
                  <a:pt x="45" y="25"/>
                </a:cubicBezTo>
                <a:cubicBezTo>
                  <a:pt x="46" y="22"/>
                  <a:pt x="47" y="19"/>
                  <a:pt x="47" y="16"/>
                </a:cubicBezTo>
                <a:cubicBezTo>
                  <a:pt x="47" y="14"/>
                  <a:pt x="48" y="13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9" y="10"/>
                  <a:pt x="50" y="8"/>
                  <a:pt x="52" y="7"/>
                </a:cubicBezTo>
                <a:cubicBezTo>
                  <a:pt x="52" y="6"/>
                  <a:pt x="52" y="6"/>
                  <a:pt x="53" y="5"/>
                </a:cubicBezTo>
                <a:cubicBezTo>
                  <a:pt x="53" y="5"/>
                  <a:pt x="53" y="5"/>
                  <a:pt x="53" y="5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5"/>
                  <a:pt x="51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2"/>
                  <a:pt x="47" y="3"/>
                  <a:pt x="45" y="4"/>
                </a:cubicBezTo>
                <a:cubicBezTo>
                  <a:pt x="44" y="3"/>
                  <a:pt x="44" y="3"/>
                  <a:pt x="44" y="3"/>
                </a:cubicBezTo>
                <a:cubicBezTo>
                  <a:pt x="42" y="1"/>
                  <a:pt x="40" y="0"/>
                  <a:pt x="37" y="0"/>
                </a:cubicBezTo>
              </a:path>
            </a:pathLst>
          </a:custGeom>
          <a:solidFill>
            <a:srgbClr val="B96425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AAE460E-D7C5-4BA5-84C1-1FD333744159}"/>
              </a:ext>
            </a:extLst>
          </p:cNvPr>
          <p:cNvSpPr>
            <a:spLocks/>
          </p:cNvSpPr>
          <p:nvPr/>
        </p:nvSpPr>
        <p:spPr bwMode="auto">
          <a:xfrm>
            <a:off x="4902115" y="7469955"/>
            <a:ext cx="448303" cy="280627"/>
          </a:xfrm>
          <a:custGeom>
            <a:avLst/>
            <a:gdLst>
              <a:gd name="connsiteX0" fmla="*/ 643661 w 804575"/>
              <a:gd name="connsiteY0" fmla="*/ 112850 h 503644"/>
              <a:gd name="connsiteX1" fmla="*/ 712624 w 804575"/>
              <a:gd name="connsiteY1" fmla="*/ 112850 h 503644"/>
              <a:gd name="connsiteX2" fmla="*/ 712624 w 804575"/>
              <a:gd name="connsiteY2" fmla="*/ 204802 h 503644"/>
              <a:gd name="connsiteX3" fmla="*/ 804575 w 804575"/>
              <a:gd name="connsiteY3" fmla="*/ 204802 h 503644"/>
              <a:gd name="connsiteX4" fmla="*/ 804575 w 804575"/>
              <a:gd name="connsiteY4" fmla="*/ 273766 h 503644"/>
              <a:gd name="connsiteX5" fmla="*/ 712624 w 804575"/>
              <a:gd name="connsiteY5" fmla="*/ 273766 h 503644"/>
              <a:gd name="connsiteX6" fmla="*/ 712624 w 804575"/>
              <a:gd name="connsiteY6" fmla="*/ 355269 h 503644"/>
              <a:gd name="connsiteX7" fmla="*/ 712624 w 804575"/>
              <a:gd name="connsiteY7" fmla="*/ 365718 h 503644"/>
              <a:gd name="connsiteX8" fmla="*/ 643661 w 804575"/>
              <a:gd name="connsiteY8" fmla="*/ 365718 h 503644"/>
              <a:gd name="connsiteX9" fmla="*/ 643661 w 804575"/>
              <a:gd name="connsiteY9" fmla="*/ 355269 h 503644"/>
              <a:gd name="connsiteX10" fmla="*/ 643661 w 804575"/>
              <a:gd name="connsiteY10" fmla="*/ 273766 h 503644"/>
              <a:gd name="connsiteX11" fmla="*/ 562158 w 804575"/>
              <a:gd name="connsiteY11" fmla="*/ 273766 h 503644"/>
              <a:gd name="connsiteX12" fmla="*/ 562158 w 804575"/>
              <a:gd name="connsiteY12" fmla="*/ 204802 h 503644"/>
              <a:gd name="connsiteX13" fmla="*/ 643661 w 804575"/>
              <a:gd name="connsiteY13" fmla="*/ 204802 h 503644"/>
              <a:gd name="connsiteX14" fmla="*/ 195398 w 804575"/>
              <a:gd name="connsiteY14" fmla="*/ 0 h 503644"/>
              <a:gd name="connsiteX15" fmla="*/ 229880 w 804575"/>
              <a:gd name="connsiteY15" fmla="*/ 0 h 503644"/>
              <a:gd name="connsiteX16" fmla="*/ 252868 w 804575"/>
              <a:gd name="connsiteY16" fmla="*/ 0 h 503644"/>
              <a:gd name="connsiteX17" fmla="*/ 379301 w 804575"/>
              <a:gd name="connsiteY17" fmla="*/ 34339 h 503644"/>
              <a:gd name="connsiteX18" fmla="*/ 425277 w 804575"/>
              <a:gd name="connsiteY18" fmla="*/ 57232 h 503644"/>
              <a:gd name="connsiteX19" fmla="*/ 356314 w 804575"/>
              <a:gd name="connsiteY19" fmla="*/ 137357 h 503644"/>
              <a:gd name="connsiteX20" fmla="*/ 275856 w 804575"/>
              <a:gd name="connsiteY20" fmla="*/ 103018 h 503644"/>
              <a:gd name="connsiteX21" fmla="*/ 252868 w 804575"/>
              <a:gd name="connsiteY21" fmla="*/ 103018 h 503644"/>
              <a:gd name="connsiteX22" fmla="*/ 103446 w 804575"/>
              <a:gd name="connsiteY22" fmla="*/ 217483 h 503644"/>
              <a:gd name="connsiteX23" fmla="*/ 103446 w 804575"/>
              <a:gd name="connsiteY23" fmla="*/ 263269 h 503644"/>
              <a:gd name="connsiteX24" fmla="*/ 206892 w 804575"/>
              <a:gd name="connsiteY24" fmla="*/ 400626 h 503644"/>
              <a:gd name="connsiteX25" fmla="*/ 252868 w 804575"/>
              <a:gd name="connsiteY25" fmla="*/ 400626 h 503644"/>
              <a:gd name="connsiteX26" fmla="*/ 264362 w 804575"/>
              <a:gd name="connsiteY26" fmla="*/ 400626 h 503644"/>
              <a:gd name="connsiteX27" fmla="*/ 344820 w 804575"/>
              <a:gd name="connsiteY27" fmla="*/ 377733 h 503644"/>
              <a:gd name="connsiteX28" fmla="*/ 390795 w 804575"/>
              <a:gd name="connsiteY28" fmla="*/ 297608 h 503644"/>
              <a:gd name="connsiteX29" fmla="*/ 252868 w 804575"/>
              <a:gd name="connsiteY29" fmla="*/ 297608 h 503644"/>
              <a:gd name="connsiteX30" fmla="*/ 252868 w 804575"/>
              <a:gd name="connsiteY30" fmla="*/ 206036 h 503644"/>
              <a:gd name="connsiteX31" fmla="*/ 494241 w 804575"/>
              <a:gd name="connsiteY31" fmla="*/ 206036 h 503644"/>
              <a:gd name="connsiteX32" fmla="*/ 448265 w 804575"/>
              <a:gd name="connsiteY32" fmla="*/ 412072 h 503644"/>
              <a:gd name="connsiteX33" fmla="*/ 321832 w 804575"/>
              <a:gd name="connsiteY33" fmla="*/ 492198 h 503644"/>
              <a:gd name="connsiteX34" fmla="*/ 252868 w 804575"/>
              <a:gd name="connsiteY34" fmla="*/ 503644 h 503644"/>
              <a:gd name="connsiteX35" fmla="*/ 241374 w 804575"/>
              <a:gd name="connsiteY35" fmla="*/ 503644 h 503644"/>
              <a:gd name="connsiteX36" fmla="*/ 103446 w 804575"/>
              <a:gd name="connsiteY36" fmla="*/ 457858 h 503644"/>
              <a:gd name="connsiteX37" fmla="*/ 0 w 804575"/>
              <a:gd name="connsiteY37" fmla="*/ 309054 h 503644"/>
              <a:gd name="connsiteX38" fmla="*/ 0 w 804575"/>
              <a:gd name="connsiteY38" fmla="*/ 240376 h 503644"/>
              <a:gd name="connsiteX39" fmla="*/ 57470 w 804575"/>
              <a:gd name="connsiteY39" fmla="*/ 91572 h 503644"/>
              <a:gd name="connsiteX40" fmla="*/ 195398 w 804575"/>
              <a:gd name="connsiteY40" fmla="*/ 0 h 503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04575" h="503644">
                <a:moveTo>
                  <a:pt x="643661" y="112850"/>
                </a:moveTo>
                <a:lnTo>
                  <a:pt x="712624" y="112850"/>
                </a:lnTo>
                <a:lnTo>
                  <a:pt x="712624" y="204802"/>
                </a:lnTo>
                <a:lnTo>
                  <a:pt x="804575" y="204802"/>
                </a:lnTo>
                <a:lnTo>
                  <a:pt x="804575" y="273766"/>
                </a:lnTo>
                <a:lnTo>
                  <a:pt x="712624" y="273766"/>
                </a:lnTo>
                <a:lnTo>
                  <a:pt x="712624" y="355269"/>
                </a:lnTo>
                <a:lnTo>
                  <a:pt x="712624" y="365718"/>
                </a:lnTo>
                <a:lnTo>
                  <a:pt x="643661" y="365718"/>
                </a:lnTo>
                <a:lnTo>
                  <a:pt x="643661" y="355269"/>
                </a:lnTo>
                <a:lnTo>
                  <a:pt x="643661" y="273766"/>
                </a:lnTo>
                <a:lnTo>
                  <a:pt x="562158" y="273766"/>
                </a:lnTo>
                <a:lnTo>
                  <a:pt x="562158" y="204802"/>
                </a:lnTo>
                <a:lnTo>
                  <a:pt x="643661" y="204802"/>
                </a:lnTo>
                <a:close/>
                <a:moveTo>
                  <a:pt x="195398" y="0"/>
                </a:moveTo>
                <a:cubicBezTo>
                  <a:pt x="206892" y="0"/>
                  <a:pt x="218386" y="0"/>
                  <a:pt x="229880" y="0"/>
                </a:cubicBezTo>
                <a:cubicBezTo>
                  <a:pt x="241374" y="0"/>
                  <a:pt x="252868" y="0"/>
                  <a:pt x="252868" y="0"/>
                </a:cubicBezTo>
                <a:cubicBezTo>
                  <a:pt x="298844" y="0"/>
                  <a:pt x="344820" y="11446"/>
                  <a:pt x="379301" y="34339"/>
                </a:cubicBezTo>
                <a:cubicBezTo>
                  <a:pt x="402289" y="45786"/>
                  <a:pt x="413783" y="57232"/>
                  <a:pt x="425277" y="57232"/>
                </a:cubicBezTo>
                <a:cubicBezTo>
                  <a:pt x="402289" y="91572"/>
                  <a:pt x="379301" y="114465"/>
                  <a:pt x="356314" y="137357"/>
                </a:cubicBezTo>
                <a:cubicBezTo>
                  <a:pt x="333326" y="125911"/>
                  <a:pt x="310338" y="103018"/>
                  <a:pt x="275856" y="103018"/>
                </a:cubicBezTo>
                <a:cubicBezTo>
                  <a:pt x="264362" y="103018"/>
                  <a:pt x="264362" y="103018"/>
                  <a:pt x="252868" y="103018"/>
                </a:cubicBezTo>
                <a:cubicBezTo>
                  <a:pt x="183904" y="103018"/>
                  <a:pt x="126434" y="148804"/>
                  <a:pt x="103446" y="217483"/>
                </a:cubicBezTo>
                <a:cubicBezTo>
                  <a:pt x="103446" y="228929"/>
                  <a:pt x="103446" y="251822"/>
                  <a:pt x="103446" y="263269"/>
                </a:cubicBezTo>
                <a:cubicBezTo>
                  <a:pt x="114940" y="331947"/>
                  <a:pt x="149422" y="377733"/>
                  <a:pt x="206892" y="400626"/>
                </a:cubicBezTo>
                <a:cubicBezTo>
                  <a:pt x="229880" y="400626"/>
                  <a:pt x="241374" y="400626"/>
                  <a:pt x="252868" y="400626"/>
                </a:cubicBezTo>
                <a:cubicBezTo>
                  <a:pt x="252868" y="400626"/>
                  <a:pt x="264362" y="400626"/>
                  <a:pt x="264362" y="400626"/>
                </a:cubicBezTo>
                <a:cubicBezTo>
                  <a:pt x="287350" y="400626"/>
                  <a:pt x="321832" y="389180"/>
                  <a:pt x="344820" y="377733"/>
                </a:cubicBezTo>
                <a:cubicBezTo>
                  <a:pt x="379301" y="354840"/>
                  <a:pt x="390795" y="309054"/>
                  <a:pt x="390795" y="297608"/>
                </a:cubicBezTo>
                <a:cubicBezTo>
                  <a:pt x="379301" y="297608"/>
                  <a:pt x="252868" y="297608"/>
                  <a:pt x="252868" y="297608"/>
                </a:cubicBezTo>
                <a:cubicBezTo>
                  <a:pt x="252868" y="297608"/>
                  <a:pt x="252868" y="240376"/>
                  <a:pt x="252868" y="206036"/>
                </a:cubicBezTo>
                <a:cubicBezTo>
                  <a:pt x="333326" y="206036"/>
                  <a:pt x="413783" y="206036"/>
                  <a:pt x="494241" y="206036"/>
                </a:cubicBezTo>
                <a:cubicBezTo>
                  <a:pt x="505735" y="274715"/>
                  <a:pt x="494241" y="354840"/>
                  <a:pt x="448265" y="412072"/>
                </a:cubicBezTo>
                <a:cubicBezTo>
                  <a:pt x="413783" y="457858"/>
                  <a:pt x="379301" y="480751"/>
                  <a:pt x="321832" y="492198"/>
                </a:cubicBezTo>
                <a:cubicBezTo>
                  <a:pt x="298844" y="503644"/>
                  <a:pt x="275856" y="503644"/>
                  <a:pt x="252868" y="503644"/>
                </a:cubicBezTo>
                <a:cubicBezTo>
                  <a:pt x="252868" y="503644"/>
                  <a:pt x="241374" y="503644"/>
                  <a:pt x="241374" y="503644"/>
                </a:cubicBezTo>
                <a:cubicBezTo>
                  <a:pt x="195398" y="503644"/>
                  <a:pt x="149422" y="492198"/>
                  <a:pt x="103446" y="457858"/>
                </a:cubicBezTo>
                <a:cubicBezTo>
                  <a:pt x="45976" y="423519"/>
                  <a:pt x="22988" y="366287"/>
                  <a:pt x="0" y="309054"/>
                </a:cubicBezTo>
                <a:cubicBezTo>
                  <a:pt x="0" y="286161"/>
                  <a:pt x="0" y="263269"/>
                  <a:pt x="0" y="240376"/>
                </a:cubicBezTo>
                <a:cubicBezTo>
                  <a:pt x="0" y="183143"/>
                  <a:pt x="22988" y="137357"/>
                  <a:pt x="57470" y="91572"/>
                </a:cubicBezTo>
                <a:cubicBezTo>
                  <a:pt x="91952" y="45786"/>
                  <a:pt x="137928" y="22893"/>
                  <a:pt x="195398" y="0"/>
                </a:cubicBezTo>
                <a:close/>
              </a:path>
            </a:pathLst>
          </a:custGeom>
          <a:solidFill>
            <a:srgbClr val="B96425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400"/>
          </a:p>
        </p:txBody>
      </p:sp>
      <p:sp>
        <p:nvSpPr>
          <p:cNvPr id="12" name="Freeform 14">
            <a:extLst>
              <a:ext uri="{FF2B5EF4-FFF2-40B4-BE49-F238E27FC236}">
                <a16:creationId xmlns:a16="http://schemas.microsoft.com/office/drawing/2014/main" id="{4AA71019-3734-4E8A-AABC-6E59DF39319C}"/>
              </a:ext>
            </a:extLst>
          </p:cNvPr>
          <p:cNvSpPr>
            <a:spLocks noEditPoints="1"/>
          </p:cNvSpPr>
          <p:nvPr/>
        </p:nvSpPr>
        <p:spPr bwMode="auto">
          <a:xfrm>
            <a:off x="6106131" y="7431529"/>
            <a:ext cx="76852" cy="319054"/>
          </a:xfrm>
          <a:custGeom>
            <a:avLst/>
            <a:gdLst>
              <a:gd name="T0" fmla="*/ 11 w 12"/>
              <a:gd name="T1" fmla="*/ 16 h 50"/>
              <a:gd name="T2" fmla="*/ 1 w 12"/>
              <a:gd name="T3" fmla="*/ 16 h 50"/>
              <a:gd name="T4" fmla="*/ 1 w 12"/>
              <a:gd name="T5" fmla="*/ 50 h 50"/>
              <a:gd name="T6" fmla="*/ 11 w 12"/>
              <a:gd name="T7" fmla="*/ 50 h 50"/>
              <a:gd name="T8" fmla="*/ 11 w 12"/>
              <a:gd name="T9" fmla="*/ 16 h 50"/>
              <a:gd name="T10" fmla="*/ 6 w 12"/>
              <a:gd name="T11" fmla="*/ 0 h 50"/>
              <a:gd name="T12" fmla="*/ 0 w 12"/>
              <a:gd name="T13" fmla="*/ 6 h 50"/>
              <a:gd name="T14" fmla="*/ 6 w 12"/>
              <a:gd name="T15" fmla="*/ 12 h 50"/>
              <a:gd name="T16" fmla="*/ 12 w 12"/>
              <a:gd name="T17" fmla="*/ 6 h 50"/>
              <a:gd name="T18" fmla="*/ 6 w 12"/>
              <a:gd name="T1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50">
                <a:moveTo>
                  <a:pt x="11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50"/>
                  <a:pt x="1" y="50"/>
                  <a:pt x="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16"/>
                  <a:pt x="11" y="16"/>
                  <a:pt x="11" y="16"/>
                </a:cubicBezTo>
                <a:moveTo>
                  <a:pt x="6" y="0"/>
                </a:moveTo>
                <a:cubicBezTo>
                  <a:pt x="3" y="0"/>
                  <a:pt x="0" y="2"/>
                  <a:pt x="0" y="6"/>
                </a:cubicBezTo>
                <a:cubicBezTo>
                  <a:pt x="0" y="9"/>
                  <a:pt x="3" y="12"/>
                  <a:pt x="6" y="12"/>
                </a:cubicBezTo>
                <a:cubicBezTo>
                  <a:pt x="10" y="12"/>
                  <a:pt x="12" y="9"/>
                  <a:pt x="12" y="6"/>
                </a:cubicBezTo>
                <a:cubicBezTo>
                  <a:pt x="12" y="2"/>
                  <a:pt x="10" y="0"/>
                  <a:pt x="6" y="0"/>
                </a:cubicBezTo>
              </a:path>
            </a:pathLst>
          </a:custGeom>
          <a:solidFill>
            <a:srgbClr val="B96425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" name="Freeform 15">
            <a:extLst>
              <a:ext uri="{FF2B5EF4-FFF2-40B4-BE49-F238E27FC236}">
                <a16:creationId xmlns:a16="http://schemas.microsoft.com/office/drawing/2014/main" id="{417F9AFA-BACA-449A-B732-7D0370FE6DED}"/>
              </a:ext>
            </a:extLst>
          </p:cNvPr>
          <p:cNvSpPr>
            <a:spLocks/>
          </p:cNvSpPr>
          <p:nvPr/>
        </p:nvSpPr>
        <p:spPr bwMode="auto">
          <a:xfrm>
            <a:off x="6221409" y="7527012"/>
            <a:ext cx="206103" cy="223570"/>
          </a:xfrm>
          <a:custGeom>
            <a:avLst/>
            <a:gdLst>
              <a:gd name="T0" fmla="*/ 20 w 32"/>
              <a:gd name="T1" fmla="*/ 0 h 35"/>
              <a:gd name="T2" fmla="*/ 10 w 32"/>
              <a:gd name="T3" fmla="*/ 6 h 35"/>
              <a:gd name="T4" fmla="*/ 10 w 32"/>
              <a:gd name="T5" fmla="*/ 6 h 35"/>
              <a:gd name="T6" fmla="*/ 10 w 32"/>
              <a:gd name="T7" fmla="*/ 1 h 35"/>
              <a:gd name="T8" fmla="*/ 0 w 32"/>
              <a:gd name="T9" fmla="*/ 1 h 35"/>
              <a:gd name="T10" fmla="*/ 0 w 32"/>
              <a:gd name="T11" fmla="*/ 35 h 35"/>
              <a:gd name="T12" fmla="*/ 10 w 32"/>
              <a:gd name="T13" fmla="*/ 35 h 35"/>
              <a:gd name="T14" fmla="*/ 10 w 32"/>
              <a:gd name="T15" fmla="*/ 18 h 35"/>
              <a:gd name="T16" fmla="*/ 16 w 32"/>
              <a:gd name="T17" fmla="*/ 9 h 35"/>
              <a:gd name="T18" fmla="*/ 22 w 32"/>
              <a:gd name="T19" fmla="*/ 18 h 35"/>
              <a:gd name="T20" fmla="*/ 22 w 32"/>
              <a:gd name="T21" fmla="*/ 35 h 35"/>
              <a:gd name="T22" fmla="*/ 32 w 32"/>
              <a:gd name="T23" fmla="*/ 35 h 35"/>
              <a:gd name="T24" fmla="*/ 32 w 32"/>
              <a:gd name="T25" fmla="*/ 16 h 35"/>
              <a:gd name="T26" fmla="*/ 20 w 32"/>
              <a:gd name="T27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2" h="35">
                <a:moveTo>
                  <a:pt x="20" y="0"/>
                </a:moveTo>
                <a:cubicBezTo>
                  <a:pt x="15" y="0"/>
                  <a:pt x="11" y="3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1"/>
                  <a:pt x="10" y="1"/>
                  <a:pt x="1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35"/>
                  <a:pt x="0" y="35"/>
                  <a:pt x="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4"/>
                  <a:pt x="11" y="9"/>
                  <a:pt x="16" y="9"/>
                </a:cubicBezTo>
                <a:cubicBezTo>
                  <a:pt x="22" y="9"/>
                  <a:pt x="22" y="14"/>
                  <a:pt x="22" y="18"/>
                </a:cubicBezTo>
                <a:cubicBezTo>
                  <a:pt x="22" y="35"/>
                  <a:pt x="22" y="35"/>
                  <a:pt x="2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7"/>
                  <a:pt x="30" y="0"/>
                  <a:pt x="20" y="0"/>
                </a:cubicBezTo>
              </a:path>
            </a:pathLst>
          </a:custGeom>
          <a:solidFill>
            <a:srgbClr val="B96425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" name="OP">
            <a:extLst>
              <a:ext uri="{FF2B5EF4-FFF2-40B4-BE49-F238E27FC236}">
                <a16:creationId xmlns:a16="http://schemas.microsoft.com/office/drawing/2014/main" id="{EBFB5ABF-9322-49BE-85C9-56486BF2170B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solidFill>
            <a:srgbClr val="271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END 1">
            <a:extLst>
              <a:ext uri="{FF2B5EF4-FFF2-40B4-BE49-F238E27FC236}">
                <a16:creationId xmlns:a16="http://schemas.microsoft.com/office/drawing/2014/main" id="{C87B89A8-C82D-42AE-971D-9461B1FCFE43}"/>
              </a:ext>
            </a:extLst>
          </p:cNvPr>
          <p:cNvSpPr/>
          <p:nvPr/>
        </p:nvSpPr>
        <p:spPr>
          <a:xfrm>
            <a:off x="0" y="9144000"/>
            <a:ext cx="9144000" cy="9144000"/>
          </a:xfrm>
          <a:prstGeom prst="rect">
            <a:avLst/>
          </a:prstGeom>
          <a:solidFill>
            <a:srgbClr val="B964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END 2">
            <a:extLst>
              <a:ext uri="{FF2B5EF4-FFF2-40B4-BE49-F238E27FC236}">
                <a16:creationId xmlns:a16="http://schemas.microsoft.com/office/drawing/2014/main" id="{43503AD5-4AC5-436F-ABFB-29089E19D33B}"/>
              </a:ext>
            </a:extLst>
          </p:cNvPr>
          <p:cNvSpPr/>
          <p:nvPr/>
        </p:nvSpPr>
        <p:spPr>
          <a:xfrm>
            <a:off x="0" y="9144000"/>
            <a:ext cx="9144000" cy="9144000"/>
          </a:xfrm>
          <a:prstGeom prst="rect">
            <a:avLst/>
          </a:prstGeom>
          <a:solidFill>
            <a:srgbClr val="AA9D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END 3">
            <a:extLst>
              <a:ext uri="{FF2B5EF4-FFF2-40B4-BE49-F238E27FC236}">
                <a16:creationId xmlns:a16="http://schemas.microsoft.com/office/drawing/2014/main" id="{DE0D4C0A-1F19-4F0F-B0CA-587445978ACB}"/>
              </a:ext>
            </a:extLst>
          </p:cNvPr>
          <p:cNvSpPr/>
          <p:nvPr/>
        </p:nvSpPr>
        <p:spPr>
          <a:xfrm>
            <a:off x="0" y="9144000"/>
            <a:ext cx="9144000" cy="9144000"/>
          </a:xfrm>
          <a:prstGeom prst="rect">
            <a:avLst/>
          </a:prstGeom>
          <a:solidFill>
            <a:srgbClr val="271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975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xit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" decel="10000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" de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5" presetClass="path" presetSubtype="0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 0 L 3.33333E-6 -1 " pathEditMode="relative" rAng="0" ptsTypes="AA">
                                      <p:cBhvr>
                                        <p:cTn id="5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-48125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path" presetSubtype="0" decel="100000" fill="hold" grpId="0" nodeType="withEffect">
                                  <p:stCondLst>
                                    <p:cond delay="4050"/>
                                  </p:stCondLst>
                                  <p:childTnLst>
                                    <p:animMotion origin="layout" path="M 0 0 L -4.51028E-17 -1 " pathEditMode="relative" rAng="0" ptsTypes="AA">
                                      <p:cBhvr>
                                        <p:cTn id="6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48958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35" presetClass="path" presetSubtype="0" decel="10000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0 0 L -3.33333E-6 -1 " pathEditMode="relative" rAng="0" ptsTypes="AA">
                                      <p:cBhvr>
                                        <p:cTn id="6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2" y="-5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5" grpId="0"/>
      <p:bldP spid="6" grpId="0"/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4142F685-C728-4CAE-8F22-D792BBB4965B}"/>
              </a:ext>
            </a:extLst>
          </p:cNvPr>
          <p:cNvSpPr/>
          <p:nvPr/>
        </p:nvSpPr>
        <p:spPr>
          <a:xfrm>
            <a:off x="0" y="-9144000"/>
            <a:ext cx="9144000" cy="9144000"/>
          </a:xfrm>
          <a:prstGeom prst="rect">
            <a:avLst/>
          </a:prstGeom>
          <a:solidFill>
            <a:srgbClr val="B964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4555E04-33F6-45EC-8543-2BD1DE136878}"/>
              </a:ext>
            </a:extLst>
          </p:cNvPr>
          <p:cNvSpPr/>
          <p:nvPr/>
        </p:nvSpPr>
        <p:spPr>
          <a:xfrm>
            <a:off x="0" y="-9144000"/>
            <a:ext cx="9144000" cy="9144000"/>
          </a:xfrm>
          <a:prstGeom prst="rect">
            <a:avLst/>
          </a:prstGeom>
          <a:solidFill>
            <a:srgbClr val="AA9D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302FBC6-22B1-4955-985B-17D397E03A72}"/>
              </a:ext>
            </a:extLst>
          </p:cNvPr>
          <p:cNvSpPr/>
          <p:nvPr/>
        </p:nvSpPr>
        <p:spPr>
          <a:xfrm>
            <a:off x="0" y="-9144000"/>
            <a:ext cx="9144000" cy="9144000"/>
          </a:xfrm>
          <a:prstGeom prst="rect">
            <a:avLst/>
          </a:prstGeom>
          <a:solidFill>
            <a:srgbClr val="271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425925D-241E-45B0-8054-2F3CCCB3B237}"/>
              </a:ext>
            </a:extLst>
          </p:cNvPr>
          <p:cNvSpPr txBox="1"/>
          <p:nvPr/>
        </p:nvSpPr>
        <p:spPr>
          <a:xfrm>
            <a:off x="2150511" y="1044208"/>
            <a:ext cx="484299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b="1" spc="300" dirty="0">
                <a:solidFill>
                  <a:srgbClr val="7D3809"/>
                </a:solidFill>
                <a:latin typeface="Raleway" panose="020B0503030101060003" pitchFamily="34" charset="0"/>
              </a:rPr>
              <a:t>CHECK AVAILABILITY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C08CD80-0122-4915-B258-C51713079835}"/>
              </a:ext>
            </a:extLst>
          </p:cNvPr>
          <p:cNvSpPr/>
          <p:nvPr/>
        </p:nvSpPr>
        <p:spPr>
          <a:xfrm>
            <a:off x="4876800" y="2589059"/>
            <a:ext cx="2705100" cy="514350"/>
          </a:xfrm>
          <a:prstGeom prst="rect">
            <a:avLst/>
          </a:prstGeom>
          <a:noFill/>
          <a:ln>
            <a:solidFill>
              <a:srgbClr val="7D38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7E33DC0-5012-4931-8481-6871071089A8}"/>
              </a:ext>
            </a:extLst>
          </p:cNvPr>
          <p:cNvSpPr/>
          <p:nvPr/>
        </p:nvSpPr>
        <p:spPr>
          <a:xfrm>
            <a:off x="4876800" y="3578424"/>
            <a:ext cx="2705100" cy="514350"/>
          </a:xfrm>
          <a:prstGeom prst="rect">
            <a:avLst/>
          </a:prstGeom>
          <a:noFill/>
          <a:ln>
            <a:solidFill>
              <a:srgbClr val="7D38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B7F0911-4E01-4016-9065-1CA0500EEDE6}"/>
              </a:ext>
            </a:extLst>
          </p:cNvPr>
          <p:cNvSpPr/>
          <p:nvPr/>
        </p:nvSpPr>
        <p:spPr>
          <a:xfrm>
            <a:off x="4876800" y="4702880"/>
            <a:ext cx="2705100" cy="514350"/>
          </a:xfrm>
          <a:prstGeom prst="rect">
            <a:avLst/>
          </a:prstGeom>
          <a:noFill/>
          <a:ln>
            <a:solidFill>
              <a:srgbClr val="7D38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F132DD5-0B17-45EC-8978-FD494CF83F56}"/>
              </a:ext>
            </a:extLst>
          </p:cNvPr>
          <p:cNvSpPr/>
          <p:nvPr/>
        </p:nvSpPr>
        <p:spPr>
          <a:xfrm>
            <a:off x="3219450" y="6244442"/>
            <a:ext cx="2705100" cy="514350"/>
          </a:xfrm>
          <a:prstGeom prst="rect">
            <a:avLst/>
          </a:prstGeom>
          <a:solidFill>
            <a:srgbClr val="AA9D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2DB8E1-6F5D-4563-A5D0-2B4C07F28D69}"/>
              </a:ext>
            </a:extLst>
          </p:cNvPr>
          <p:cNvSpPr txBox="1"/>
          <p:nvPr/>
        </p:nvSpPr>
        <p:spPr>
          <a:xfrm>
            <a:off x="1257300" y="2625328"/>
            <a:ext cx="2557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7D3809"/>
                </a:solidFill>
                <a:latin typeface="Raleway" panose="020B0503030101060003" pitchFamily="34" charset="0"/>
              </a:rPr>
              <a:t>CHECK IN			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E69A84B-58A9-4CFD-B521-3FE45912C9B1}"/>
              </a:ext>
            </a:extLst>
          </p:cNvPr>
          <p:cNvSpPr txBox="1"/>
          <p:nvPr/>
        </p:nvSpPr>
        <p:spPr>
          <a:xfrm>
            <a:off x="1257300" y="3635544"/>
            <a:ext cx="2557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7D3809"/>
                </a:solidFill>
                <a:latin typeface="Raleway" panose="020B0503030101060003" pitchFamily="34" charset="0"/>
              </a:rPr>
              <a:t>CHECK OUT		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9CFD12-87B3-48D7-AF6A-CB61AF128D65}"/>
              </a:ext>
            </a:extLst>
          </p:cNvPr>
          <p:cNvSpPr txBox="1"/>
          <p:nvPr/>
        </p:nvSpPr>
        <p:spPr>
          <a:xfrm>
            <a:off x="1257300" y="4760000"/>
            <a:ext cx="2557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7D3809"/>
                </a:solidFill>
                <a:latin typeface="Raleway" panose="020B0503030101060003" pitchFamily="34" charset="0"/>
              </a:rPr>
              <a:t>GUESTS			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86BF25-D0B1-463E-BEF0-34D8257EDE22}"/>
              </a:ext>
            </a:extLst>
          </p:cNvPr>
          <p:cNvSpPr txBox="1"/>
          <p:nvPr/>
        </p:nvSpPr>
        <p:spPr>
          <a:xfrm>
            <a:off x="3852892" y="6301562"/>
            <a:ext cx="14382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pc="600" dirty="0">
                <a:solidFill>
                  <a:schemeClr val="bg1">
                    <a:lumMod val="95000"/>
                  </a:schemeClr>
                </a:solidFill>
                <a:latin typeface="Raleway" panose="020B0503030101060003" pitchFamily="34" charset="0"/>
              </a:rPr>
              <a:t>CHECK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A3AA791-2413-4DC0-BB3A-51498B266945}"/>
              </a:ext>
            </a:extLst>
          </p:cNvPr>
          <p:cNvSpPr/>
          <p:nvPr/>
        </p:nvSpPr>
        <p:spPr>
          <a:xfrm>
            <a:off x="7225080" y="2756535"/>
            <a:ext cx="147270" cy="179398"/>
          </a:xfrm>
          <a:custGeom>
            <a:avLst/>
            <a:gdLst>
              <a:gd name="connsiteX0" fmla="*/ 0 w 228236"/>
              <a:gd name="connsiteY0" fmla="*/ 82213 h 278026"/>
              <a:gd name="connsiteX1" fmla="*/ 228236 w 228236"/>
              <a:gd name="connsiteY1" fmla="*/ 82213 h 278026"/>
              <a:gd name="connsiteX2" fmla="*/ 228236 w 228236"/>
              <a:gd name="connsiteY2" fmla="*/ 278026 h 278026"/>
              <a:gd name="connsiteX3" fmla="*/ 0 w 228236"/>
              <a:gd name="connsiteY3" fmla="*/ 278026 h 278026"/>
              <a:gd name="connsiteX4" fmla="*/ 0 w 228236"/>
              <a:gd name="connsiteY4" fmla="*/ 0 h 278026"/>
              <a:gd name="connsiteX5" fmla="*/ 228236 w 228236"/>
              <a:gd name="connsiteY5" fmla="*/ 0 h 278026"/>
              <a:gd name="connsiteX6" fmla="*/ 228236 w 228236"/>
              <a:gd name="connsiteY6" fmla="*/ 61958 h 278026"/>
              <a:gd name="connsiteX7" fmla="*/ 0 w 228236"/>
              <a:gd name="connsiteY7" fmla="*/ 61958 h 278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236" h="278026">
                <a:moveTo>
                  <a:pt x="0" y="82213"/>
                </a:moveTo>
                <a:lnTo>
                  <a:pt x="228236" y="82213"/>
                </a:lnTo>
                <a:lnTo>
                  <a:pt x="228236" y="278026"/>
                </a:lnTo>
                <a:lnTo>
                  <a:pt x="0" y="278026"/>
                </a:lnTo>
                <a:close/>
                <a:moveTo>
                  <a:pt x="0" y="0"/>
                </a:moveTo>
                <a:lnTo>
                  <a:pt x="228236" y="0"/>
                </a:lnTo>
                <a:lnTo>
                  <a:pt x="228236" y="61958"/>
                </a:lnTo>
                <a:lnTo>
                  <a:pt x="0" y="61958"/>
                </a:lnTo>
                <a:close/>
              </a:path>
            </a:pathLst>
          </a:custGeom>
          <a:solidFill>
            <a:srgbClr val="AA9D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E558611-A56E-4A6A-9EE4-539E6E48B6FF}"/>
              </a:ext>
            </a:extLst>
          </p:cNvPr>
          <p:cNvSpPr/>
          <p:nvPr/>
        </p:nvSpPr>
        <p:spPr>
          <a:xfrm>
            <a:off x="7225080" y="3745900"/>
            <a:ext cx="147270" cy="179398"/>
          </a:xfrm>
          <a:custGeom>
            <a:avLst/>
            <a:gdLst>
              <a:gd name="connsiteX0" fmla="*/ 0 w 228236"/>
              <a:gd name="connsiteY0" fmla="*/ 82213 h 278026"/>
              <a:gd name="connsiteX1" fmla="*/ 228236 w 228236"/>
              <a:gd name="connsiteY1" fmla="*/ 82213 h 278026"/>
              <a:gd name="connsiteX2" fmla="*/ 228236 w 228236"/>
              <a:gd name="connsiteY2" fmla="*/ 278026 h 278026"/>
              <a:gd name="connsiteX3" fmla="*/ 0 w 228236"/>
              <a:gd name="connsiteY3" fmla="*/ 278026 h 278026"/>
              <a:gd name="connsiteX4" fmla="*/ 0 w 228236"/>
              <a:gd name="connsiteY4" fmla="*/ 0 h 278026"/>
              <a:gd name="connsiteX5" fmla="*/ 228236 w 228236"/>
              <a:gd name="connsiteY5" fmla="*/ 0 h 278026"/>
              <a:gd name="connsiteX6" fmla="*/ 228236 w 228236"/>
              <a:gd name="connsiteY6" fmla="*/ 61958 h 278026"/>
              <a:gd name="connsiteX7" fmla="*/ 0 w 228236"/>
              <a:gd name="connsiteY7" fmla="*/ 61958 h 278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236" h="278026">
                <a:moveTo>
                  <a:pt x="0" y="82213"/>
                </a:moveTo>
                <a:lnTo>
                  <a:pt x="228236" y="82213"/>
                </a:lnTo>
                <a:lnTo>
                  <a:pt x="228236" y="278026"/>
                </a:lnTo>
                <a:lnTo>
                  <a:pt x="0" y="278026"/>
                </a:lnTo>
                <a:close/>
                <a:moveTo>
                  <a:pt x="0" y="0"/>
                </a:moveTo>
                <a:lnTo>
                  <a:pt x="228236" y="0"/>
                </a:lnTo>
                <a:lnTo>
                  <a:pt x="228236" y="61958"/>
                </a:lnTo>
                <a:lnTo>
                  <a:pt x="0" y="61958"/>
                </a:lnTo>
                <a:close/>
              </a:path>
            </a:pathLst>
          </a:custGeom>
          <a:solidFill>
            <a:srgbClr val="AA9D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BB1D784E-DE30-4BC2-98FF-6CB457AB6645}"/>
              </a:ext>
            </a:extLst>
          </p:cNvPr>
          <p:cNvSpPr/>
          <p:nvPr/>
        </p:nvSpPr>
        <p:spPr>
          <a:xfrm rot="10800000">
            <a:off x="7207164" y="4881132"/>
            <a:ext cx="183102" cy="157846"/>
          </a:xfrm>
          <a:prstGeom prst="triangle">
            <a:avLst/>
          </a:prstGeom>
          <a:solidFill>
            <a:srgbClr val="AA9D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END">
            <a:extLst>
              <a:ext uri="{FF2B5EF4-FFF2-40B4-BE49-F238E27FC236}">
                <a16:creationId xmlns:a16="http://schemas.microsoft.com/office/drawing/2014/main" id="{0D7F7436-8449-430B-8900-7F8BE95CFA74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solidFill>
            <a:srgbClr val="AA9D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END">
            <a:extLst>
              <a:ext uri="{FF2B5EF4-FFF2-40B4-BE49-F238E27FC236}">
                <a16:creationId xmlns:a16="http://schemas.microsoft.com/office/drawing/2014/main" id="{893EF114-AE72-4CB7-81DF-7BF3FD1CEBA6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solidFill>
            <a:srgbClr val="7D38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END">
            <a:extLst>
              <a:ext uri="{FF2B5EF4-FFF2-40B4-BE49-F238E27FC236}">
                <a16:creationId xmlns:a16="http://schemas.microsoft.com/office/drawing/2014/main" id="{281D3AC0-0C0C-4900-B4D4-2E954DAC759D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solidFill>
            <a:srgbClr val="271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787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decel="10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decel="10000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de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decel="100000" fill="hold" grpId="1" nodeType="withEffect">
                                  <p:stCondLst>
                                    <p:cond delay="34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decel="10000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" grpId="0"/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4" grpId="0" animBg="1"/>
      <p:bldP spid="15" grpId="0" animBg="1"/>
      <p:bldP spid="16" grpId="0" animBg="1"/>
      <p:bldP spid="22" grpId="0" animBg="1"/>
      <p:bldP spid="21" grpId="1" animBg="1"/>
      <p:bldP spid="17" grpId="0" animBg="1"/>
      <p:bldP spid="1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HOTO">
            <a:extLst>
              <a:ext uri="{FF2B5EF4-FFF2-40B4-BE49-F238E27FC236}">
                <a16:creationId xmlns:a16="http://schemas.microsoft.com/office/drawing/2014/main" id="{E997B4E3-FF2B-417D-811B-66F21162C0EE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blipFill>
            <a:blip r:embed="rId2"/>
            <a:srcRect/>
            <a:stretch>
              <a:fillRect l="-25060" r="-250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TEXT">
            <a:extLst>
              <a:ext uri="{FF2B5EF4-FFF2-40B4-BE49-F238E27FC236}">
                <a16:creationId xmlns:a16="http://schemas.microsoft.com/office/drawing/2014/main" id="{2CD88281-9621-401C-B9EB-6C55B528BB1E}"/>
              </a:ext>
            </a:extLst>
          </p:cNvPr>
          <p:cNvSpPr/>
          <p:nvPr/>
        </p:nvSpPr>
        <p:spPr>
          <a:xfrm>
            <a:off x="9144000" y="0"/>
            <a:ext cx="9144000" cy="914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DB8DCC-A963-43C7-B865-286A94707A66}"/>
              </a:ext>
            </a:extLst>
          </p:cNvPr>
          <p:cNvSpPr txBox="1"/>
          <p:nvPr/>
        </p:nvSpPr>
        <p:spPr>
          <a:xfrm>
            <a:off x="5267927" y="2047098"/>
            <a:ext cx="366959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0" b="1" spc="300" dirty="0">
                <a:solidFill>
                  <a:srgbClr val="AA9D74"/>
                </a:solidFill>
                <a:latin typeface="Raleway" panose="020B0503030101060003" pitchFamily="34" charset="0"/>
              </a:rPr>
              <a:t>SUPERIOR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5033BA-2FDE-4A9A-8F93-A011D94B7890}"/>
              </a:ext>
            </a:extLst>
          </p:cNvPr>
          <p:cNvSpPr txBox="1"/>
          <p:nvPr/>
        </p:nvSpPr>
        <p:spPr>
          <a:xfrm>
            <a:off x="5267927" y="2908872"/>
            <a:ext cx="150393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spc="300" dirty="0">
                <a:solidFill>
                  <a:srgbClr val="AA9D74"/>
                </a:solidFill>
                <a:latin typeface="Raleway" panose="020B0503030101060003" pitchFamily="34" charset="0"/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ACB9F47-78D0-4351-A80E-5505AEF449E6}"/>
              </a:ext>
            </a:extLst>
          </p:cNvPr>
          <p:cNvSpPr txBox="1"/>
          <p:nvPr/>
        </p:nvSpPr>
        <p:spPr>
          <a:xfrm>
            <a:off x="5267927" y="4678971"/>
            <a:ext cx="311655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i="1" spc="300" dirty="0">
                <a:solidFill>
                  <a:srgbClr val="7D3809"/>
                </a:solidFill>
                <a:latin typeface="Nexa Bold" panose="02000000000000000000" pitchFamily="50" charset="0"/>
              </a:rPr>
              <a:t>$ 200/NIGHT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C40284-F258-47D7-89CB-CC84A17326DF}"/>
              </a:ext>
            </a:extLst>
          </p:cNvPr>
          <p:cNvSpPr/>
          <p:nvPr/>
        </p:nvSpPr>
        <p:spPr>
          <a:xfrm>
            <a:off x="5419314" y="6951509"/>
            <a:ext cx="2705100" cy="514350"/>
          </a:xfrm>
          <a:prstGeom prst="rect">
            <a:avLst/>
          </a:prstGeom>
          <a:noFill/>
          <a:ln>
            <a:solidFill>
              <a:srgbClr val="2712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441B52-8B25-4E93-8AD5-26BAC4BF27AF}"/>
              </a:ext>
            </a:extLst>
          </p:cNvPr>
          <p:cNvSpPr txBox="1"/>
          <p:nvPr/>
        </p:nvSpPr>
        <p:spPr>
          <a:xfrm>
            <a:off x="6117685" y="7047101"/>
            <a:ext cx="130837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500" spc="600" dirty="0">
                <a:solidFill>
                  <a:srgbClr val="271203"/>
                </a:solidFill>
                <a:latin typeface="Raleway" panose="020B0503030101060003" pitchFamily="34" charset="0"/>
              </a:rPr>
              <a:t>DETAIL</a:t>
            </a:r>
          </a:p>
        </p:txBody>
      </p:sp>
      <p:sp>
        <p:nvSpPr>
          <p:cNvPr id="12" name="END 1">
            <a:extLst>
              <a:ext uri="{FF2B5EF4-FFF2-40B4-BE49-F238E27FC236}">
                <a16:creationId xmlns:a16="http://schemas.microsoft.com/office/drawing/2014/main" id="{EA4C439C-A04B-4AD1-81A3-BCA82D085EFB}"/>
              </a:ext>
            </a:extLst>
          </p:cNvPr>
          <p:cNvSpPr/>
          <p:nvPr/>
        </p:nvSpPr>
        <p:spPr>
          <a:xfrm>
            <a:off x="-9144000" y="0"/>
            <a:ext cx="9144000" cy="9144000"/>
          </a:xfrm>
          <a:prstGeom prst="rect">
            <a:avLst/>
          </a:prstGeom>
          <a:solidFill>
            <a:srgbClr val="B964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END 2">
            <a:extLst>
              <a:ext uri="{FF2B5EF4-FFF2-40B4-BE49-F238E27FC236}">
                <a16:creationId xmlns:a16="http://schemas.microsoft.com/office/drawing/2014/main" id="{2DCCA89E-9387-4199-AE59-8DF37F2DFCD4}"/>
              </a:ext>
            </a:extLst>
          </p:cNvPr>
          <p:cNvSpPr/>
          <p:nvPr/>
        </p:nvSpPr>
        <p:spPr>
          <a:xfrm>
            <a:off x="-9144000" y="0"/>
            <a:ext cx="9144000" cy="9144000"/>
          </a:xfrm>
          <a:prstGeom prst="rect">
            <a:avLst/>
          </a:prstGeom>
          <a:solidFill>
            <a:srgbClr val="AA9D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END 3">
            <a:extLst>
              <a:ext uri="{FF2B5EF4-FFF2-40B4-BE49-F238E27FC236}">
                <a16:creationId xmlns:a16="http://schemas.microsoft.com/office/drawing/2014/main" id="{3955F334-26A1-48EC-BD87-FF927647F89B}"/>
              </a:ext>
            </a:extLst>
          </p:cNvPr>
          <p:cNvSpPr/>
          <p:nvPr/>
        </p:nvSpPr>
        <p:spPr>
          <a:xfrm>
            <a:off x="-9144000" y="0"/>
            <a:ext cx="9144000" cy="9144000"/>
          </a:xfrm>
          <a:prstGeom prst="rect">
            <a:avLst/>
          </a:prstGeom>
          <a:solidFill>
            <a:srgbClr val="271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P">
            <a:extLst>
              <a:ext uri="{FF2B5EF4-FFF2-40B4-BE49-F238E27FC236}">
                <a16:creationId xmlns:a16="http://schemas.microsoft.com/office/drawing/2014/main" id="{6B8D8A24-F28F-46C4-8A37-99ADCADB8842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solidFill>
            <a:srgbClr val="271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443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77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35" presetClass="path" presetSubtype="0" decel="10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 0 L -0.5 0 " pathEditMode="relative" rAng="0" ptsTypes="AA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 0 L -0.5 0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grpId="0" nodeType="withEffect">
                                  <p:stCondLst>
                                    <p:cond delay="25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path" presetSubtype="0" decel="100000" fill="hold" grpId="1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-0.5 0 L 4.44444E-6 -1.94444E-6 " pathEditMode="relative" rAng="0" ptsTypes="AA">
                                      <p:cBhvr>
                                        <p:cTn id="5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53" y="573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decel="100000" fill="hold" grpId="2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-0.5 0 L 4.44444E-6 -1.94444E-6 " pathEditMode="relative" rAng="0" ptsTypes="AA">
                                      <p:cBhvr>
                                        <p:cTn id="5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53" y="573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5" presetClass="path" presetSubtype="0" decel="100000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0 0 L 1 0 " pathEditMode="relative" rAng="0" ptsTypes="AA">
                                      <p:cBhvr>
                                        <p:cTn id="5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53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35" presetClass="path" presetSubtype="0" decel="100000" fill="hold" grpId="0" nodeType="withEffect">
                                  <p:stCondLst>
                                    <p:cond delay="6850"/>
                                  </p:stCondLst>
                                  <p:childTnLst>
                                    <p:animMotion origin="layout" path="M 0 0 L 1 0 " pathEditMode="relative" rAng="0" ptsTypes="AA">
                                      <p:cBhvr>
                                        <p:cTn id="5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35" presetClass="path" presetSubtype="0" decel="100000" fill="hold" grpId="0" nodeType="withEffect">
                                  <p:stCondLst>
                                    <p:cond delay="6950"/>
                                  </p:stCondLst>
                                  <p:childTnLst>
                                    <p:animMotion origin="layout" path="M 0 0 L 1 0 " pathEditMode="relative" rAng="0" ptsTypes="AA">
                                      <p:cBhvr>
                                        <p:cTn id="5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5" grpId="1" animBg="1"/>
      <p:bldP spid="7" grpId="0"/>
      <p:bldP spid="7" grpId="1"/>
      <p:bldP spid="8" grpId="0"/>
      <p:bldP spid="8" grpId="1"/>
      <p:bldP spid="9" grpId="0"/>
      <p:bldP spid="9" grpId="1"/>
      <p:bldP spid="10" grpId="0" animBg="1"/>
      <p:bldP spid="10" grpId="1" animBg="1"/>
      <p:bldP spid="11" grpId="0"/>
      <p:bldP spid="11" grpId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HOTO">
            <a:extLst>
              <a:ext uri="{FF2B5EF4-FFF2-40B4-BE49-F238E27FC236}">
                <a16:creationId xmlns:a16="http://schemas.microsoft.com/office/drawing/2014/main" id="{E997B4E3-FF2B-417D-811B-66F21162C0EE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blipFill>
            <a:blip r:embed="rId2"/>
            <a:srcRect/>
            <a:stretch>
              <a:fillRect l="-25060" r="-250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TEXT">
            <a:extLst>
              <a:ext uri="{FF2B5EF4-FFF2-40B4-BE49-F238E27FC236}">
                <a16:creationId xmlns:a16="http://schemas.microsoft.com/office/drawing/2014/main" id="{2CD88281-9621-401C-B9EB-6C55B528BB1E}"/>
              </a:ext>
            </a:extLst>
          </p:cNvPr>
          <p:cNvSpPr/>
          <p:nvPr/>
        </p:nvSpPr>
        <p:spPr>
          <a:xfrm>
            <a:off x="9144000" y="0"/>
            <a:ext cx="9144000" cy="914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DB8DCC-A963-43C7-B865-286A94707A66}"/>
              </a:ext>
            </a:extLst>
          </p:cNvPr>
          <p:cNvSpPr txBox="1"/>
          <p:nvPr/>
        </p:nvSpPr>
        <p:spPr>
          <a:xfrm>
            <a:off x="5267927" y="2047098"/>
            <a:ext cx="291297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0" b="1" spc="300" dirty="0">
                <a:solidFill>
                  <a:srgbClr val="AA9D74"/>
                </a:solidFill>
                <a:latin typeface="Raleway" panose="020B0503030101060003" pitchFamily="34" charset="0"/>
              </a:rPr>
              <a:t>DELUXE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5033BA-2FDE-4A9A-8F93-A011D94B7890}"/>
              </a:ext>
            </a:extLst>
          </p:cNvPr>
          <p:cNvSpPr txBox="1"/>
          <p:nvPr/>
        </p:nvSpPr>
        <p:spPr>
          <a:xfrm>
            <a:off x="5267927" y="2908872"/>
            <a:ext cx="150393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spc="300" dirty="0">
                <a:solidFill>
                  <a:srgbClr val="AA9D74"/>
                </a:solidFill>
                <a:latin typeface="Raleway" panose="020B0503030101060003" pitchFamily="34" charset="0"/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ACB9F47-78D0-4351-A80E-5505AEF449E6}"/>
              </a:ext>
            </a:extLst>
          </p:cNvPr>
          <p:cNvSpPr txBox="1"/>
          <p:nvPr/>
        </p:nvSpPr>
        <p:spPr>
          <a:xfrm>
            <a:off x="5267927" y="4678971"/>
            <a:ext cx="308706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i="1" spc="300" dirty="0">
                <a:solidFill>
                  <a:srgbClr val="7D3809"/>
                </a:solidFill>
                <a:latin typeface="Nexa Bold" panose="02000000000000000000" pitchFamily="50" charset="0"/>
              </a:rPr>
              <a:t>$ 250/NIGHT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C40284-F258-47D7-89CB-CC84A17326DF}"/>
              </a:ext>
            </a:extLst>
          </p:cNvPr>
          <p:cNvSpPr/>
          <p:nvPr/>
        </p:nvSpPr>
        <p:spPr>
          <a:xfrm>
            <a:off x="5419314" y="6951509"/>
            <a:ext cx="2705100" cy="514350"/>
          </a:xfrm>
          <a:prstGeom prst="rect">
            <a:avLst/>
          </a:prstGeom>
          <a:noFill/>
          <a:ln>
            <a:solidFill>
              <a:srgbClr val="2712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441B52-8B25-4E93-8AD5-26BAC4BF27AF}"/>
              </a:ext>
            </a:extLst>
          </p:cNvPr>
          <p:cNvSpPr txBox="1"/>
          <p:nvPr/>
        </p:nvSpPr>
        <p:spPr>
          <a:xfrm>
            <a:off x="6117685" y="7047101"/>
            <a:ext cx="130837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500" spc="600" dirty="0">
                <a:solidFill>
                  <a:srgbClr val="271203"/>
                </a:solidFill>
                <a:latin typeface="Raleway" panose="020B0503030101060003" pitchFamily="34" charset="0"/>
              </a:rPr>
              <a:t>DETAIL</a:t>
            </a:r>
          </a:p>
        </p:txBody>
      </p:sp>
      <p:sp>
        <p:nvSpPr>
          <p:cNvPr id="12" name="END 1">
            <a:extLst>
              <a:ext uri="{FF2B5EF4-FFF2-40B4-BE49-F238E27FC236}">
                <a16:creationId xmlns:a16="http://schemas.microsoft.com/office/drawing/2014/main" id="{EA4C439C-A04B-4AD1-81A3-BCA82D085EFB}"/>
              </a:ext>
            </a:extLst>
          </p:cNvPr>
          <p:cNvSpPr/>
          <p:nvPr/>
        </p:nvSpPr>
        <p:spPr>
          <a:xfrm>
            <a:off x="-9144000" y="0"/>
            <a:ext cx="9144000" cy="9144000"/>
          </a:xfrm>
          <a:prstGeom prst="rect">
            <a:avLst/>
          </a:prstGeom>
          <a:solidFill>
            <a:srgbClr val="B964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END 2">
            <a:extLst>
              <a:ext uri="{FF2B5EF4-FFF2-40B4-BE49-F238E27FC236}">
                <a16:creationId xmlns:a16="http://schemas.microsoft.com/office/drawing/2014/main" id="{2DCCA89E-9387-4199-AE59-8DF37F2DFCD4}"/>
              </a:ext>
            </a:extLst>
          </p:cNvPr>
          <p:cNvSpPr/>
          <p:nvPr/>
        </p:nvSpPr>
        <p:spPr>
          <a:xfrm>
            <a:off x="-9144000" y="0"/>
            <a:ext cx="9144000" cy="9144000"/>
          </a:xfrm>
          <a:prstGeom prst="rect">
            <a:avLst/>
          </a:prstGeom>
          <a:solidFill>
            <a:srgbClr val="AA9D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END 3">
            <a:extLst>
              <a:ext uri="{FF2B5EF4-FFF2-40B4-BE49-F238E27FC236}">
                <a16:creationId xmlns:a16="http://schemas.microsoft.com/office/drawing/2014/main" id="{3955F334-26A1-48EC-BD87-FF927647F89B}"/>
              </a:ext>
            </a:extLst>
          </p:cNvPr>
          <p:cNvSpPr/>
          <p:nvPr/>
        </p:nvSpPr>
        <p:spPr>
          <a:xfrm>
            <a:off x="-9144000" y="0"/>
            <a:ext cx="9144000" cy="9144000"/>
          </a:xfrm>
          <a:prstGeom prst="rect">
            <a:avLst/>
          </a:prstGeom>
          <a:solidFill>
            <a:srgbClr val="271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P">
            <a:extLst>
              <a:ext uri="{FF2B5EF4-FFF2-40B4-BE49-F238E27FC236}">
                <a16:creationId xmlns:a16="http://schemas.microsoft.com/office/drawing/2014/main" id="{6B8D8A24-F28F-46C4-8A37-99ADCADB8842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solidFill>
            <a:srgbClr val="271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32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77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35" presetClass="path" presetSubtype="0" decel="10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 0 L -0.5 0 " pathEditMode="relative" rAng="0" ptsTypes="AA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 0 L -0.5 0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grpId="0" nodeType="withEffect">
                                  <p:stCondLst>
                                    <p:cond delay="25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path" presetSubtype="0" decel="100000" fill="hold" grpId="1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-0.5 0 L 4.44444E-6 -1.94444E-6 " pathEditMode="relative" rAng="0" ptsTypes="AA">
                                      <p:cBhvr>
                                        <p:cTn id="5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53" y="573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decel="100000" fill="hold" grpId="2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-0.5 0 L 4.44444E-6 -1.94444E-6 " pathEditMode="relative" rAng="0" ptsTypes="AA">
                                      <p:cBhvr>
                                        <p:cTn id="5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53" y="573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5" presetClass="path" presetSubtype="0" decel="100000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0 0 L 1 0 " pathEditMode="relative" rAng="0" ptsTypes="AA">
                                      <p:cBhvr>
                                        <p:cTn id="5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53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35" presetClass="path" presetSubtype="0" decel="100000" fill="hold" grpId="0" nodeType="withEffect">
                                  <p:stCondLst>
                                    <p:cond delay="6850"/>
                                  </p:stCondLst>
                                  <p:childTnLst>
                                    <p:animMotion origin="layout" path="M 0 0 L 1 0 " pathEditMode="relative" rAng="0" ptsTypes="AA">
                                      <p:cBhvr>
                                        <p:cTn id="5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35" presetClass="path" presetSubtype="0" decel="100000" fill="hold" grpId="0" nodeType="withEffect">
                                  <p:stCondLst>
                                    <p:cond delay="6950"/>
                                  </p:stCondLst>
                                  <p:childTnLst>
                                    <p:animMotion origin="layout" path="M 0 0 L 1 0 " pathEditMode="relative" rAng="0" ptsTypes="AA">
                                      <p:cBhvr>
                                        <p:cTn id="5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5" grpId="1" animBg="1"/>
      <p:bldP spid="7" grpId="0"/>
      <p:bldP spid="7" grpId="1"/>
      <p:bldP spid="8" grpId="0"/>
      <p:bldP spid="8" grpId="1"/>
      <p:bldP spid="9" grpId="0"/>
      <p:bldP spid="9" grpId="1"/>
      <p:bldP spid="10" grpId="0" animBg="1"/>
      <p:bldP spid="10" grpId="1" animBg="1"/>
      <p:bldP spid="11" grpId="0"/>
      <p:bldP spid="11" grpId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HOTO">
            <a:extLst>
              <a:ext uri="{FF2B5EF4-FFF2-40B4-BE49-F238E27FC236}">
                <a16:creationId xmlns:a16="http://schemas.microsoft.com/office/drawing/2014/main" id="{E997B4E3-FF2B-417D-811B-66F21162C0EE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blipFill>
            <a:blip r:embed="rId2"/>
            <a:srcRect/>
            <a:stretch>
              <a:fillRect l="-25060" r="-250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TEXT">
            <a:extLst>
              <a:ext uri="{FF2B5EF4-FFF2-40B4-BE49-F238E27FC236}">
                <a16:creationId xmlns:a16="http://schemas.microsoft.com/office/drawing/2014/main" id="{2CD88281-9621-401C-B9EB-6C55B528BB1E}"/>
              </a:ext>
            </a:extLst>
          </p:cNvPr>
          <p:cNvSpPr/>
          <p:nvPr/>
        </p:nvSpPr>
        <p:spPr>
          <a:xfrm>
            <a:off x="9144000" y="0"/>
            <a:ext cx="9144000" cy="914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DB8DCC-A963-43C7-B865-286A94707A66}"/>
              </a:ext>
            </a:extLst>
          </p:cNvPr>
          <p:cNvSpPr txBox="1"/>
          <p:nvPr/>
        </p:nvSpPr>
        <p:spPr>
          <a:xfrm>
            <a:off x="5267927" y="2047098"/>
            <a:ext cx="3610284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0" b="1" spc="300" dirty="0">
                <a:solidFill>
                  <a:srgbClr val="AA9D74"/>
                </a:solidFill>
                <a:latin typeface="Raleway" panose="020B0503030101060003" pitchFamily="34" charset="0"/>
              </a:rPr>
              <a:t>PRESIDEN</a:t>
            </a:r>
          </a:p>
          <a:p>
            <a:r>
              <a:rPr lang="en-US" sz="5000" b="1" spc="300" dirty="0">
                <a:solidFill>
                  <a:srgbClr val="AA9D74"/>
                </a:solidFill>
                <a:latin typeface="Raleway" panose="020B0503030101060003" pitchFamily="34" charset="0"/>
              </a:rPr>
              <a:t>TIAL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5033BA-2FDE-4A9A-8F93-A011D94B7890}"/>
              </a:ext>
            </a:extLst>
          </p:cNvPr>
          <p:cNvSpPr txBox="1"/>
          <p:nvPr/>
        </p:nvSpPr>
        <p:spPr>
          <a:xfrm>
            <a:off x="5267927" y="3800178"/>
            <a:ext cx="150393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spc="300" dirty="0">
                <a:solidFill>
                  <a:srgbClr val="AA9D74"/>
                </a:solidFill>
                <a:latin typeface="Raleway" panose="020B0503030101060003" pitchFamily="34" charset="0"/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ACB9F47-78D0-4351-A80E-5505AEF449E6}"/>
              </a:ext>
            </a:extLst>
          </p:cNvPr>
          <p:cNvSpPr txBox="1"/>
          <p:nvPr/>
        </p:nvSpPr>
        <p:spPr>
          <a:xfrm>
            <a:off x="5267927" y="4678971"/>
            <a:ext cx="311655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i="1" spc="300" dirty="0">
                <a:solidFill>
                  <a:srgbClr val="7D3809"/>
                </a:solidFill>
                <a:latin typeface="Nexa Bold" panose="02000000000000000000" pitchFamily="50" charset="0"/>
              </a:rPr>
              <a:t>$ 300/NIGHT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C40284-F258-47D7-89CB-CC84A17326DF}"/>
              </a:ext>
            </a:extLst>
          </p:cNvPr>
          <p:cNvSpPr/>
          <p:nvPr/>
        </p:nvSpPr>
        <p:spPr>
          <a:xfrm>
            <a:off x="5419314" y="6951509"/>
            <a:ext cx="2705100" cy="514350"/>
          </a:xfrm>
          <a:prstGeom prst="rect">
            <a:avLst/>
          </a:prstGeom>
          <a:noFill/>
          <a:ln>
            <a:solidFill>
              <a:srgbClr val="2712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441B52-8B25-4E93-8AD5-26BAC4BF27AF}"/>
              </a:ext>
            </a:extLst>
          </p:cNvPr>
          <p:cNvSpPr txBox="1"/>
          <p:nvPr/>
        </p:nvSpPr>
        <p:spPr>
          <a:xfrm>
            <a:off x="6117685" y="7047101"/>
            <a:ext cx="130837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500" spc="600" dirty="0">
                <a:solidFill>
                  <a:srgbClr val="271203"/>
                </a:solidFill>
                <a:latin typeface="Raleway" panose="020B0503030101060003" pitchFamily="34" charset="0"/>
              </a:rPr>
              <a:t>DETAIL</a:t>
            </a:r>
          </a:p>
        </p:txBody>
      </p:sp>
      <p:sp>
        <p:nvSpPr>
          <p:cNvPr id="12" name="END 1">
            <a:extLst>
              <a:ext uri="{FF2B5EF4-FFF2-40B4-BE49-F238E27FC236}">
                <a16:creationId xmlns:a16="http://schemas.microsoft.com/office/drawing/2014/main" id="{EA4C439C-A04B-4AD1-81A3-BCA82D085EFB}"/>
              </a:ext>
            </a:extLst>
          </p:cNvPr>
          <p:cNvSpPr/>
          <p:nvPr/>
        </p:nvSpPr>
        <p:spPr>
          <a:xfrm>
            <a:off x="-9144000" y="0"/>
            <a:ext cx="9144000" cy="9144000"/>
          </a:xfrm>
          <a:prstGeom prst="rect">
            <a:avLst/>
          </a:prstGeom>
          <a:solidFill>
            <a:srgbClr val="B964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END 2">
            <a:extLst>
              <a:ext uri="{FF2B5EF4-FFF2-40B4-BE49-F238E27FC236}">
                <a16:creationId xmlns:a16="http://schemas.microsoft.com/office/drawing/2014/main" id="{2DCCA89E-9387-4199-AE59-8DF37F2DFCD4}"/>
              </a:ext>
            </a:extLst>
          </p:cNvPr>
          <p:cNvSpPr/>
          <p:nvPr/>
        </p:nvSpPr>
        <p:spPr>
          <a:xfrm>
            <a:off x="-9144000" y="0"/>
            <a:ext cx="9144000" cy="9144000"/>
          </a:xfrm>
          <a:prstGeom prst="rect">
            <a:avLst/>
          </a:prstGeom>
          <a:solidFill>
            <a:srgbClr val="AA9D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END 3">
            <a:extLst>
              <a:ext uri="{FF2B5EF4-FFF2-40B4-BE49-F238E27FC236}">
                <a16:creationId xmlns:a16="http://schemas.microsoft.com/office/drawing/2014/main" id="{3955F334-26A1-48EC-BD87-FF927647F89B}"/>
              </a:ext>
            </a:extLst>
          </p:cNvPr>
          <p:cNvSpPr/>
          <p:nvPr/>
        </p:nvSpPr>
        <p:spPr>
          <a:xfrm>
            <a:off x="-9144000" y="0"/>
            <a:ext cx="9144000" cy="9144000"/>
          </a:xfrm>
          <a:prstGeom prst="rect">
            <a:avLst/>
          </a:prstGeom>
          <a:solidFill>
            <a:srgbClr val="271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P">
            <a:extLst>
              <a:ext uri="{FF2B5EF4-FFF2-40B4-BE49-F238E27FC236}">
                <a16:creationId xmlns:a16="http://schemas.microsoft.com/office/drawing/2014/main" id="{6B8D8A24-F28F-46C4-8A37-99ADCADB8842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solidFill>
            <a:srgbClr val="271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458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77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35" presetClass="path" presetSubtype="0" decel="10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 0 L -0.5 0 " pathEditMode="relative" rAng="0" ptsTypes="AA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 0 L -0.5 0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grpId="0" nodeType="withEffect">
                                  <p:stCondLst>
                                    <p:cond delay="25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path" presetSubtype="0" decel="100000" fill="hold" grpId="1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-0.5 0 L 4.44444E-6 -1.94444E-6 " pathEditMode="relative" rAng="0" ptsTypes="AA">
                                      <p:cBhvr>
                                        <p:cTn id="5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53" y="573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decel="100000" fill="hold" grpId="2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-0.5 0 L 4.44444E-6 -1.94444E-6 " pathEditMode="relative" rAng="0" ptsTypes="AA">
                                      <p:cBhvr>
                                        <p:cTn id="5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53" y="573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5" presetClass="path" presetSubtype="0" decel="100000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0 0 L 1 0 " pathEditMode="relative" rAng="0" ptsTypes="AA">
                                      <p:cBhvr>
                                        <p:cTn id="5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53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35" presetClass="path" presetSubtype="0" decel="100000" fill="hold" grpId="0" nodeType="withEffect">
                                  <p:stCondLst>
                                    <p:cond delay="6850"/>
                                  </p:stCondLst>
                                  <p:childTnLst>
                                    <p:animMotion origin="layout" path="M 0 0 L 1 0 " pathEditMode="relative" rAng="0" ptsTypes="AA">
                                      <p:cBhvr>
                                        <p:cTn id="5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35" presetClass="path" presetSubtype="0" decel="100000" fill="hold" grpId="0" nodeType="withEffect">
                                  <p:stCondLst>
                                    <p:cond delay="6950"/>
                                  </p:stCondLst>
                                  <p:childTnLst>
                                    <p:animMotion origin="layout" path="M 0 0 L 1 0 " pathEditMode="relative" rAng="0" ptsTypes="AA">
                                      <p:cBhvr>
                                        <p:cTn id="5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5" grpId="1" animBg="1"/>
      <p:bldP spid="7" grpId="0"/>
      <p:bldP spid="7" grpId="1"/>
      <p:bldP spid="8" grpId="0"/>
      <p:bldP spid="8" grpId="1"/>
      <p:bldP spid="9" grpId="0"/>
      <p:bldP spid="9" grpId="1"/>
      <p:bldP spid="10" grpId="0" animBg="1"/>
      <p:bldP spid="10" grpId="1" animBg="1"/>
      <p:bldP spid="11" grpId="0"/>
      <p:bldP spid="11" grpId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CB68FBC6-852D-47A3-AA47-DFE8D6ACC63C}"/>
              </a:ext>
            </a:extLst>
          </p:cNvPr>
          <p:cNvSpPr/>
          <p:nvPr/>
        </p:nvSpPr>
        <p:spPr>
          <a:xfrm>
            <a:off x="0" y="-9144000"/>
            <a:ext cx="9144000" cy="9144000"/>
          </a:xfrm>
          <a:prstGeom prst="rect">
            <a:avLst/>
          </a:prstGeom>
          <a:solidFill>
            <a:srgbClr val="B964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923B009-23BF-4C23-98D8-87B921462E18}"/>
              </a:ext>
            </a:extLst>
          </p:cNvPr>
          <p:cNvSpPr/>
          <p:nvPr/>
        </p:nvSpPr>
        <p:spPr>
          <a:xfrm>
            <a:off x="0" y="-9144000"/>
            <a:ext cx="9144000" cy="9144000"/>
          </a:xfrm>
          <a:prstGeom prst="rect">
            <a:avLst/>
          </a:prstGeom>
          <a:solidFill>
            <a:srgbClr val="AA9D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8B94F13-366A-421F-BD3F-41312DBC3871}"/>
              </a:ext>
            </a:extLst>
          </p:cNvPr>
          <p:cNvSpPr/>
          <p:nvPr/>
        </p:nvSpPr>
        <p:spPr>
          <a:xfrm>
            <a:off x="0" y="-9144000"/>
            <a:ext cx="9144000" cy="9144000"/>
          </a:xfrm>
          <a:prstGeom prst="rect">
            <a:avLst/>
          </a:prstGeom>
          <a:solidFill>
            <a:srgbClr val="271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8E79A5D-A77C-4F63-99EF-9BDB9DFCF775}"/>
              </a:ext>
            </a:extLst>
          </p:cNvPr>
          <p:cNvSpPr/>
          <p:nvPr/>
        </p:nvSpPr>
        <p:spPr>
          <a:xfrm>
            <a:off x="381000" y="5084678"/>
            <a:ext cx="2498987" cy="792459"/>
          </a:xfrm>
          <a:prstGeom prst="rect">
            <a:avLst/>
          </a:prstGeom>
          <a:noFill/>
          <a:ln>
            <a:solidFill>
              <a:srgbClr val="AA9D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E5E5FC0-6FB7-48C1-A588-F09C2843C114}"/>
              </a:ext>
            </a:extLst>
          </p:cNvPr>
          <p:cNvSpPr/>
          <p:nvPr/>
        </p:nvSpPr>
        <p:spPr>
          <a:xfrm>
            <a:off x="3322506" y="5084678"/>
            <a:ext cx="2498987" cy="792459"/>
          </a:xfrm>
          <a:prstGeom prst="rect">
            <a:avLst/>
          </a:prstGeom>
          <a:noFill/>
          <a:ln>
            <a:solidFill>
              <a:srgbClr val="AA9D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3A0F3D9-2055-412D-8B88-E4F00C759464}"/>
              </a:ext>
            </a:extLst>
          </p:cNvPr>
          <p:cNvSpPr/>
          <p:nvPr/>
        </p:nvSpPr>
        <p:spPr>
          <a:xfrm>
            <a:off x="6264013" y="5084678"/>
            <a:ext cx="2498987" cy="792459"/>
          </a:xfrm>
          <a:prstGeom prst="rect">
            <a:avLst/>
          </a:prstGeom>
          <a:noFill/>
          <a:ln>
            <a:solidFill>
              <a:srgbClr val="AA9D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6D31DB2-6E65-456B-99E5-65ABA140B956}"/>
              </a:ext>
            </a:extLst>
          </p:cNvPr>
          <p:cNvSpPr txBox="1"/>
          <p:nvPr/>
        </p:nvSpPr>
        <p:spPr>
          <a:xfrm>
            <a:off x="787977" y="5301937"/>
            <a:ext cx="18870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rgbClr val="7D3809"/>
                </a:solidFill>
                <a:latin typeface="Raleway" panose="020B0503030101060003" pitchFamily="34" charset="0"/>
              </a:rPr>
              <a:t>RESTAURANT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A75BB14-17CE-4E65-ACE5-74C64A243C36}"/>
              </a:ext>
            </a:extLst>
          </p:cNvPr>
          <p:cNvSpPr txBox="1"/>
          <p:nvPr/>
        </p:nvSpPr>
        <p:spPr>
          <a:xfrm>
            <a:off x="3914612" y="5301937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rgbClr val="7D3809"/>
                </a:solidFill>
                <a:latin typeface="Raleway" panose="020B0503030101060003" pitchFamily="34" charset="0"/>
              </a:rPr>
              <a:t>SILK BAR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8DB7DD9-C0C0-418B-AB14-9BF58391223E}"/>
              </a:ext>
            </a:extLst>
          </p:cNvPr>
          <p:cNvSpPr txBox="1"/>
          <p:nvPr/>
        </p:nvSpPr>
        <p:spPr>
          <a:xfrm>
            <a:off x="6705600" y="5301937"/>
            <a:ext cx="15424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rgbClr val="7D3809"/>
                </a:solidFill>
                <a:latin typeface="Raleway" panose="020B0503030101060003" pitchFamily="34" charset="0"/>
              </a:rPr>
              <a:t>FREE WI-FI</a:t>
            </a:r>
          </a:p>
        </p:txBody>
      </p:sp>
      <p:pic>
        <p:nvPicPr>
          <p:cNvPr id="9" name="111">
            <a:extLst>
              <a:ext uri="{FF2B5EF4-FFF2-40B4-BE49-F238E27FC236}">
                <a16:creationId xmlns:a16="http://schemas.microsoft.com/office/drawing/2014/main" id="{0EDFDBB1-4445-476E-943B-A587888FF1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360" y="3445446"/>
            <a:ext cx="880266" cy="635322"/>
          </a:xfrm>
          <a:prstGeom prst="rect">
            <a:avLst/>
          </a:prstGeom>
        </p:spPr>
      </p:pic>
      <p:pic>
        <p:nvPicPr>
          <p:cNvPr id="5" name="222">
            <a:extLst>
              <a:ext uri="{FF2B5EF4-FFF2-40B4-BE49-F238E27FC236}">
                <a16:creationId xmlns:a16="http://schemas.microsoft.com/office/drawing/2014/main" id="{2204372F-B0CB-42D5-B358-F47D89D7CB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019" y="3265566"/>
            <a:ext cx="443960" cy="796066"/>
          </a:xfrm>
          <a:prstGeom prst="rect">
            <a:avLst/>
          </a:prstGeom>
        </p:spPr>
      </p:pic>
      <p:pic>
        <p:nvPicPr>
          <p:cNvPr id="7" name="333">
            <a:extLst>
              <a:ext uri="{FF2B5EF4-FFF2-40B4-BE49-F238E27FC236}">
                <a16:creationId xmlns:a16="http://schemas.microsoft.com/office/drawing/2014/main" id="{FAB1A2CB-9378-40D0-804E-FA7103A52F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489" y="3464582"/>
            <a:ext cx="650632" cy="59705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41182DD-ADBF-4639-802A-170550E0F2F8}"/>
              </a:ext>
            </a:extLst>
          </p:cNvPr>
          <p:cNvSpPr/>
          <p:nvPr/>
        </p:nvSpPr>
        <p:spPr>
          <a:xfrm>
            <a:off x="2438400" y="1348592"/>
            <a:ext cx="4267200" cy="514350"/>
          </a:xfrm>
          <a:prstGeom prst="rect">
            <a:avLst/>
          </a:prstGeom>
          <a:solidFill>
            <a:srgbClr val="AA9D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5481921-A269-4558-B542-DD2FEDD1CCCA}"/>
              </a:ext>
            </a:extLst>
          </p:cNvPr>
          <p:cNvSpPr txBox="1"/>
          <p:nvPr/>
        </p:nvSpPr>
        <p:spPr>
          <a:xfrm>
            <a:off x="2742014" y="1405712"/>
            <a:ext cx="36599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pc="600" dirty="0">
                <a:solidFill>
                  <a:schemeClr val="bg1">
                    <a:lumMod val="95000"/>
                  </a:schemeClr>
                </a:solidFill>
                <a:latin typeface="Raleway" panose="020B0503030101060003" pitchFamily="34" charset="0"/>
              </a:rPr>
              <a:t>HOTEL FACILITIES</a:t>
            </a:r>
          </a:p>
        </p:txBody>
      </p:sp>
      <p:sp>
        <p:nvSpPr>
          <p:cNvPr id="23" name="OP">
            <a:extLst>
              <a:ext uri="{FF2B5EF4-FFF2-40B4-BE49-F238E27FC236}">
                <a16:creationId xmlns:a16="http://schemas.microsoft.com/office/drawing/2014/main" id="{8C3A9119-0147-45AF-A38F-3E811A45AC1C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solidFill>
            <a:srgbClr val="271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END 1">
            <a:extLst>
              <a:ext uri="{FF2B5EF4-FFF2-40B4-BE49-F238E27FC236}">
                <a16:creationId xmlns:a16="http://schemas.microsoft.com/office/drawing/2014/main" id="{9871F919-8E8B-495C-A9C4-F6DC9DB8B6EC}"/>
              </a:ext>
            </a:extLst>
          </p:cNvPr>
          <p:cNvSpPr/>
          <p:nvPr/>
        </p:nvSpPr>
        <p:spPr>
          <a:xfrm>
            <a:off x="-4572000" y="0"/>
            <a:ext cx="4572000" cy="9144000"/>
          </a:xfrm>
          <a:prstGeom prst="rect">
            <a:avLst/>
          </a:prstGeom>
          <a:solidFill>
            <a:srgbClr val="B964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END 2">
            <a:extLst>
              <a:ext uri="{FF2B5EF4-FFF2-40B4-BE49-F238E27FC236}">
                <a16:creationId xmlns:a16="http://schemas.microsoft.com/office/drawing/2014/main" id="{11856BED-1EDE-481A-9AC7-29C149576104}"/>
              </a:ext>
            </a:extLst>
          </p:cNvPr>
          <p:cNvSpPr/>
          <p:nvPr/>
        </p:nvSpPr>
        <p:spPr>
          <a:xfrm>
            <a:off x="-4572000" y="0"/>
            <a:ext cx="4572000" cy="9144000"/>
          </a:xfrm>
          <a:prstGeom prst="rect">
            <a:avLst/>
          </a:prstGeom>
          <a:solidFill>
            <a:srgbClr val="AA9D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END 3">
            <a:extLst>
              <a:ext uri="{FF2B5EF4-FFF2-40B4-BE49-F238E27FC236}">
                <a16:creationId xmlns:a16="http://schemas.microsoft.com/office/drawing/2014/main" id="{2B8B0CA3-C9EE-4FE0-B342-2209AC2CEDF4}"/>
              </a:ext>
            </a:extLst>
          </p:cNvPr>
          <p:cNvSpPr/>
          <p:nvPr/>
        </p:nvSpPr>
        <p:spPr>
          <a:xfrm>
            <a:off x="-4572000" y="0"/>
            <a:ext cx="4572000" cy="9144000"/>
          </a:xfrm>
          <a:prstGeom prst="rect">
            <a:avLst/>
          </a:prstGeom>
          <a:solidFill>
            <a:srgbClr val="271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END 1">
            <a:extLst>
              <a:ext uri="{FF2B5EF4-FFF2-40B4-BE49-F238E27FC236}">
                <a16:creationId xmlns:a16="http://schemas.microsoft.com/office/drawing/2014/main" id="{DE2E4F57-8A98-45D9-91CE-CB8BD9DC1C2A}"/>
              </a:ext>
            </a:extLst>
          </p:cNvPr>
          <p:cNvSpPr/>
          <p:nvPr/>
        </p:nvSpPr>
        <p:spPr>
          <a:xfrm>
            <a:off x="9144000" y="0"/>
            <a:ext cx="4572000" cy="9144000"/>
          </a:xfrm>
          <a:prstGeom prst="rect">
            <a:avLst/>
          </a:prstGeom>
          <a:solidFill>
            <a:srgbClr val="B964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END 2">
            <a:extLst>
              <a:ext uri="{FF2B5EF4-FFF2-40B4-BE49-F238E27FC236}">
                <a16:creationId xmlns:a16="http://schemas.microsoft.com/office/drawing/2014/main" id="{C591EE29-12C6-45E2-9462-E773D21F653A}"/>
              </a:ext>
            </a:extLst>
          </p:cNvPr>
          <p:cNvSpPr/>
          <p:nvPr/>
        </p:nvSpPr>
        <p:spPr>
          <a:xfrm>
            <a:off x="9144000" y="0"/>
            <a:ext cx="4572000" cy="9144000"/>
          </a:xfrm>
          <a:prstGeom prst="rect">
            <a:avLst/>
          </a:prstGeom>
          <a:solidFill>
            <a:srgbClr val="AA9D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END 3">
            <a:extLst>
              <a:ext uri="{FF2B5EF4-FFF2-40B4-BE49-F238E27FC236}">
                <a16:creationId xmlns:a16="http://schemas.microsoft.com/office/drawing/2014/main" id="{C423D494-40A5-4D1B-A057-CE4B09FBC04E}"/>
              </a:ext>
            </a:extLst>
          </p:cNvPr>
          <p:cNvSpPr/>
          <p:nvPr/>
        </p:nvSpPr>
        <p:spPr>
          <a:xfrm>
            <a:off x="9144000" y="0"/>
            <a:ext cx="4572000" cy="9144000"/>
          </a:xfrm>
          <a:prstGeom prst="rect">
            <a:avLst/>
          </a:prstGeom>
          <a:solidFill>
            <a:srgbClr val="271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32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decel="100000" fill="hold" grpId="0" nodeType="withEffect">
                                  <p:stCondLst>
                                    <p:cond delay="20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decel="10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xit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5" presetClass="path" presetSubtype="0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 0 L 0.5 0 " pathEditMode="relative" rAng="0" ptsTypes="AA">
                                      <p:cBhvr>
                                        <p:cTn id="7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50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35" presetClass="path" presetSubtype="0" decel="100000" fill="hold" grpId="0" nodeType="withEffect">
                                  <p:stCondLst>
                                    <p:cond delay="4050"/>
                                  </p:stCondLst>
                                  <p:childTnLst>
                                    <p:animMotion origin="layout" path="M 0 0 L 0.5 0 " pathEditMode="relative" rAng="0" ptsTypes="AA">
                                      <p:cBhvr>
                                        <p:cTn id="7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33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35" presetClass="path" presetSubtype="0" decel="10000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0 0 L 0.5 0 " pathEditMode="relative" rAng="0" ptsTypes="AA">
                                      <p:cBhvr>
                                        <p:cTn id="7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92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35" presetClass="path" presetSubtype="0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 0 L -0.5 0 " pathEditMode="relative" rAng="0" ptsTypes="AA">
                                      <p:cBhvr>
                                        <p:cTn id="7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35" presetClass="path" presetSubtype="0" decel="100000" fill="hold" grpId="0" nodeType="withEffect">
                                  <p:stCondLst>
                                    <p:cond delay="4050"/>
                                  </p:stCondLst>
                                  <p:childTnLst>
                                    <p:animMotion origin="layout" path="M 0 0 L -0.5 0 " pathEditMode="relative" rAng="0" ptsTypes="AA">
                                      <p:cBhvr>
                                        <p:cTn id="8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35" presetClass="path" presetSubtype="0" decel="10000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0 0 L -0.5 0 " pathEditMode="relative" rAng="0" ptsTypes="AA">
                                      <p:cBhvr>
                                        <p:cTn id="8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12" grpId="0" animBg="1"/>
      <p:bldP spid="13" grpId="0" animBg="1"/>
      <p:bldP spid="14" grpId="0" animBg="1"/>
      <p:bldP spid="17" grpId="0"/>
      <p:bldP spid="16" grpId="0"/>
      <p:bldP spid="18" grpId="0"/>
      <p:bldP spid="10" grpId="0" animBg="1"/>
      <p:bldP spid="11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HOTO">
            <a:extLst>
              <a:ext uri="{FF2B5EF4-FFF2-40B4-BE49-F238E27FC236}">
                <a16:creationId xmlns:a16="http://schemas.microsoft.com/office/drawing/2014/main" id="{F2FDA150-49DF-40A4-9777-8BF937A97A9D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blipFill>
            <a:blip r:embed="rId2"/>
            <a:srcRect/>
            <a:stretch>
              <a:fillRect l="-25060" r="-250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TEXT">
            <a:extLst>
              <a:ext uri="{FF2B5EF4-FFF2-40B4-BE49-F238E27FC236}">
                <a16:creationId xmlns:a16="http://schemas.microsoft.com/office/drawing/2014/main" id="{5342E5DC-425B-47CE-AA98-20DDD57B8133}"/>
              </a:ext>
            </a:extLst>
          </p:cNvPr>
          <p:cNvSpPr/>
          <p:nvPr/>
        </p:nvSpPr>
        <p:spPr>
          <a:xfrm>
            <a:off x="0" y="9144000"/>
            <a:ext cx="9144000" cy="914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D6253F-8435-44D1-8C71-C583B0F02CC2}"/>
              </a:ext>
            </a:extLst>
          </p:cNvPr>
          <p:cNvSpPr txBox="1"/>
          <p:nvPr/>
        </p:nvSpPr>
        <p:spPr>
          <a:xfrm>
            <a:off x="3224425" y="5133198"/>
            <a:ext cx="270619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b="1" spc="300" dirty="0">
                <a:solidFill>
                  <a:srgbClr val="AA9D74"/>
                </a:solidFill>
                <a:latin typeface="Raleway" panose="020B0503030101060003" pitchFamily="34" charset="0"/>
              </a:rPr>
              <a:t>FRIDAY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7C0F24-7FF2-4287-BD3E-700A7502416F}"/>
              </a:ext>
            </a:extLst>
          </p:cNvPr>
          <p:cNvSpPr txBox="1"/>
          <p:nvPr/>
        </p:nvSpPr>
        <p:spPr>
          <a:xfrm>
            <a:off x="3373596" y="5994972"/>
            <a:ext cx="239681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i="1" spc="300" dirty="0">
                <a:solidFill>
                  <a:srgbClr val="AA9D74"/>
                </a:solidFill>
                <a:latin typeface="Raleway" panose="020B0503030101060003" pitchFamily="34" charset="0"/>
              </a:rPr>
              <a:t>25 MARCH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A32EA6-C839-46FD-8932-886028E289AB}"/>
              </a:ext>
            </a:extLst>
          </p:cNvPr>
          <p:cNvSpPr txBox="1"/>
          <p:nvPr/>
        </p:nvSpPr>
        <p:spPr>
          <a:xfrm>
            <a:off x="2888015" y="7569486"/>
            <a:ext cx="336797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spc="300" dirty="0">
                <a:solidFill>
                  <a:srgbClr val="7D3809"/>
                </a:solidFill>
                <a:latin typeface="Nexa Bold" panose="02000000000000000000" pitchFamily="50" charset="0"/>
              </a:rPr>
              <a:t>SEAFOOD DAY</a:t>
            </a:r>
          </a:p>
        </p:txBody>
      </p:sp>
      <p:sp>
        <p:nvSpPr>
          <p:cNvPr id="9" name="RTEXT">
            <a:extLst>
              <a:ext uri="{FF2B5EF4-FFF2-40B4-BE49-F238E27FC236}">
                <a16:creationId xmlns:a16="http://schemas.microsoft.com/office/drawing/2014/main" id="{B8893B19-EE7F-4468-A4D6-D1A4F6373B9E}"/>
              </a:ext>
            </a:extLst>
          </p:cNvPr>
          <p:cNvSpPr/>
          <p:nvPr/>
        </p:nvSpPr>
        <p:spPr>
          <a:xfrm>
            <a:off x="0" y="-1"/>
            <a:ext cx="9144000" cy="992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0337B0-17E7-4F13-B0DF-53C7E7FBDD20}"/>
              </a:ext>
            </a:extLst>
          </p:cNvPr>
          <p:cNvSpPr txBox="1"/>
          <p:nvPr/>
        </p:nvSpPr>
        <p:spPr>
          <a:xfrm>
            <a:off x="2310717" y="242253"/>
            <a:ext cx="453361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b="1" dirty="0">
                <a:solidFill>
                  <a:srgbClr val="AA9D74"/>
                </a:solidFill>
                <a:latin typeface="Raleway" panose="020B0503030101060003" pitchFamily="34" charset="0"/>
              </a:rPr>
              <a:t>EVENTS ON THIS WEEK</a:t>
            </a:r>
          </a:p>
        </p:txBody>
      </p:sp>
      <p:sp>
        <p:nvSpPr>
          <p:cNvPr id="12" name="END 1">
            <a:extLst>
              <a:ext uri="{FF2B5EF4-FFF2-40B4-BE49-F238E27FC236}">
                <a16:creationId xmlns:a16="http://schemas.microsoft.com/office/drawing/2014/main" id="{E6466B0E-6F96-4E55-99EF-7EF34BD0E754}"/>
              </a:ext>
            </a:extLst>
          </p:cNvPr>
          <p:cNvSpPr/>
          <p:nvPr/>
        </p:nvSpPr>
        <p:spPr>
          <a:xfrm>
            <a:off x="0" y="-9144000"/>
            <a:ext cx="9144000" cy="9144000"/>
          </a:xfrm>
          <a:prstGeom prst="rect">
            <a:avLst/>
          </a:prstGeom>
          <a:solidFill>
            <a:srgbClr val="B964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END 2">
            <a:extLst>
              <a:ext uri="{FF2B5EF4-FFF2-40B4-BE49-F238E27FC236}">
                <a16:creationId xmlns:a16="http://schemas.microsoft.com/office/drawing/2014/main" id="{C93F3BD6-EB20-4069-A8DC-CCDC312AE4F1}"/>
              </a:ext>
            </a:extLst>
          </p:cNvPr>
          <p:cNvSpPr/>
          <p:nvPr/>
        </p:nvSpPr>
        <p:spPr>
          <a:xfrm>
            <a:off x="0" y="-9144000"/>
            <a:ext cx="9144000" cy="9144000"/>
          </a:xfrm>
          <a:prstGeom prst="rect">
            <a:avLst/>
          </a:prstGeom>
          <a:solidFill>
            <a:srgbClr val="AA9D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END 3">
            <a:extLst>
              <a:ext uri="{FF2B5EF4-FFF2-40B4-BE49-F238E27FC236}">
                <a16:creationId xmlns:a16="http://schemas.microsoft.com/office/drawing/2014/main" id="{2FD0B3C0-FEE9-44D8-BFB6-2D141A46C151}"/>
              </a:ext>
            </a:extLst>
          </p:cNvPr>
          <p:cNvSpPr/>
          <p:nvPr/>
        </p:nvSpPr>
        <p:spPr>
          <a:xfrm>
            <a:off x="0" y="-9144000"/>
            <a:ext cx="9144000" cy="9144000"/>
          </a:xfrm>
          <a:prstGeom prst="rect">
            <a:avLst/>
          </a:prstGeom>
          <a:solidFill>
            <a:srgbClr val="271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P">
            <a:extLst>
              <a:ext uri="{FF2B5EF4-FFF2-40B4-BE49-F238E27FC236}">
                <a16:creationId xmlns:a16="http://schemas.microsoft.com/office/drawing/2014/main" id="{3E733D4E-86CD-4666-B1A6-7659C3149155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solidFill>
            <a:srgbClr val="271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224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77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5" presetClass="path" presetSubtype="0" decel="10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 0 L -0.00191 -0.21927 " pathEditMode="relative" rAng="0" ptsTypes="AA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1097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decel="100000" fill="hold" grpId="2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-0.00191 -0.21927 L 0 0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1095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 0 L -0.00417 -0.5 " pathEditMode="relative" rAng="0" ptsTypes="AA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250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-0.00417 -0.5 L 0 0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2333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25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6" presetClass="exit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5" presetClass="path" presetSubtype="0" decel="100000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0 0 L -3.33333E-6 1 " pathEditMode="relative" rAng="0" ptsTypes="AA">
                                      <p:cBhvr>
                                        <p:cTn id="4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7" y="450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decel="100000" fill="hold" grpId="0" nodeType="withEffect">
                                  <p:stCondLst>
                                    <p:cond delay="6850"/>
                                  </p:stCondLst>
                                  <p:childTnLst>
                                    <p:animMotion origin="layout" path="M 0 0 L 3.33333E-6 1 " pathEditMode="relative" rAng="0" ptsTypes="AA">
                                      <p:cBhvr>
                                        <p:cTn id="5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48958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5" presetClass="path" presetSubtype="0" decel="100000" fill="hold" grpId="0" nodeType="withEffect">
                                  <p:stCondLst>
                                    <p:cond delay="6950"/>
                                  </p:stCondLst>
                                  <p:childTnLst>
                                    <p:animMotion origin="layout" path="M 0 0 L -2.08167E-17 1 " pathEditMode="relative" rAng="0" ptsTypes="AA">
                                      <p:cBhvr>
                                        <p:cTn id="5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" y="4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5" grpId="1" animBg="1"/>
      <p:bldP spid="6" grpId="0"/>
      <p:bldP spid="6" grpId="1"/>
      <p:bldP spid="7" grpId="0"/>
      <p:bldP spid="7" grpId="1"/>
      <p:bldP spid="8" grpId="0"/>
      <p:bldP spid="8" grpId="1"/>
      <p:bldP spid="9" grpId="0" animBg="1"/>
      <p:bldP spid="10" grpId="0"/>
      <p:bldP spid="12" grpId="0" animBg="1"/>
      <p:bldP spid="13" grpId="0" animBg="1"/>
      <p:bldP spid="14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HOTO">
            <a:extLst>
              <a:ext uri="{FF2B5EF4-FFF2-40B4-BE49-F238E27FC236}">
                <a16:creationId xmlns:a16="http://schemas.microsoft.com/office/drawing/2014/main" id="{F2FDA150-49DF-40A4-9777-8BF937A97A9D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blipFill>
            <a:blip r:embed="rId2"/>
            <a:srcRect/>
            <a:stretch>
              <a:fillRect l="-25060" r="-250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TEXT">
            <a:extLst>
              <a:ext uri="{FF2B5EF4-FFF2-40B4-BE49-F238E27FC236}">
                <a16:creationId xmlns:a16="http://schemas.microsoft.com/office/drawing/2014/main" id="{5342E5DC-425B-47CE-AA98-20DDD57B8133}"/>
              </a:ext>
            </a:extLst>
          </p:cNvPr>
          <p:cNvSpPr/>
          <p:nvPr/>
        </p:nvSpPr>
        <p:spPr>
          <a:xfrm>
            <a:off x="0" y="9144000"/>
            <a:ext cx="9144000" cy="914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D6253F-8435-44D1-8C71-C583B0F02CC2}"/>
              </a:ext>
            </a:extLst>
          </p:cNvPr>
          <p:cNvSpPr txBox="1"/>
          <p:nvPr/>
        </p:nvSpPr>
        <p:spPr>
          <a:xfrm>
            <a:off x="2610478" y="5133198"/>
            <a:ext cx="393409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b="1" spc="300" dirty="0">
                <a:solidFill>
                  <a:srgbClr val="AA9D74"/>
                </a:solidFill>
                <a:latin typeface="Raleway" panose="020B0503030101060003" pitchFamily="34" charset="0"/>
              </a:rPr>
              <a:t>SATURDAY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7C0F24-7FF2-4287-BD3E-700A7502416F}"/>
              </a:ext>
            </a:extLst>
          </p:cNvPr>
          <p:cNvSpPr txBox="1"/>
          <p:nvPr/>
        </p:nvSpPr>
        <p:spPr>
          <a:xfrm>
            <a:off x="3409663" y="5994972"/>
            <a:ext cx="232467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i="1" spc="300" dirty="0">
                <a:solidFill>
                  <a:srgbClr val="AA9D74"/>
                </a:solidFill>
                <a:latin typeface="Raleway" panose="020B0503030101060003" pitchFamily="34" charset="0"/>
              </a:rPr>
              <a:t>24 MARCH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A32EA6-C839-46FD-8932-886028E289AB}"/>
              </a:ext>
            </a:extLst>
          </p:cNvPr>
          <p:cNvSpPr txBox="1"/>
          <p:nvPr/>
        </p:nvSpPr>
        <p:spPr>
          <a:xfrm>
            <a:off x="2580304" y="7569486"/>
            <a:ext cx="398339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spc="300" dirty="0">
                <a:solidFill>
                  <a:srgbClr val="7D3809"/>
                </a:solidFill>
                <a:latin typeface="Nexa Bold" panose="02000000000000000000" pitchFamily="50" charset="0"/>
              </a:rPr>
              <a:t>PIANO SESSIONS</a:t>
            </a:r>
          </a:p>
        </p:txBody>
      </p:sp>
      <p:sp>
        <p:nvSpPr>
          <p:cNvPr id="9" name="RTEXT">
            <a:extLst>
              <a:ext uri="{FF2B5EF4-FFF2-40B4-BE49-F238E27FC236}">
                <a16:creationId xmlns:a16="http://schemas.microsoft.com/office/drawing/2014/main" id="{B8893B19-EE7F-4468-A4D6-D1A4F6373B9E}"/>
              </a:ext>
            </a:extLst>
          </p:cNvPr>
          <p:cNvSpPr/>
          <p:nvPr/>
        </p:nvSpPr>
        <p:spPr>
          <a:xfrm>
            <a:off x="0" y="-1"/>
            <a:ext cx="9144000" cy="992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0337B0-17E7-4F13-B0DF-53C7E7FBDD20}"/>
              </a:ext>
            </a:extLst>
          </p:cNvPr>
          <p:cNvSpPr txBox="1"/>
          <p:nvPr/>
        </p:nvSpPr>
        <p:spPr>
          <a:xfrm>
            <a:off x="2310717" y="242253"/>
            <a:ext cx="453361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b="1" dirty="0">
                <a:solidFill>
                  <a:srgbClr val="AA9D74"/>
                </a:solidFill>
                <a:latin typeface="Raleway" panose="020B0503030101060003" pitchFamily="34" charset="0"/>
              </a:rPr>
              <a:t>EVENTS ON THIS WEEK</a:t>
            </a:r>
          </a:p>
        </p:txBody>
      </p:sp>
      <p:sp>
        <p:nvSpPr>
          <p:cNvPr id="12" name="END 1">
            <a:extLst>
              <a:ext uri="{FF2B5EF4-FFF2-40B4-BE49-F238E27FC236}">
                <a16:creationId xmlns:a16="http://schemas.microsoft.com/office/drawing/2014/main" id="{E6466B0E-6F96-4E55-99EF-7EF34BD0E754}"/>
              </a:ext>
            </a:extLst>
          </p:cNvPr>
          <p:cNvSpPr/>
          <p:nvPr/>
        </p:nvSpPr>
        <p:spPr>
          <a:xfrm>
            <a:off x="0" y="-9144000"/>
            <a:ext cx="9144000" cy="9144000"/>
          </a:xfrm>
          <a:prstGeom prst="rect">
            <a:avLst/>
          </a:prstGeom>
          <a:solidFill>
            <a:srgbClr val="B964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END 2">
            <a:extLst>
              <a:ext uri="{FF2B5EF4-FFF2-40B4-BE49-F238E27FC236}">
                <a16:creationId xmlns:a16="http://schemas.microsoft.com/office/drawing/2014/main" id="{C93F3BD6-EB20-4069-A8DC-CCDC312AE4F1}"/>
              </a:ext>
            </a:extLst>
          </p:cNvPr>
          <p:cNvSpPr/>
          <p:nvPr/>
        </p:nvSpPr>
        <p:spPr>
          <a:xfrm>
            <a:off x="0" y="-9144000"/>
            <a:ext cx="9144000" cy="9144000"/>
          </a:xfrm>
          <a:prstGeom prst="rect">
            <a:avLst/>
          </a:prstGeom>
          <a:solidFill>
            <a:srgbClr val="AA9D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END 3">
            <a:extLst>
              <a:ext uri="{FF2B5EF4-FFF2-40B4-BE49-F238E27FC236}">
                <a16:creationId xmlns:a16="http://schemas.microsoft.com/office/drawing/2014/main" id="{2FD0B3C0-FEE9-44D8-BFB6-2D141A46C151}"/>
              </a:ext>
            </a:extLst>
          </p:cNvPr>
          <p:cNvSpPr/>
          <p:nvPr/>
        </p:nvSpPr>
        <p:spPr>
          <a:xfrm>
            <a:off x="0" y="-9144000"/>
            <a:ext cx="9144000" cy="9144000"/>
          </a:xfrm>
          <a:prstGeom prst="rect">
            <a:avLst/>
          </a:prstGeom>
          <a:solidFill>
            <a:srgbClr val="271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P">
            <a:extLst>
              <a:ext uri="{FF2B5EF4-FFF2-40B4-BE49-F238E27FC236}">
                <a16:creationId xmlns:a16="http://schemas.microsoft.com/office/drawing/2014/main" id="{3E733D4E-86CD-4666-B1A6-7659C3149155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solidFill>
            <a:srgbClr val="271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694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77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5" presetClass="path" presetSubtype="0" decel="10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 0 L -0.00191 -0.21927 " pathEditMode="relative" rAng="0" ptsTypes="AA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1097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decel="100000" fill="hold" grpId="2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-0.00191 -0.21927 L 0 0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1095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 0 L -0.00417 -0.5 " pathEditMode="relative" rAng="0" ptsTypes="AA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250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-0.00417 -0.5 L 0 0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2333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25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xit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5" presetClass="path" presetSubtype="0" decel="100000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0 0 L -3.33333E-6 1 " pathEditMode="relative" rAng="0" ptsTypes="AA">
                                      <p:cBhvr>
                                        <p:cTn id="4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7" y="450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decel="100000" fill="hold" grpId="0" nodeType="withEffect">
                                  <p:stCondLst>
                                    <p:cond delay="6850"/>
                                  </p:stCondLst>
                                  <p:childTnLst>
                                    <p:animMotion origin="layout" path="M 0 0 L 3.33333E-6 1 " pathEditMode="relative" rAng="0" ptsTypes="AA">
                                      <p:cBhvr>
                                        <p:cTn id="5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48958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decel="100000" fill="hold" grpId="0" nodeType="withEffect">
                                  <p:stCondLst>
                                    <p:cond delay="6950"/>
                                  </p:stCondLst>
                                  <p:childTnLst>
                                    <p:animMotion origin="layout" path="M 0 0 L -2.08167E-17 1 " pathEditMode="relative" rAng="0" ptsTypes="AA">
                                      <p:cBhvr>
                                        <p:cTn id="5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" y="4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5" grpId="1" animBg="1"/>
      <p:bldP spid="6" grpId="0"/>
      <p:bldP spid="6" grpId="1"/>
      <p:bldP spid="7" grpId="0"/>
      <p:bldP spid="7" grpId="1"/>
      <p:bldP spid="8" grpId="0"/>
      <p:bldP spid="8" grpId="1"/>
      <p:bldP spid="9" grpId="0" animBg="1"/>
      <p:bldP spid="10" grpId="0"/>
      <p:bldP spid="12" grpId="0" animBg="1"/>
      <p:bldP spid="13" grpId="0" animBg="1"/>
      <p:bldP spid="14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HOTO 1">
            <a:extLst>
              <a:ext uri="{FF2B5EF4-FFF2-40B4-BE49-F238E27FC236}">
                <a16:creationId xmlns:a16="http://schemas.microsoft.com/office/drawing/2014/main" id="{B7482E8A-EAB2-4C4C-A678-3C5B74365B0D}"/>
              </a:ext>
            </a:extLst>
          </p:cNvPr>
          <p:cNvSpPr/>
          <p:nvPr/>
        </p:nvSpPr>
        <p:spPr>
          <a:xfrm>
            <a:off x="353961" y="1794776"/>
            <a:ext cx="3864077" cy="1656346"/>
          </a:xfrm>
          <a:prstGeom prst="rect">
            <a:avLst/>
          </a:prstGeom>
          <a:blipFill>
            <a:blip r:embed="rId2"/>
            <a:srcRect/>
            <a:stretch>
              <a:fillRect t="-27701" b="-27701"/>
            </a:stretch>
          </a:blipFill>
          <a:ln>
            <a:solidFill>
              <a:srgbClr val="AA9D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HOTO 2">
            <a:extLst>
              <a:ext uri="{FF2B5EF4-FFF2-40B4-BE49-F238E27FC236}">
                <a16:creationId xmlns:a16="http://schemas.microsoft.com/office/drawing/2014/main" id="{BF380EA6-4E8C-4FF3-AAC9-DCC776F307B4}"/>
              </a:ext>
            </a:extLst>
          </p:cNvPr>
          <p:cNvSpPr/>
          <p:nvPr/>
        </p:nvSpPr>
        <p:spPr>
          <a:xfrm>
            <a:off x="353961" y="4360996"/>
            <a:ext cx="3864077" cy="1656346"/>
          </a:xfrm>
          <a:prstGeom prst="rect">
            <a:avLst/>
          </a:prstGeom>
          <a:blipFill>
            <a:blip r:embed="rId3"/>
            <a:srcRect/>
            <a:stretch>
              <a:fillRect t="-27701" b="-27701"/>
            </a:stretch>
          </a:blipFill>
          <a:ln>
            <a:solidFill>
              <a:srgbClr val="AA9D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HOTO 3">
            <a:extLst>
              <a:ext uri="{FF2B5EF4-FFF2-40B4-BE49-F238E27FC236}">
                <a16:creationId xmlns:a16="http://schemas.microsoft.com/office/drawing/2014/main" id="{F042DFF0-C93C-4F3E-B871-8FCB6489E4D1}"/>
              </a:ext>
            </a:extLst>
          </p:cNvPr>
          <p:cNvSpPr/>
          <p:nvPr/>
        </p:nvSpPr>
        <p:spPr>
          <a:xfrm>
            <a:off x="353961" y="6927216"/>
            <a:ext cx="3864077" cy="1656346"/>
          </a:xfrm>
          <a:prstGeom prst="rect">
            <a:avLst/>
          </a:prstGeom>
          <a:blipFill>
            <a:blip r:embed="rId4"/>
            <a:srcRect/>
            <a:stretch>
              <a:fillRect t="-27825" b="-27825"/>
            </a:stretch>
          </a:blipFill>
          <a:ln>
            <a:solidFill>
              <a:srgbClr val="AA9D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3C5A52-E4C7-43AD-AAE1-CC9E13A7AF9E}"/>
              </a:ext>
            </a:extLst>
          </p:cNvPr>
          <p:cNvSpPr txBox="1"/>
          <p:nvPr/>
        </p:nvSpPr>
        <p:spPr>
          <a:xfrm>
            <a:off x="4572000" y="2345950"/>
            <a:ext cx="428585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spc="300" dirty="0">
                <a:solidFill>
                  <a:srgbClr val="AA9D74"/>
                </a:solidFill>
                <a:latin typeface="Nexa Bold" panose="02000000000000000000" pitchFamily="50" charset="0"/>
              </a:rPr>
              <a:t>WELCOME TO OUR</a:t>
            </a:r>
          </a:p>
          <a:p>
            <a:r>
              <a:rPr lang="en-US" sz="3000" spc="300" dirty="0">
                <a:solidFill>
                  <a:srgbClr val="AA9D74"/>
                </a:solidFill>
                <a:latin typeface="Nexa Bold" panose="02000000000000000000" pitchFamily="50" charset="0"/>
              </a:rPr>
              <a:t>NEW BEACH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56E6AF-3FB0-462F-9225-CE80A1A6A650}"/>
              </a:ext>
            </a:extLst>
          </p:cNvPr>
          <p:cNvSpPr txBox="1"/>
          <p:nvPr/>
        </p:nvSpPr>
        <p:spPr>
          <a:xfrm>
            <a:off x="4572000" y="1945840"/>
            <a:ext cx="17107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spc="300" dirty="0">
                <a:solidFill>
                  <a:srgbClr val="AA9D74"/>
                </a:solidFill>
                <a:latin typeface="Raleway" panose="020B0503030101060003" pitchFamily="34" charset="0"/>
              </a:rPr>
              <a:t>25 MARCH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D2EDFCF-FC8F-4F92-B94E-951A79F41B20}"/>
              </a:ext>
            </a:extLst>
          </p:cNvPr>
          <p:cNvSpPr txBox="1"/>
          <p:nvPr/>
        </p:nvSpPr>
        <p:spPr>
          <a:xfrm>
            <a:off x="4572000" y="4833467"/>
            <a:ext cx="403578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spc="300" dirty="0">
                <a:solidFill>
                  <a:srgbClr val="AA9D74"/>
                </a:solidFill>
                <a:latin typeface="Nexa Bold" panose="02000000000000000000" pitchFamily="50" charset="0"/>
              </a:rPr>
              <a:t>NEW CHEF COOK</a:t>
            </a:r>
          </a:p>
          <a:p>
            <a:r>
              <a:rPr lang="en-US" sz="3000" spc="300" dirty="0">
                <a:solidFill>
                  <a:srgbClr val="AA9D74"/>
                </a:solidFill>
                <a:latin typeface="Nexa Bold" panose="02000000000000000000" pitchFamily="50" charset="0"/>
              </a:rPr>
              <a:t>FROM INDONESIA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419F8D1-6975-4FF4-A47C-921A9B79036F}"/>
              </a:ext>
            </a:extLst>
          </p:cNvPr>
          <p:cNvSpPr txBox="1"/>
          <p:nvPr/>
        </p:nvSpPr>
        <p:spPr>
          <a:xfrm>
            <a:off x="4572000" y="4433357"/>
            <a:ext cx="17107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spc="300" dirty="0">
                <a:solidFill>
                  <a:srgbClr val="AA9D74"/>
                </a:solidFill>
                <a:latin typeface="Raleway" panose="020B0503030101060003" pitchFamily="34" charset="0"/>
              </a:rPr>
              <a:t>27 MARCH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D99647-9EA6-4C16-90D8-C0721347F327}"/>
              </a:ext>
            </a:extLst>
          </p:cNvPr>
          <p:cNvSpPr txBox="1"/>
          <p:nvPr/>
        </p:nvSpPr>
        <p:spPr>
          <a:xfrm>
            <a:off x="4572000" y="7521039"/>
            <a:ext cx="290015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spc="300" dirty="0">
                <a:solidFill>
                  <a:srgbClr val="AA9D74"/>
                </a:solidFill>
                <a:latin typeface="Nexa Bold" panose="02000000000000000000" pitchFamily="50" charset="0"/>
              </a:rPr>
              <a:t>HAPPY NEW</a:t>
            </a:r>
          </a:p>
          <a:p>
            <a:r>
              <a:rPr lang="en-US" sz="3000" spc="300" dirty="0">
                <a:solidFill>
                  <a:srgbClr val="AA9D74"/>
                </a:solidFill>
                <a:latin typeface="Nexa Bold" panose="02000000000000000000" pitchFamily="50" charset="0"/>
              </a:rPr>
              <a:t>YEART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E4A3173-8C7F-4BB6-8740-8622F044DDCB}"/>
              </a:ext>
            </a:extLst>
          </p:cNvPr>
          <p:cNvSpPr txBox="1"/>
          <p:nvPr/>
        </p:nvSpPr>
        <p:spPr>
          <a:xfrm>
            <a:off x="4572000" y="7120929"/>
            <a:ext cx="18453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spc="300" dirty="0">
                <a:solidFill>
                  <a:srgbClr val="AA9D74"/>
                </a:solidFill>
                <a:latin typeface="Raleway" panose="020B0503030101060003" pitchFamily="34" charset="0"/>
              </a:rPr>
              <a:t>1 JANUARY</a:t>
            </a:r>
          </a:p>
        </p:txBody>
      </p:sp>
      <p:sp>
        <p:nvSpPr>
          <p:cNvPr id="4" name="RTEXT">
            <a:extLst>
              <a:ext uri="{FF2B5EF4-FFF2-40B4-BE49-F238E27FC236}">
                <a16:creationId xmlns:a16="http://schemas.microsoft.com/office/drawing/2014/main" id="{92A47DB1-DD54-4D21-9E9A-1104D6CEB4E1}"/>
              </a:ext>
            </a:extLst>
          </p:cNvPr>
          <p:cNvSpPr/>
          <p:nvPr/>
        </p:nvSpPr>
        <p:spPr>
          <a:xfrm>
            <a:off x="0" y="-1"/>
            <a:ext cx="9144000" cy="992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5A72D1-4A22-40D6-A2E2-47F4E6770114}"/>
              </a:ext>
            </a:extLst>
          </p:cNvPr>
          <p:cNvSpPr txBox="1"/>
          <p:nvPr/>
        </p:nvSpPr>
        <p:spPr>
          <a:xfrm>
            <a:off x="3142677" y="242253"/>
            <a:ext cx="286969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b="1" dirty="0">
                <a:solidFill>
                  <a:srgbClr val="AA9D74"/>
                </a:solidFill>
                <a:latin typeface="Raleway" panose="020B0503030101060003" pitchFamily="34" charset="0"/>
              </a:rPr>
              <a:t>LATEST NEWS</a:t>
            </a:r>
          </a:p>
        </p:txBody>
      </p:sp>
      <p:sp>
        <p:nvSpPr>
          <p:cNvPr id="15" name="OP">
            <a:extLst>
              <a:ext uri="{FF2B5EF4-FFF2-40B4-BE49-F238E27FC236}">
                <a16:creationId xmlns:a16="http://schemas.microsoft.com/office/drawing/2014/main" id="{D1E3609B-3A01-4719-B511-469A6C4CABCC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solidFill>
            <a:srgbClr val="271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END 1">
            <a:extLst>
              <a:ext uri="{FF2B5EF4-FFF2-40B4-BE49-F238E27FC236}">
                <a16:creationId xmlns:a16="http://schemas.microsoft.com/office/drawing/2014/main" id="{9A098355-EB9F-4777-B3AD-884399385038}"/>
              </a:ext>
            </a:extLst>
          </p:cNvPr>
          <p:cNvSpPr/>
          <p:nvPr/>
        </p:nvSpPr>
        <p:spPr>
          <a:xfrm>
            <a:off x="0" y="9144000"/>
            <a:ext cx="9144000" cy="9144000"/>
          </a:xfrm>
          <a:prstGeom prst="rect">
            <a:avLst/>
          </a:prstGeom>
          <a:solidFill>
            <a:srgbClr val="B964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END 2">
            <a:extLst>
              <a:ext uri="{FF2B5EF4-FFF2-40B4-BE49-F238E27FC236}">
                <a16:creationId xmlns:a16="http://schemas.microsoft.com/office/drawing/2014/main" id="{29B0F9C7-4F46-4038-85F5-7E79F4956C59}"/>
              </a:ext>
            </a:extLst>
          </p:cNvPr>
          <p:cNvSpPr/>
          <p:nvPr/>
        </p:nvSpPr>
        <p:spPr>
          <a:xfrm>
            <a:off x="0" y="9144000"/>
            <a:ext cx="9144000" cy="9144000"/>
          </a:xfrm>
          <a:prstGeom prst="rect">
            <a:avLst/>
          </a:prstGeom>
          <a:solidFill>
            <a:srgbClr val="AA9D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END 3">
            <a:extLst>
              <a:ext uri="{FF2B5EF4-FFF2-40B4-BE49-F238E27FC236}">
                <a16:creationId xmlns:a16="http://schemas.microsoft.com/office/drawing/2014/main" id="{DDD0C1F6-8ECD-43AB-8DF1-DA7F0FCAA8C5}"/>
              </a:ext>
            </a:extLst>
          </p:cNvPr>
          <p:cNvSpPr/>
          <p:nvPr/>
        </p:nvSpPr>
        <p:spPr>
          <a:xfrm>
            <a:off x="0" y="9144000"/>
            <a:ext cx="9144000" cy="9144000"/>
          </a:xfrm>
          <a:prstGeom prst="rect">
            <a:avLst/>
          </a:prstGeom>
          <a:solidFill>
            <a:srgbClr val="271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82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decel="1000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4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4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4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4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4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40000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35" presetClass="path" presetSubtype="0" decel="10000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0 0 L -1.11111E-6 -1 " pathEditMode="relative" rAng="0" ptsTypes="AA">
                                          <p:cBhvr>
                                            <p:cTn id="53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6" y="-44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35" presetClass="path" presetSubtype="0" decel="100000" fill="hold" grpId="0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Motion origin="layout" path="M 0 0 L 2.22222E-6 -1 " pathEditMode="relative" rAng="0" ptsTypes="AA">
                                          <p:cBhvr>
                                            <p:cTn id="55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11" y="-472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35" presetClass="path" presetSubtype="0" decel="100000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0 0 L -1.11111E-6 -1 " pathEditMode="relative" rAng="0" ptsTypes="AA">
                                          <p:cBhvr>
                                            <p:cTn id="57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6" y="-4555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/>
          <p:bldP spid="10" grpId="0"/>
          <p:bldP spid="11" grpId="0"/>
          <p:bldP spid="12" grpId="0"/>
          <p:bldP spid="13" grpId="0"/>
          <p:bldP spid="14" grpId="0"/>
          <p:bldP spid="4" grpId="0" animBg="1"/>
          <p:bldP spid="5" grpId="0"/>
          <p:bldP spid="15" grpId="0" animBg="1"/>
          <p:bldP spid="16" grpId="0" animBg="1"/>
          <p:bldP spid="17" grpId="0" animBg="1"/>
          <p:bldP spid="1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decel="1000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35" presetClass="path" presetSubtype="0" decel="10000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0 0 L -1.11111E-6 -1 " pathEditMode="relative" rAng="0" ptsTypes="AA">
                                          <p:cBhvr>
                                            <p:cTn id="53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6" y="-44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35" presetClass="path" presetSubtype="0" decel="100000" fill="hold" grpId="0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Motion origin="layout" path="M 0 0 L 2.22222E-6 -1 " pathEditMode="relative" rAng="0" ptsTypes="AA">
                                          <p:cBhvr>
                                            <p:cTn id="55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11" y="-472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35" presetClass="path" presetSubtype="0" decel="100000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0 0 L -1.11111E-6 -1 " pathEditMode="relative" rAng="0" ptsTypes="AA">
                                          <p:cBhvr>
                                            <p:cTn id="57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6" y="-4555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/>
          <p:bldP spid="10" grpId="0"/>
          <p:bldP spid="11" grpId="0"/>
          <p:bldP spid="12" grpId="0"/>
          <p:bldP spid="13" grpId="0"/>
          <p:bldP spid="14" grpId="0"/>
          <p:bldP spid="4" grpId="0" animBg="1"/>
          <p:bldP spid="5" grpId="0"/>
          <p:bldP spid="15" grpId="0" animBg="1"/>
          <p:bldP spid="16" grpId="0" animBg="1"/>
          <p:bldP spid="17" grpId="0" animBg="1"/>
          <p:bldP spid="18" grpId="0" animBg="1"/>
        </p:bldLst>
      </p:timing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721</TotalTime>
  <Words>108</Words>
  <Application>Microsoft Office PowerPoint</Application>
  <PresentationFormat>Custom</PresentationFormat>
  <Paragraphs>53</Paragraphs>
  <Slides>10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Nexa Bold</vt:lpstr>
      <vt:lpstr>Raleway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Office365</dc:creator>
  <cp:lastModifiedBy>Office365</cp:lastModifiedBy>
  <cp:revision>28</cp:revision>
  <dcterms:created xsi:type="dcterms:W3CDTF">2017-11-21T04:51:08Z</dcterms:created>
  <dcterms:modified xsi:type="dcterms:W3CDTF">2017-11-22T12:11:07Z</dcterms:modified>
</cp:coreProperties>
</file>