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아닥사스다 왕이 다스릴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나와 함께 바빌로니아를 떠나서 이리로 올라온 각 가문의 우두머리와 그들의 계보는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바니 자손 가운데서는 요시뱌의 아들 슬로못 및 그와 함께 등록된 남자 백육십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6337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베배 자손 가운데서는 베배의 아들 스가랴 및 그와 함께 등록된 남자 이십팔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2768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아스갓 자손 가운데서는 학가단의 아들 요하난 및 그와 함께 등록된 남자 백십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6339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아도니감 자손 가운데서는 남은 아들들 곧 엘리벨렛과 여우엘과 스마야 및 이들과 함께 등록된 남자 육십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515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비그왜 자손 가운데서는 우대와 사붓 및 이들과 함께 등록된 남자 칠십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2756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사람들을 아하와 강 가에 불러모으고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거기에다가 장막을 치고 사흘 동안 묵으면서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곳에 모인 사람들을 살펴보았다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백성과 제사장 가운데 레위 사람은 하나도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4021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나는 지도급 인사인 엘리에셀과 아리엘과 스마야와 엘라단과 야립과 엘라단과 나단과 스가랴와 므술람과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학자인 요야립과 엘라단을 불러서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1509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가시뱌 지방의 지도자 잇도에게 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잇도와 가시뱌 지방에 사는 성전 막일꾼인 그의 친족들에게 부탁하여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하나님의 성전에서 일할 일꾼들을 데려오라고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7968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우리를 잘 보살펴 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갔던 이들이 사람들을 데려왔다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데려온 사람들은 레위의 아들이며 이스라엘의 손자인 마흘리 자손으로서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아주 유능한 인재인 세레뱌와 그의 아들 및 친족 열여덟 명과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2685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하사뱌와 므라리 자손 가운데서 여사야와 그의 형제들 및 그들의 아들들 스무 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9914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비느하스 자손 가운데서는 게르솜이요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이다말 자손 가운데서는 다니엘이요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 자손 가운데서는 스가냐의 아들 핫두스요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2256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밖에도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성전 막일꾼 이백이십 명을 데려왔는데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이들은 다윗과 그의 관리들이 레위 사람을 도우라고 임명한 성전 막일꾼이다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이들이 모두 등록을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2955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 아하와 강 가에서 나는 모두에게 금식하라고 선언하였다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하나님 앞에서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우리와 우리 자식들 모두가 재산을 가지고 안전하게 돌아갈 수 있도록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보살펴 주시기를 엎드려서 빌었다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40015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왕에게는 우리가 이미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찾는 사람은 하나님이 잘 되도록 보살펴 주시지만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저버리는 자는 하나님의 큰 노여움을 피하지 못한다고 말한 바가 있어서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돌아가는 길에 원수들을 만나게 될지도 모르니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보병과 기병을 내어 달라는 말은 부끄러워서 차마 할 수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488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우리는 금식하면서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안전하게 귀국할 수 있도록 보살펴 주시기를 하나님께 간절히 기도드렸으며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하나님은 우리의 기도를 들어주셨다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9029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나는 제사장들 가운데서 지도급에 속하는 사람 열둘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세레뱌와 하사뱌와 그들의 형제 열 명을 뽑아 세우고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845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금과 은과 그릇들을 달아서 그들에게 맡겼다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왕과 보좌관들과 관리들과 거기에 있는 모든 이스라엘 사람이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우리 하나님의 성전을 짓는 데에 쓰라고 예물로 바친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95185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달아 준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은이 육백오십 달란트요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은그릇이 백 달란트요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금이 백 달란트요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16053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전체의 무게가 천 다릭 나가는 금그릇이 스무 개요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귀한 금처럼 번쩍거리는 놋그릇이 두 개였다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3584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그들에게 일렀다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주님께 속한 거룩한 사람들입니다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그릇들도 주님께 속한 거룩한 기물입니다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은과 금은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여러분의 조상이 섬긴 주 하나님께 바친 자원예물입니다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27882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이것들을 예루살렘에 있는 주님의 성전 창고로 가져 가십시오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이것들을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 대표들과 레위 사람들과 이스라엘 각 가문의 족장들 앞에서 달아서 넘겨 줄 때까지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삼가 잘 보살피도록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1469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바로스 자손 가운데서는 스가랴 및 그와 함께 등록된 남자 백오십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47634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제사장들과 레위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예루살렘에 있는 하나님의 성전으로 가져 가려고 달아 놓은 은과 금과 그릇들을 넘겨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1333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첫째 달 십이일에 우리는 아하와 강을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예루살렘으로 가려고 길을 나섰다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가는 길에 매복한 자들의 습격을 받기도 하였지만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우리를 잘 보살펴 주셔서 그들의 손에서 벗어날 수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93844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예루살렘에 이르러서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사흘 동안은 쉬었다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9793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나흘째 되는 날에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하나님의 성전에서 은과 금과 그릇들을 달아서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우리야의 아들 므레못 제사장에게 넘겨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그자리에는 비느하스의 아들 엘르아살과 레위 사람 예수아의 아들 요사밧과 빈누이의 아들 노아댜가 함께 있다가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65996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하나하나 갯수와 무게를 확인하고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그자리에서 전체의 무게를 적었다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83237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사로잡혀 갔던 사람들의 자손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이방 땅에서 돌아온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하고 나서야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비로소 이스라엘의 하나님께 번제를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이스라엘을 위하여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수송아지 열두 마리와 숫양 아흔여섯 마리와 어린 양 일흔일곱 마리를 바치고 속죄제물로는 숫염소 열두 마리를 바쳤는데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이것을 모두 주님께 번제로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46457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또한 그들은 왕의 칙령을 왕의 대신들과 유프라테스 강 서쪽 지방의 총독들에게 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명령을 받은 관리들은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돌아온 사람들이 하나님의 성전을 다시 지을 수 있도록 도왔다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5732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바핫모압 자손 가운데서는 스라히야의 아들 엘여호에내 및 그와 함께 등록된 남자 이백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5292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삿두 자손 가운데서는 야하시엘의 아들 스가냐와 그와 함께 등록된 남자 삼백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908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아딘 자손 가운데서는 요나단의 아들 에벳 및 그와 함께 등록된 남자 오십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4645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엘람 자손 가운데서는 아달리야의 아들 여사야 및 그와 함께 등록된 남자 칠십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1531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스바댜 자손 가운데서는 미가엘의 아들 스바댜 및 그와 함께 등록된 남자 팔십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5593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요압 자손 가운데서는 여히엘의 아들 오바댜 및 그와 함께 등록된 남자 이백십팔 명이요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7445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981</Words>
  <Application>Microsoft Office PowerPoint</Application>
  <PresentationFormat>화면 슬라이드 쇼(16:9)</PresentationFormat>
  <Paragraphs>72</Paragraphs>
  <Slides>36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1" baseType="lpstr">
      <vt:lpstr>나눔스퀘어 ExtraBold</vt:lpstr>
      <vt:lpstr>Aptos</vt:lpstr>
      <vt:lpstr>Aptos Display</vt:lpstr>
      <vt:lpstr>Arial</vt:lpstr>
      <vt:lpstr>Office 테마</vt:lpstr>
      <vt:lpstr>스 8:1. 아닥사스다 왕이 다스릴 때에, 나와 함께 바빌로니아를 떠나서 이리로 올라온 각 가문의 우두머리와 그들의 계보는 다음과 같다.</vt:lpstr>
      <vt:lpstr>스 8:2. 비느하스 자손 가운데서는 게르솜이요, 이다말 자손 가운데서는 다니엘이요, 다윗 자손 가운데서는 스가냐의 아들 핫두스요,</vt:lpstr>
      <vt:lpstr>스 8:3. 바로스 자손 가운데서는 스가랴 및 그와 함께 등록된 남자 백오십 명이요,</vt:lpstr>
      <vt:lpstr>스 8:4. 바핫모압 자손 가운데서는 스라히야의 아들 엘여호에내 및 그와 함께 등록된 남자 이백 명이요,</vt:lpstr>
      <vt:lpstr>스 8:5. 삿두 자손 가운데서는 야하시엘의 아들 스가냐와 그와 함께 등록된 남자 삼백 명이요,</vt:lpstr>
      <vt:lpstr>스 8:6. 아딘 자손 가운데서는 요나단의 아들 에벳 및 그와 함께 등록된 남자 오십 명이요,</vt:lpstr>
      <vt:lpstr>스 8:7. 엘람 자손 가운데서는 아달리야의 아들 여사야 및 그와 함께 등록된 남자 칠십 명이요,</vt:lpstr>
      <vt:lpstr>스 8:8. 스바댜 자손 가운데서는 미가엘의 아들 스바댜 및 그와 함께 등록된 남자 팔십 명이요,</vt:lpstr>
      <vt:lpstr>스 8:9. 요압 자손 가운데서는 여히엘의 아들 오바댜 및 그와 함께 등록된 남자 이백십팔 명이요,</vt:lpstr>
      <vt:lpstr>스 8:10. 바니 자손 가운데서는 요시뱌의 아들 슬로못 및 그와 함께 등록된 남자 백육십 명이요,</vt:lpstr>
      <vt:lpstr>스 8:11. 베배 자손 가운데서는 베배의 아들 스가랴 및 그와 함께 등록된 남자 이십팔 명이요,</vt:lpstr>
      <vt:lpstr>스 8:12. 아스갓 자손 가운데서는 학가단의 아들 요하난 및 그와 함께 등록된 남자 백십 명이요,</vt:lpstr>
      <vt:lpstr>스 8:13. 아도니감 자손 가운데서는 남은 아들들 곧 엘리벨렛과 여우엘과 스마야 및 이들과 함께 등록된 남자 육십 명이요,</vt:lpstr>
      <vt:lpstr>스 8:14. 비그왜 자손 가운데서는 우대와 사붓 및 이들과 함께 등록된 남자 칠십 명이다.</vt:lpstr>
      <vt:lpstr>스 8:15. 나는 사람들을 아하와 강 가에 불러모으고, 거기에다가 장막을 치고 사흘 동안 묵으면서, 그 곳에 모인 사람들을 살펴보았다. 백성과 제사장 가운데 레위 사람은 하나도 없었다.</vt:lpstr>
      <vt:lpstr>스 8:16. 그래서 나는 지도급 인사인 엘리에셀과 아리엘과 스마야와 엘라단과 야립과 엘라단과 나단과 스가랴와 므술람과, 학자인 요야립과 엘라단을 불러서,</vt:lpstr>
      <vt:lpstr>스 8:17. 가시뱌 지방의 지도자 잇도에게 보냈다. 나는 그들에게, 잇도와 가시뱌 지방에 사는 성전 막일꾼인 그의 친족들에게 부탁하여, 우리 하나님의 성전에서 일할 일꾼들을 데려오라고 하였다.</vt:lpstr>
      <vt:lpstr>스 8:18. 하나님이 우리를 잘 보살펴 주셔서, 갔던 이들이 사람들을 데려왔다. 그들이 데려온 사람들은 레위의 아들이며 이스라엘의 손자인 마흘리 자손으로서, 아주 유능한 인재인 세레뱌와 그의 아들 및 친족 열여덟 명과,</vt:lpstr>
      <vt:lpstr>스 8:19. 하사뱌와 므라리 자손 가운데서 여사야와 그의 형제들 및 그들의 아들들 스무 명이다.</vt:lpstr>
      <vt:lpstr>스 8:20. 이 밖에도, 성전 막일꾼 이백이십 명을 데려왔는데, 이들은 다윗과 그의 관리들이 레위 사람을 도우라고 임명한 성전 막일꾼이다. 이들이 모두 등록을 하였다.</vt:lpstr>
      <vt:lpstr>스 8:21. 그 곳 아하와 강 가에서 나는 모두에게 금식하라고 선언하였다. 우리는 하나님 앞에서, 우리와 우리 자식들 모두가 재산을 가지고 안전하게 돌아갈 수 있도록, 하나님이 보살펴 주시기를 엎드려서 빌었다.</vt:lpstr>
      <vt:lpstr>스 8:22. 왕에게는 우리가 이미, 하나님을 찾는 사람은 하나님이 잘 되도록 보살펴 주시지만, 하나님을 저버리는 자는 하나님의 큰 노여움을 피하지 못한다고 말한 바가 있어서, 우리가, 돌아가는 길에 원수들을 만나게 될지도 모르니, 보병과 기병을 내어 달라는 말은 부끄러워서 차마 할 수 없었다.</vt:lpstr>
      <vt:lpstr>스 8:23. 그래서 우리는 금식하면서, 안전하게 귀국할 수 있도록 보살펴 주시기를 하나님께 간절히 기도드렸으며, 하나님은 우리의 기도를 들어주셨다.</vt:lpstr>
      <vt:lpstr>스 8:24. 그 때에 나는 제사장들 가운데서 지도급에 속하는 사람 열둘, 곧 세레뱌와 하사뱌와 그들의 형제 열 명을 뽑아 세우고,</vt:lpstr>
      <vt:lpstr>스 8:25. 금과 은과 그릇들을 달아서 그들에게 맡겼다. 그것은, 왕과 보좌관들과 관리들과 거기에 있는 모든 이스라엘 사람이, 주 우리 하나님의 성전을 짓는 데에 쓰라고 예물로 바친 것이다.</vt:lpstr>
      <vt:lpstr>스 8:26. 내가 그들에게 달아 준 것은, 은이 육백오십 달란트요, 은그릇이 백 달란트요, 금이 백 달란트요,</vt:lpstr>
      <vt:lpstr>스 8:27. 전체의 무게가 천 다릭 나가는 금그릇이 스무 개요, 귀한 금처럼 번쩍거리는 놋그릇이 두 개였다.</vt:lpstr>
      <vt:lpstr>스 8:28. 나는 그들에게 일렀다. "여러분은 주님께 속한 거룩한 사람들입니다. 이 그릇들도 주님께 속한 거룩한 기물입니다. 이 은과 금은, 사람들이 여러분의 조상이 섬긴 주 하나님께 바친 자원예물입니다.</vt:lpstr>
      <vt:lpstr>스 8:29. 여러분은 이것들을 예루살렘에 있는 주님의 성전 창고로 가져 가십시오. 거기에서 이것들을, 제사장 대표들과 레위 사람들과 이스라엘 각 가문의 족장들 앞에서 달아서 넘겨 줄 때까지, 삼가 잘 보살피도록 하십시오."</vt:lpstr>
      <vt:lpstr>스 8:30. 그래서 제사장들과 레위 사람들은, 예루살렘에 있는 하나님의 성전으로 가져 가려고 달아 놓은 은과 금과 그릇들을 넘겨 받았다.</vt:lpstr>
      <vt:lpstr>스 8:31. 첫째 달 십이일에 우리는 아하와 강을 떠나서, 예루살렘으로 가려고 길을 나섰다. 가는 길에 매복한 자들의 습격을 받기도 하였지만, 하나님이 우리를 잘 보살펴 주셔서 그들의 손에서 벗어날 수 있었다.</vt:lpstr>
      <vt:lpstr>스 8:32. 예루살렘에 이르러서, 사흘 동안은 쉬었다.</vt:lpstr>
      <vt:lpstr>스 8:33. 나흘째 되는 날에, 우리는 하나님의 성전에서 은과 금과 그릇들을 달아서, 우리야의 아들 므레못 제사장에게 넘겨 주었다. 그자리에는 비느하스의 아들 엘르아살과 레위 사람 예수아의 아들 요사밧과 빈누이의 아들 노아댜가 함께 있다가,</vt:lpstr>
      <vt:lpstr>스 8:34. 하나하나 갯수와 무게를 확인하고, 그자리에서 전체의 무게를 적었다.</vt:lpstr>
      <vt:lpstr>스 8:35. 사로잡혀 갔던 사람들의 자손, 곧 이방 땅에서 돌아온 사람들은, 그렇게 하고 나서야, 비로소 이스라엘의 하나님께 번제를 드렸다. 온 이스라엘을 위하여, 수송아지 열두 마리와 숫양 아흔여섯 마리와 어린 양 일흔일곱 마리를 바치고 속죄제물로는 숫염소 열두 마리를 바쳤는데, 이것을 모두 주님께 번제로 드렸다.</vt:lpstr>
      <vt:lpstr>스 8:36. 또한 그들은 왕의 칙령을 왕의 대신들과 유프라테스 강 서쪽 지방의 총독들에게 보냈다. 명령을 받은 관리들은, 돌아온 사람들이 하나님의 성전을 다시 지을 수 있도록 도왔다.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2024-10-24T03:51:18Z</dcterms:modified>
</cp:coreProperties>
</file>